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  <p:sldMasterId id="2147483720" r:id="rId2"/>
    <p:sldMasterId id="2147483823" r:id="rId3"/>
  </p:sldMasterIdLst>
  <p:notesMasterIdLst>
    <p:notesMasterId r:id="rId24"/>
  </p:notesMasterIdLst>
  <p:sldIdLst>
    <p:sldId id="1840" r:id="rId4"/>
    <p:sldId id="1874" r:id="rId5"/>
    <p:sldId id="1875" r:id="rId6"/>
    <p:sldId id="1876" r:id="rId7"/>
    <p:sldId id="1877" r:id="rId8"/>
    <p:sldId id="1878" r:id="rId9"/>
    <p:sldId id="1879" r:id="rId10"/>
    <p:sldId id="1880" r:id="rId11"/>
    <p:sldId id="1881" r:id="rId12"/>
    <p:sldId id="1882" r:id="rId13"/>
    <p:sldId id="1883" r:id="rId14"/>
    <p:sldId id="1884" r:id="rId15"/>
    <p:sldId id="1885" r:id="rId16"/>
    <p:sldId id="1886" r:id="rId17"/>
    <p:sldId id="1887" r:id="rId18"/>
    <p:sldId id="1888" r:id="rId19"/>
    <p:sldId id="1889" r:id="rId20"/>
    <p:sldId id="1890" r:id="rId21"/>
    <p:sldId id="1891" r:id="rId22"/>
    <p:sldId id="1892" r:id="rId2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0033"/>
    <a:srgbClr val="800000"/>
    <a:srgbClr val="A50021"/>
    <a:srgbClr val="FFFF99"/>
    <a:srgbClr val="008000"/>
    <a:srgbClr val="FF6600"/>
    <a:srgbClr val="FF1F1F"/>
    <a:srgbClr val="FFFFCC"/>
    <a:srgbClr val="FCF2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83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1776" y="17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5CAA38A-0022-41B2-B86C-3F39BFDDD230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B9A3ACE-7E24-4954-A651-1290B89E4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874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281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418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4993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4A90D46-C67F-461B-933A-8654CB20B268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11/19/20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B24774C-C409-4A69-94E3-F89806EBE8D2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3669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ADE894-2BA1-44E5-93A7-BC320FF76407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11/19/20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86031C3-ED48-4112-824B-C7E81A7BCB5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0852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2756A1B-CBA8-4F4A-B5B5-877006859E35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11/19/20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B7CA1CB-8904-43B4-A8E8-FFE1E9C0782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5226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72044CF-8D22-4606-8DCB-7F96B7FC1C34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11/19/20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5F9CE55-5670-47A7-9FB2-65ABD58DF34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3207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6DACB74-87E6-4DC5-9CEE-F8FA15128E11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11/19/20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42BC73B-36A9-4BB1-9757-E0597BB65DA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0642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5F733D0-BC1F-4D60-970C-6FF30EC0BE0B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11/19/20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65901A-4124-4A03-80A9-2897A66CCAB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9582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CFC2451-13F7-414E-84C6-9EB9560D3350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11/19/20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2E0E88-3371-418C-A629-0A83BBBEF432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205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7CE30B-530E-4B15-92A1-A98DEFA74F26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11/19/20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B099E57-87A2-4736-B78A-54B4605025E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982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7841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F5EB0C8-B787-44A2-A6FE-21299F4018FB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11/19/20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94F2F1F-3FD2-4ABA-BF85-D2453494155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4134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3250131-8067-4981-8A8C-DDC79A1C95F0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11/19/20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F93EA59-9A97-4759-A4B8-76BCD6DD338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9360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569E36-F096-4401-BD8B-07243E704A35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11/19/20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DA6080B-5D32-48B2-8097-1F638C8500F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7895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F06B2E1-3EB5-478C-8B49-C867CE68C325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11/19/20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347C1E-A967-4A9A-A56A-94203BE8058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6247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12A013-710F-40B5-89C0-AF7FE322CFF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11/19/20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7436B9-4714-4BC0-8BF8-F69CD21393F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76672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12A013-710F-40B5-89C0-AF7FE322CFF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11/19/20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7436B9-4714-4BC0-8BF8-F69CD21393F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51899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12A013-710F-40B5-89C0-AF7FE322CFF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11/19/20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7436B9-4714-4BC0-8BF8-F69CD21393F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42007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12A013-710F-40B5-89C0-AF7FE322CFF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11/19/20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7436B9-4714-4BC0-8BF8-F69CD21393F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93583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12A013-710F-40B5-89C0-AF7FE322CFF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11/19/20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7436B9-4714-4BC0-8BF8-F69CD21393F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294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12A013-710F-40B5-89C0-AF7FE322CFF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11/19/20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7436B9-4714-4BC0-8BF8-F69CD21393F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0244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59058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12A013-710F-40B5-89C0-AF7FE322CFF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11/19/20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7436B9-4714-4BC0-8BF8-F69CD21393F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44952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12A013-710F-40B5-89C0-AF7FE322CFF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11/19/20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7436B9-4714-4BC0-8BF8-F69CD21393F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937925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12A013-710F-40B5-89C0-AF7FE322CFF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11/19/20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7436B9-4714-4BC0-8BF8-F69CD21393F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569693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12A013-710F-40B5-89C0-AF7FE322CFF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11/19/20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7436B9-4714-4BC0-8BF8-F69CD21393F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59454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12A013-710F-40B5-89C0-AF7FE322CFF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11/19/20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7436B9-4714-4BC0-8BF8-F69CD21393F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5689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09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913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696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414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252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1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69B99-1108-455D-B3B6-AA29F1CC0F27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957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535F44-8F9E-43AB-AEE6-15FC854AC8B9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11/19/20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2EAE0B-F28A-419B-9DF7-905291E22F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4154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12A013-710F-40B5-89C0-AF7FE322CFF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11/19/20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7436B9-4714-4BC0-8BF8-F69CD21393F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122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10.jp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ank You God Messages and Quotes - WishesMs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68305" cy="5959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889984" y="3737400"/>
            <a:ext cx="496062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5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明體 Std W12" panose="02020C00000000000000" pitchFamily="18" charset="-120"/>
                <a:ea typeface="華康明體 Std W12" panose="02020C00000000000000" pitchFamily="18" charset="-120"/>
                <a:cs typeface="+mn-cs"/>
              </a:rPr>
              <a:t>『</a:t>
            </a:r>
            <a:r>
              <a:rPr kumimoji="0" lang="zh-TW" altLang="en-US" sz="5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明體 Std W12" panose="02020C00000000000000" pitchFamily="18" charset="-120"/>
                <a:ea typeface="華康明體 Std W12" panose="02020C00000000000000" pitchFamily="18" charset="-120"/>
                <a:cs typeface="+mn-cs"/>
              </a:rPr>
              <a:t>疫情中的感恩</a:t>
            </a:r>
            <a:r>
              <a:rPr kumimoji="0" lang="en-US" altLang="zh-TW" sz="5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明體 Std W12" panose="02020C00000000000000" pitchFamily="18" charset="-120"/>
                <a:ea typeface="華康明體 Std W12" panose="02020C00000000000000" pitchFamily="18" charset="-120"/>
                <a:cs typeface="+mn-cs"/>
              </a:rPr>
              <a:t>』</a:t>
            </a: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01600">
                  <a:prstClr val="black">
                    <a:alpha val="60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華康明體 Std W12" panose="02020C00000000000000" pitchFamily="18" charset="-120"/>
              <a:ea typeface="華康明體 Std W12" panose="02020C00000000000000" pitchFamily="18" charset="-120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57377" y="5903694"/>
            <a:ext cx="278954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  <a:cs typeface="+mn-cs"/>
              </a:rPr>
              <a:t>陳   岩 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  <a:cs typeface="+mn-cs"/>
              </a:rPr>
              <a:t>弟兄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01600">
                  <a:prstClr val="black">
                    <a:alpha val="60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77654" y="4617319"/>
            <a:ext cx="46287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  <a:cs typeface="+mn-cs"/>
              </a:rPr>
              <a:t>(</a:t>
            </a:r>
            <a:r>
              <a:rPr lang="zh-TW" altLang="en-US" sz="3200" dirty="0"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來 </a:t>
            </a:r>
            <a:r>
              <a:rPr lang="en-US" altLang="zh-TW" sz="3200" dirty="0"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2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  <a:cs typeface="+mn-cs"/>
              </a:rPr>
              <a:t>:5-9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  <a:cs typeface="+mn-cs"/>
              </a:rPr>
              <a:t>、西 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  <a:cs typeface="+mn-cs"/>
              </a:rPr>
              <a:t>3:15-17)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01600">
                  <a:prstClr val="black">
                    <a:alpha val="60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67605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F668A-42C5-4B96-97A5-4E0D3B620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858" y="755385"/>
            <a:ext cx="8024283" cy="5347230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1. </a:t>
            </a: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認識神和自己</a:t>
            </a:r>
            <a:endParaRPr lang="en-US" altLang="zh-TW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我觀看你指頭所造的天，並你所陳設的月亮星宿，便說，人算什麼，你竟顧念他？世人算什麼，你竟眷顧他？你叫他比天使微小一點，並賜他榮耀尊貴為冠冕。 </a:t>
            </a:r>
            <a:r>
              <a:rPr lang="zh-CN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（詩篇</a:t>
            </a:r>
            <a:r>
              <a:rPr lang="en-US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8:3-5</a:t>
            </a:r>
            <a:r>
              <a:rPr lang="zh-CN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耶和華我們的主啊！你的名在全地何其美！</a:t>
            </a:r>
            <a:r>
              <a:rPr lang="zh-CN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（詩篇</a:t>
            </a:r>
            <a:r>
              <a:rPr lang="en-US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8:9</a:t>
            </a:r>
            <a:r>
              <a:rPr lang="zh-CN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pic>
        <p:nvPicPr>
          <p:cNvPr id="4" name="Picture 3" descr="A sky with the sun behind them&#10;&#10;Description automatically generated">
            <a:extLst>
              <a:ext uri="{FF2B5EF4-FFF2-40B4-BE49-F238E27FC236}">
                <a16:creationId xmlns:a16="http://schemas.microsoft.com/office/drawing/2014/main" id="{C4928FE7-189A-4178-9F56-BF3DED86297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7654" y="3161654"/>
            <a:ext cx="3696346" cy="3696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482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F668A-42C5-4B96-97A5-4E0D3B620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850" y="829733"/>
            <a:ext cx="8024283" cy="5347230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1. </a:t>
            </a: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認識神和自己</a:t>
            </a:r>
            <a:endParaRPr lang="en-US" altLang="zh-CN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zh-TW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唯獨見那成為比天使小一點的耶穌，因為受死的苦，就得了尊貴，榮耀為冠冕，叫他因著神的恩，為人人嘗了死味。”</a:t>
            </a:r>
            <a:r>
              <a:rPr lang="en-US" altLang="zh-TW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(</a:t>
            </a:r>
            <a:r>
              <a:rPr lang="zh-CN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希伯</a:t>
            </a:r>
            <a:r>
              <a:rPr lang="zh-TW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來</a:t>
            </a:r>
            <a:r>
              <a:rPr lang="en-US" altLang="zh-TW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2:9)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zh-TW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基督徒因為認識了</a:t>
            </a:r>
            <a:r>
              <a:rPr lang="zh-CN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父</a:t>
            </a:r>
            <a:r>
              <a:rPr lang="zh-TW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神</a:t>
            </a:r>
            <a:r>
              <a:rPr lang="en-US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-</a:t>
            </a:r>
            <a:r>
              <a:rPr lang="zh-CN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大能的創造者；</a:t>
            </a:r>
            <a:r>
              <a:rPr lang="zh-TW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認識了耶穌基督</a:t>
            </a:r>
            <a:r>
              <a:rPr lang="en-US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-</a:t>
            </a:r>
            <a:r>
              <a:rPr lang="zh-CN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道成肉身，為我們捨身的神子；</a:t>
            </a:r>
            <a:r>
              <a:rPr lang="zh-TW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認識了我們自己</a:t>
            </a:r>
            <a:r>
              <a:rPr lang="en-US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-</a:t>
            </a:r>
            <a:r>
              <a:rPr lang="zh-TW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卑微渺小</a:t>
            </a:r>
            <a:r>
              <a:rPr lang="zh-CN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zh-TW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不配的罪人，</a:t>
            </a:r>
            <a:r>
              <a:rPr lang="zh-CN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所以這種謙卑的心態使我們產生對神的感恩之心。</a:t>
            </a:r>
            <a:endParaRPr lang="en-US" altLang="zh-TW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zh-TW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所以我們存一顆感恩的心，把一切的榮耀歸給祂。</a:t>
            </a:r>
            <a:endParaRPr lang="en-US" altLang="zh-TW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pic>
        <p:nvPicPr>
          <p:cNvPr id="4" name="Picture 3" descr="A statue of a person&#10;&#10;Description automatically generated">
            <a:extLst>
              <a:ext uri="{FF2B5EF4-FFF2-40B4-BE49-F238E27FC236}">
                <a16:creationId xmlns:a16="http://schemas.microsoft.com/office/drawing/2014/main" id="{442F8180-3AAC-4956-8257-6A8B0DE664F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365" y="2447365"/>
            <a:ext cx="4410635" cy="4410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085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FC06ED-A5F5-4954-844B-9A5357503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11200"/>
            <a:ext cx="7886700" cy="5465763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2. </a:t>
            </a: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明白神的應許</a:t>
            </a:r>
            <a:endParaRPr lang="en-US" altLang="zh-CN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zh-TW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各樣美善的恩賜和各樣全備的賞賜都是從上頭來的，從眾光之父那裡降下來的</a:t>
            </a:r>
            <a:r>
              <a:rPr lang="en-US" altLang="zh-TW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…</a:t>
            </a:r>
            <a:r>
              <a:rPr lang="zh-TW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（雅</a:t>
            </a:r>
            <a:r>
              <a:rPr lang="zh-CN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各書</a:t>
            </a:r>
            <a:r>
              <a:rPr lang="en-US" altLang="zh-TW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1:17</a:t>
            </a:r>
            <a:r>
              <a:rPr lang="zh-TW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altLang="zh-TW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zh-TW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我知道我向你們所懷的意念，是賜平安的意念，不是降災禍的意念，要叫你們末後有指望。（耶利米書</a:t>
            </a:r>
            <a:r>
              <a:rPr lang="en-US" altLang="zh-TW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29:11</a:t>
            </a:r>
            <a:r>
              <a:rPr lang="zh-TW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altLang="zh-TW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zh-CN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神是信實的，神的應許不會落空。</a:t>
            </a:r>
            <a:endParaRPr lang="en-US" altLang="zh-TW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86487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51180-EDFB-4179-8BA8-DD0AF4449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45067"/>
            <a:ext cx="7886700" cy="5431896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3. </a:t>
            </a: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遵行神的旨意</a:t>
            </a:r>
            <a:endParaRPr lang="en-US" altLang="zh-CN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zh-TW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要常常喜樂，不住的禱告 ，凡事謝恩；因為這是神在基督耶穌裡向你們所定的旨意 。</a:t>
            </a:r>
            <a:r>
              <a:rPr lang="en-US" altLang="zh-TW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(</a:t>
            </a:r>
            <a:r>
              <a:rPr lang="zh-TW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帖撒羅尼迦前書</a:t>
            </a:r>
            <a:r>
              <a:rPr lang="en-US" altLang="zh-TW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5:16-18)</a:t>
            </a:r>
            <a:endParaRPr lang="en-US" altLang="zh-CN" sz="2400" dirty="0"/>
          </a:p>
          <a:p>
            <a:pPr marL="0" indent="0">
              <a:spcAft>
                <a:spcPts val="1200"/>
              </a:spcAft>
              <a:buNone/>
            </a:pPr>
            <a:r>
              <a:rPr lang="zh-CN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真正的感恩不在於環境現實如何，而在于相信。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zh-CN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唯有在信心裡面，我们才能有喜樂和满足，也才能做到凡事感恩。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97922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AF371-53C0-4882-AEF8-856FB3925E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28133"/>
            <a:ext cx="7886700" cy="5448830"/>
          </a:xfrm>
        </p:spPr>
        <p:txBody>
          <a:bodyPr/>
          <a:lstStyle/>
          <a:p>
            <a:pPr marL="0" indent="0">
              <a:buNone/>
            </a:pPr>
            <a:r>
              <a:rPr lang="zh-TW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又要叫基督的平安在你們心裏做主，你們也為此蒙召，歸為一體；且要存感謝的心。</a:t>
            </a:r>
            <a:r>
              <a:rPr lang="en-US" altLang="zh-TW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16</a:t>
            </a:r>
            <a:r>
              <a:rPr lang="zh-TW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當用各樣的智慧，把基督的道理豐豐富富的存在心裡，用詩章、頌詞、靈歌，彼此教導，互相勸戒，心被恩感，歌頌神。</a:t>
            </a:r>
            <a:r>
              <a:rPr lang="en-US" altLang="zh-TW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17</a:t>
            </a:r>
            <a:r>
              <a:rPr lang="zh-TW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無論做甚麼，或說話或行事，都要奉主耶穌的名，藉著他感謝父神。（歌羅西書</a:t>
            </a:r>
            <a:r>
              <a:rPr lang="en-US" altLang="zh-TW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3:15-17</a:t>
            </a:r>
            <a:r>
              <a:rPr lang="zh-TW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altLang="zh-TW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存感謝的心</a:t>
            </a:r>
            <a:r>
              <a:rPr lang="en-US" altLang="zh-CN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…</a:t>
            </a:r>
          </a:p>
          <a:p>
            <a:pPr marL="0" indent="0">
              <a:buNone/>
            </a:pPr>
            <a:r>
              <a:rPr lang="zh-CN" alt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用詩章、頌詞、靈歌</a:t>
            </a:r>
            <a:r>
              <a:rPr lang="en-US" altLang="zh-CN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…</a:t>
            </a:r>
          </a:p>
          <a:p>
            <a:pPr marL="0" indent="0">
              <a:buNone/>
            </a:pPr>
            <a:r>
              <a:rPr lang="zh-CN" alt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彼此教導，互相勸戒、心被恩感</a:t>
            </a:r>
            <a:r>
              <a:rPr lang="en-US" altLang="zh-CN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…</a:t>
            </a:r>
          </a:p>
          <a:p>
            <a:pPr marL="0" indent="0">
              <a:buNone/>
            </a:pPr>
            <a:r>
              <a:rPr lang="zh-CN" alt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無論做什麼，或說話或行事，都要奉主耶穌的名，藉著他感謝父神。</a:t>
            </a:r>
            <a:endParaRPr lang="en-US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8395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6EA25-ACD3-4FFD-B4E3-5391DE6DA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04585"/>
            <a:ext cx="7886700" cy="5448830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zh-TW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二．感恩的操練</a:t>
            </a:r>
          </a:p>
          <a:p>
            <a:pPr marL="457200" lvl="1" indent="0">
              <a:spcAft>
                <a:spcPts val="1200"/>
              </a:spcAft>
              <a:buNone/>
            </a:pPr>
            <a:r>
              <a:rPr lang="en-US" altLang="zh-TW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1. </a:t>
            </a:r>
            <a:r>
              <a:rPr lang="zh-TW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數算主的恩典</a:t>
            </a:r>
          </a:p>
          <a:p>
            <a:pPr marL="457200" lvl="1" indent="0">
              <a:spcAft>
                <a:spcPts val="1200"/>
              </a:spcAft>
              <a:buNone/>
            </a:pPr>
            <a:r>
              <a:rPr lang="en-US" altLang="zh-TW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2. </a:t>
            </a:r>
            <a:r>
              <a:rPr lang="zh-TW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在敬拜中操練感恩</a:t>
            </a:r>
          </a:p>
          <a:p>
            <a:pPr marL="457200" lvl="1" indent="0">
              <a:spcAft>
                <a:spcPts val="1200"/>
              </a:spcAft>
              <a:buNone/>
            </a:pPr>
            <a:r>
              <a:rPr lang="en-US" altLang="zh-TW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3. </a:t>
            </a:r>
            <a:r>
              <a:rPr lang="zh-TW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在禱告中操練感恩</a:t>
            </a:r>
          </a:p>
          <a:p>
            <a:pPr marL="457200" lvl="1" indent="0">
              <a:spcAft>
                <a:spcPts val="1200"/>
              </a:spcAft>
              <a:buNone/>
            </a:pPr>
            <a:r>
              <a:rPr lang="en-US" altLang="zh-TW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4. </a:t>
            </a:r>
            <a:r>
              <a:rPr lang="zh-TW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在團契中操練感恩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6918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69E60C-2BE2-4FB2-962D-B2F433F723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78933"/>
            <a:ext cx="7886700" cy="539803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10000"/>
              </a:lnSpc>
              <a:spcAft>
                <a:spcPts val="1200"/>
              </a:spcAft>
              <a:buAutoNum type="arabicPeriod"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數算主的恩典</a:t>
            </a:r>
            <a:endParaRPr lang="en-US" altLang="zh-CN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457200" lvl="1" indent="0">
              <a:lnSpc>
                <a:spcPct val="110000"/>
              </a:lnSpc>
              <a:spcAft>
                <a:spcPts val="1200"/>
              </a:spcAft>
              <a:buNone/>
            </a:pPr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存感謝的心</a:t>
            </a:r>
            <a:r>
              <a:rPr lang="en-US" altLang="zh-CN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…</a:t>
            </a:r>
          </a:p>
          <a:p>
            <a:pPr lvl="1"/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敬拜，詩班，插花服事，</a:t>
            </a:r>
            <a:r>
              <a:rPr lang="zh-TW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家庭擘餅，家庭祭壇</a:t>
            </a:r>
            <a:endParaRPr lang="zh-CN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/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青少年事工，</a:t>
            </a:r>
            <a:r>
              <a:rPr lang="zh-TW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青少年網絡教學和傳福音</a:t>
            </a:r>
          </a:p>
          <a:p>
            <a:pPr lvl="1"/>
            <a:r>
              <a:rPr lang="zh-TW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兒童敬拜</a:t>
            </a:r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zh-TW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主日學</a:t>
            </a:r>
            <a:endParaRPr lang="en-US" altLang="zh-C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/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禱告會，姐妹會，弟兄會，麥子團契，家庭小組</a:t>
            </a:r>
            <a:endParaRPr lang="en-US" altLang="zh-C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/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奉獻</a:t>
            </a:r>
            <a:endParaRPr lang="en-US" altLang="zh-C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/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嗎哪靈修</a:t>
            </a:r>
            <a:endParaRPr lang="en-US" altLang="zh-C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/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美中短宣</a:t>
            </a:r>
            <a:endParaRPr lang="en-US" altLang="zh-C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/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社區關懷</a:t>
            </a:r>
          </a:p>
          <a:p>
            <a:pPr lvl="1"/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589989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09FFA7-40CB-4883-94E7-6614E6EFE8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808892"/>
            <a:ext cx="7886700" cy="5368071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altLang="zh-TW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2. </a:t>
            </a:r>
            <a:r>
              <a:rPr lang="zh-TW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在敬拜中操練感恩</a:t>
            </a:r>
            <a:endParaRPr lang="en-US" altLang="zh-TW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457200" lvl="1" indent="0">
              <a:spcAft>
                <a:spcPts val="1200"/>
              </a:spcAft>
              <a:buNone/>
            </a:pPr>
            <a:r>
              <a:rPr lang="zh-TW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用詩章、頌詞、靈歌</a:t>
            </a:r>
            <a:r>
              <a:rPr lang="en-US" altLang="zh-TW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…</a:t>
            </a:r>
          </a:p>
          <a:p>
            <a:pPr marL="457200" lvl="1" indent="0">
              <a:spcAft>
                <a:spcPts val="1200"/>
              </a:spcAft>
              <a:buNone/>
            </a:pPr>
            <a:r>
              <a:rPr lang="zh-TW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凡以感謝獻上為祭的，便是榮耀我</a:t>
            </a:r>
            <a:r>
              <a:rPr lang="en-US" altLang="zh-TW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…</a:t>
            </a:r>
            <a:r>
              <a:rPr lang="zh-TW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（詩篇</a:t>
            </a:r>
            <a:r>
              <a:rPr lang="en-US" altLang="zh-TW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50:3</a:t>
            </a:r>
            <a:r>
              <a:rPr lang="zh-TW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457200" lvl="1" indent="0">
              <a:spcAft>
                <a:spcPts val="1200"/>
              </a:spcAft>
              <a:buNone/>
            </a:pPr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先把我們的感恩讚美獻在神的面前，然後再領受神話語的餵養。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075930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283817-427B-40EF-953C-CF2D2BAF6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81235"/>
            <a:ext cx="7886700" cy="5395728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altLang="zh-TW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3. </a:t>
            </a:r>
            <a:r>
              <a:rPr lang="zh-TW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在禱告中操練感恩</a:t>
            </a:r>
            <a:endParaRPr lang="en-US" altLang="zh-TW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457200" lvl="1" indent="0">
              <a:spcAft>
                <a:spcPts val="1200"/>
              </a:spcAft>
              <a:buNone/>
            </a:pPr>
            <a:r>
              <a:rPr lang="zh-TW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當稱謝進入祂的門，當讚美進入祂的院，當感謝祂，稱頌祂的名。</a:t>
            </a:r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（詩篇</a:t>
            </a:r>
            <a:r>
              <a:rPr lang="en-US" altLang="zh-CN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100:4</a:t>
            </a:r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altLang="zh-C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457200" lvl="1" indent="0">
              <a:spcAft>
                <a:spcPts val="1200"/>
              </a:spcAft>
              <a:buNone/>
            </a:pPr>
            <a:r>
              <a:rPr lang="zh-TW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我們要以感謝和讚美來到神的面前。這樣可以使我們，從以自我為中心的禱告方式，轉變為以神為中心的禱告方式。</a:t>
            </a:r>
            <a:endParaRPr lang="en-US" altLang="zh-TW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457200" lvl="1" indent="0">
              <a:spcAft>
                <a:spcPts val="1200"/>
              </a:spcAft>
              <a:buNone/>
            </a:pPr>
            <a:r>
              <a:rPr lang="zh-TW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以自我为中心的禱告，只專注于自己的需要与得失；以神为中心的禱告，則專注於神的荣耀，以及我如何可以荣耀神。</a:t>
            </a:r>
            <a:endParaRPr lang="en-US" altLang="zh-TW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457200" lvl="1" indent="0">
              <a:spcAft>
                <a:spcPts val="1200"/>
              </a:spcAft>
              <a:buNone/>
            </a:pPr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抱怨的心態是神不喜悅的。</a:t>
            </a:r>
            <a:endParaRPr lang="en-US" altLang="zh-C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457200" lvl="1" indent="0">
              <a:spcAft>
                <a:spcPts val="1200"/>
              </a:spcAft>
              <a:buNone/>
            </a:pPr>
            <a:r>
              <a:rPr lang="zh-TW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憑著信心，</a:t>
            </a:r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因著</a:t>
            </a:r>
            <a:r>
              <a:rPr lang="zh-TW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神在聖經中的應許來向神感恩。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640164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F0934-DDC9-42F3-B811-DE3FF88209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685800"/>
            <a:ext cx="7886700" cy="5491163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altLang="zh-TW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4. </a:t>
            </a:r>
            <a:r>
              <a:rPr lang="zh-TW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在團契中操練感恩</a:t>
            </a:r>
            <a:endParaRPr lang="en-US" altLang="zh-TW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457200" lvl="1" indent="0">
              <a:spcAft>
                <a:spcPts val="1200"/>
              </a:spcAft>
              <a:buNone/>
            </a:pPr>
            <a:r>
              <a:rPr lang="zh-TW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彼此教導，互相勸戒</a:t>
            </a:r>
            <a:r>
              <a:rPr lang="en-US" altLang="zh-TW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…</a:t>
            </a:r>
            <a:endParaRPr lang="en-US" altLang="zh-C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457200" lvl="1" indent="0">
              <a:spcAft>
                <a:spcPts val="1200"/>
              </a:spcAft>
              <a:buNone/>
            </a:pPr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分享信主見證，生活見證</a:t>
            </a:r>
            <a:endParaRPr lang="en-US" altLang="zh-C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457200" lvl="1" indent="0">
              <a:spcAft>
                <a:spcPts val="1200"/>
              </a:spcAft>
              <a:buNone/>
            </a:pPr>
            <a:r>
              <a:rPr lang="zh-TW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讓弟兄姐妹增進了彼此的了解，讓分享的人回想神在他</a:t>
            </a:r>
            <a:r>
              <a:rPr lang="en-US" altLang="zh-TW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/</a:t>
            </a:r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她</a:t>
            </a:r>
            <a:r>
              <a:rPr lang="zh-TW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身上的作為和恩典，也讓聽的人認識到其實神在我們每個人身上都有滿滿的恩典</a:t>
            </a:r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C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457200" lvl="1" indent="0">
              <a:spcAft>
                <a:spcPts val="1200"/>
              </a:spcAft>
              <a:buNone/>
            </a:pPr>
            <a:r>
              <a:rPr lang="zh-TW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我們每個信主的人</a:t>
            </a:r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應該</a:t>
            </a:r>
            <a:r>
              <a:rPr lang="zh-TW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常常和別人分享我們的蒙恩見證。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606201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56087-E36C-4731-8479-12630FE5DE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203587"/>
          </a:xfrm>
        </p:spPr>
        <p:txBody>
          <a:bodyPr/>
          <a:lstStyle/>
          <a:p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疫情中的感恩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pic>
        <p:nvPicPr>
          <p:cNvPr id="5" name="Picture 4" descr="Map&#10;&#10;Description automatically generated">
            <a:extLst>
              <a:ext uri="{FF2B5EF4-FFF2-40B4-BE49-F238E27FC236}">
                <a16:creationId xmlns:a16="http://schemas.microsoft.com/office/drawing/2014/main" id="{91D3994A-CD16-40A0-AC23-F140F8155F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7360" y="2769833"/>
            <a:ext cx="5469279" cy="3062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813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group of people sitting at a dinner table&#10;&#10;Description automatically generated">
            <a:extLst>
              <a:ext uri="{FF2B5EF4-FFF2-40B4-BE49-F238E27FC236}">
                <a16:creationId xmlns:a16="http://schemas.microsoft.com/office/drawing/2014/main" id="{1D3D8A39-FEE8-4250-960A-DC96D9C801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008" y="921852"/>
            <a:ext cx="8253984" cy="5014295"/>
          </a:xfrm>
        </p:spPr>
      </p:pic>
    </p:spTree>
    <p:extLst>
      <p:ext uri="{BB962C8B-B14F-4D97-AF65-F5344CB8AC3E}">
        <p14:creationId xmlns:p14="http://schemas.microsoft.com/office/powerpoint/2010/main" val="2297291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basket of bread and a cup of coffee&#10;&#10;Description automatically generated">
            <a:extLst>
              <a:ext uri="{FF2B5EF4-FFF2-40B4-BE49-F238E27FC236}">
                <a16:creationId xmlns:a16="http://schemas.microsoft.com/office/drawing/2014/main" id="{2864197A-FE0A-4362-AE85-A1771139B1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515" y="241597"/>
            <a:ext cx="8158581" cy="6324480"/>
          </a:xfrm>
        </p:spPr>
      </p:pic>
    </p:spTree>
    <p:extLst>
      <p:ext uri="{BB962C8B-B14F-4D97-AF65-F5344CB8AC3E}">
        <p14:creationId xmlns:p14="http://schemas.microsoft.com/office/powerpoint/2010/main" val="29942464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 descr="A large ship in a body of water&#10;&#10;Description automatically generated">
            <a:extLst>
              <a:ext uri="{FF2B5EF4-FFF2-40B4-BE49-F238E27FC236}">
                <a16:creationId xmlns:a16="http://schemas.microsoft.com/office/drawing/2014/main" id="{AC8104CA-48D9-4264-BD4A-644776A2C1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854" y="509316"/>
            <a:ext cx="8380056" cy="5935873"/>
          </a:xfrm>
        </p:spPr>
      </p:pic>
    </p:spTree>
    <p:extLst>
      <p:ext uri="{BB962C8B-B14F-4D97-AF65-F5344CB8AC3E}">
        <p14:creationId xmlns:p14="http://schemas.microsoft.com/office/powerpoint/2010/main" val="30265155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53705-F8A8-4C07-AE2D-D103736A9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清教徒 </a:t>
            </a:r>
            <a:r>
              <a:rPr lang="en-US" altLang="zh-CN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Puritans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</p:txBody>
      </p:sp>
      <p:pic>
        <p:nvPicPr>
          <p:cNvPr id="5" name="Content Placeholder 4" descr="A group of people posing for the camera&#10;&#10;Description automatically generated">
            <a:extLst>
              <a:ext uri="{FF2B5EF4-FFF2-40B4-BE49-F238E27FC236}">
                <a16:creationId xmlns:a16="http://schemas.microsoft.com/office/drawing/2014/main" id="{6D337D1C-5054-41A2-91ED-9A8E1A0DEE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8560" y="1690688"/>
            <a:ext cx="6745880" cy="4588191"/>
          </a:xfrm>
        </p:spPr>
      </p:pic>
    </p:spTree>
    <p:extLst>
      <p:ext uri="{BB962C8B-B14F-4D97-AF65-F5344CB8AC3E}">
        <p14:creationId xmlns:p14="http://schemas.microsoft.com/office/powerpoint/2010/main" val="23142482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group of people posing for the camera&#10;&#10;Description automatically generated">
            <a:extLst>
              <a:ext uri="{FF2B5EF4-FFF2-40B4-BE49-F238E27FC236}">
                <a16:creationId xmlns:a16="http://schemas.microsoft.com/office/drawing/2014/main" id="{57F8F9C0-5160-4F9E-B91C-30C0D0F432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224" y="763425"/>
            <a:ext cx="8487051" cy="5445858"/>
          </a:xfrm>
        </p:spPr>
      </p:pic>
    </p:spTree>
    <p:extLst>
      <p:ext uri="{BB962C8B-B14F-4D97-AF65-F5344CB8AC3E}">
        <p14:creationId xmlns:p14="http://schemas.microsoft.com/office/powerpoint/2010/main" val="9254425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Map&#10;&#10;Description automatically generated">
            <a:extLst>
              <a:ext uri="{FF2B5EF4-FFF2-40B4-BE49-F238E27FC236}">
                <a16:creationId xmlns:a16="http://schemas.microsoft.com/office/drawing/2014/main" id="{46DEAB5E-8404-40EE-B997-F3A940BE5E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878" y="1447263"/>
            <a:ext cx="7317691" cy="4097907"/>
          </a:xfrm>
        </p:spPr>
      </p:pic>
      <p:pic>
        <p:nvPicPr>
          <p:cNvPr id="11" name="Picture 10" descr="A tree with a sunset in the background&#10;&#10;Description automatically generated">
            <a:extLst>
              <a:ext uri="{FF2B5EF4-FFF2-40B4-BE49-F238E27FC236}">
                <a16:creationId xmlns:a16="http://schemas.microsoft.com/office/drawing/2014/main" id="{DDE42B35-E91B-492F-84D3-1D87F195D383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619" y="441766"/>
            <a:ext cx="5053706" cy="3258629"/>
          </a:xfrm>
          <a:prstGeom prst="rect">
            <a:avLst/>
          </a:prstGeom>
          <a:ln w="38100">
            <a:solidFill>
              <a:schemeClr val="bg1"/>
            </a:solidFill>
          </a:ln>
        </p:spPr>
      </p:pic>
      <p:pic>
        <p:nvPicPr>
          <p:cNvPr id="15" name="Picture 14" descr="A bridge over a body of water&#10;&#10;Description automatically generated">
            <a:extLst>
              <a:ext uri="{FF2B5EF4-FFF2-40B4-BE49-F238E27FC236}">
                <a16:creationId xmlns:a16="http://schemas.microsoft.com/office/drawing/2014/main" id="{AB97F25F-9418-494F-9EB8-D320BEA0C8DB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3120" y="442967"/>
            <a:ext cx="4887944" cy="3258629"/>
          </a:xfrm>
          <a:prstGeom prst="rect">
            <a:avLst/>
          </a:prstGeom>
          <a:ln w="38100">
            <a:solidFill>
              <a:schemeClr val="bg1"/>
            </a:solidFill>
          </a:ln>
        </p:spPr>
      </p:pic>
      <p:pic>
        <p:nvPicPr>
          <p:cNvPr id="17" name="Picture 16" descr="A group of people walking down a street&#10;&#10;Description automatically generated">
            <a:extLst>
              <a:ext uri="{FF2B5EF4-FFF2-40B4-BE49-F238E27FC236}">
                <a16:creationId xmlns:a16="http://schemas.microsoft.com/office/drawing/2014/main" id="{94F52D88-3D62-4404-8AD4-6B32AD42C233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51" y="3574033"/>
            <a:ext cx="5057774" cy="2842201"/>
          </a:xfrm>
          <a:prstGeom prst="rect">
            <a:avLst/>
          </a:prstGeom>
          <a:ln w="38100">
            <a:solidFill>
              <a:schemeClr val="bg1"/>
            </a:solidFill>
          </a:ln>
        </p:spPr>
      </p:pic>
      <p:pic>
        <p:nvPicPr>
          <p:cNvPr id="19" name="Picture 18" descr="A person wearing a suit and tie&#10;&#10;Description automatically generated">
            <a:extLst>
              <a:ext uri="{FF2B5EF4-FFF2-40B4-BE49-F238E27FC236}">
                <a16:creationId xmlns:a16="http://schemas.microsoft.com/office/drawing/2014/main" id="{BBA28D7F-12C9-460D-9AB3-1E4636992BC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0134" y="3429001"/>
            <a:ext cx="6240930" cy="312046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27869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D7BB07-6A6E-438E-B47C-700194327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89103"/>
            <a:ext cx="7886700" cy="38351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zh-CN" sz="4000" dirty="0"/>
          </a:p>
          <a:p>
            <a:pPr marL="0" indent="0" algn="ctr">
              <a:spcAft>
                <a:spcPts val="1200"/>
              </a:spcAft>
              <a:buNone/>
            </a:pP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一</a:t>
            </a:r>
            <a:r>
              <a:rPr lang="en-US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感恩的心態</a:t>
            </a:r>
            <a:endParaRPr lang="en-US" altLang="zh-CN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spcAft>
                <a:spcPts val="1200"/>
              </a:spcAft>
              <a:buNone/>
            </a:pP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二</a:t>
            </a:r>
            <a:r>
              <a:rPr lang="en-US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感恩的操練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5515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8EFA5-2D31-476D-9FCB-55D7A4DCB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897467"/>
            <a:ext cx="7886700" cy="5279496"/>
          </a:xfrm>
        </p:spPr>
        <p:txBody>
          <a:bodyPr>
            <a:normAutofit/>
          </a:bodyPr>
          <a:lstStyle/>
          <a:p>
            <a:pPr marL="742950" indent="-742950">
              <a:spcAft>
                <a:spcPts val="1200"/>
              </a:spcAft>
              <a:buAutoNum type="ea1ChsPeriod"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感恩的心態</a:t>
            </a:r>
            <a:endParaRPr lang="en-US" altLang="zh-CN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1200150" lvl="1" indent="-742950">
              <a:spcAft>
                <a:spcPts val="1200"/>
              </a:spcAft>
              <a:buAutoNum type="arabicPeriod"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認識神和自己</a:t>
            </a:r>
            <a:endParaRPr lang="en-US" altLang="zh-CN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1200150" lvl="1" indent="-742950">
              <a:spcAft>
                <a:spcPts val="1200"/>
              </a:spcAft>
              <a:buAutoNum type="arabicPeriod"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明白神的應許</a:t>
            </a:r>
            <a:endParaRPr lang="en-US" altLang="zh-CN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1200150" lvl="1" indent="-742950">
              <a:spcAft>
                <a:spcPts val="1200"/>
              </a:spcAft>
              <a:buAutoNum type="arabicPeriod"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遵行神的旨意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64088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62529</TotalTime>
  <Words>949</Words>
  <Application>Microsoft Macintosh PowerPoint</Application>
  <PresentationFormat>On-screen Show (4:3)</PresentationFormat>
  <Paragraphs>62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等线</vt:lpstr>
      <vt:lpstr>等线</vt:lpstr>
      <vt:lpstr>新細明體</vt:lpstr>
      <vt:lpstr>華康明體 Std W12</vt:lpstr>
      <vt:lpstr>華康黑體 Std W9</vt:lpstr>
      <vt:lpstr>Arial</vt:lpstr>
      <vt:lpstr>Calibri</vt:lpstr>
      <vt:lpstr>Calibri Light</vt:lpstr>
      <vt:lpstr>Office Theme</vt:lpstr>
      <vt:lpstr>2_Custom Design</vt:lpstr>
      <vt:lpstr>3_Office Theme</vt:lpstr>
      <vt:lpstr>PowerPoint Presentation</vt:lpstr>
      <vt:lpstr>疫情中的感恩</vt:lpstr>
      <vt:lpstr>PowerPoint Presentation</vt:lpstr>
      <vt:lpstr>PowerPoint Presentation</vt:lpstr>
      <vt:lpstr>清教徒 Puritans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Balex</dc:creator>
  <cp:lastModifiedBy>Elan Chen</cp:lastModifiedBy>
  <cp:revision>1627</cp:revision>
  <cp:lastPrinted>2020-03-19T20:27:17Z</cp:lastPrinted>
  <dcterms:created xsi:type="dcterms:W3CDTF">2016-12-29T18:12:43Z</dcterms:created>
  <dcterms:modified xsi:type="dcterms:W3CDTF">2020-11-19T21:35:32Z</dcterms:modified>
</cp:coreProperties>
</file>