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  <p:sldMasterId id="2147483720" r:id="rId2"/>
    <p:sldMasterId id="2147483811" r:id="rId3"/>
  </p:sldMasterIdLst>
  <p:notesMasterIdLst>
    <p:notesMasterId r:id="rId42"/>
  </p:notesMasterIdLst>
  <p:sldIdLst>
    <p:sldId id="2033" r:id="rId4"/>
    <p:sldId id="1996" r:id="rId5"/>
    <p:sldId id="1997" r:id="rId6"/>
    <p:sldId id="1998" r:id="rId7"/>
    <p:sldId id="1999" r:id="rId8"/>
    <p:sldId id="2000" r:id="rId9"/>
    <p:sldId id="2001" r:id="rId10"/>
    <p:sldId id="2002" r:id="rId11"/>
    <p:sldId id="2003" r:id="rId12"/>
    <p:sldId id="2004" r:id="rId13"/>
    <p:sldId id="2005" r:id="rId14"/>
    <p:sldId id="2006" r:id="rId15"/>
    <p:sldId id="2007" r:id="rId16"/>
    <p:sldId id="2008" r:id="rId17"/>
    <p:sldId id="2009" r:id="rId18"/>
    <p:sldId id="2010" r:id="rId19"/>
    <p:sldId id="2011" r:id="rId20"/>
    <p:sldId id="2012" r:id="rId21"/>
    <p:sldId id="2013" r:id="rId22"/>
    <p:sldId id="2014" r:id="rId23"/>
    <p:sldId id="2015" r:id="rId24"/>
    <p:sldId id="2016" r:id="rId25"/>
    <p:sldId id="2017" r:id="rId26"/>
    <p:sldId id="2018" r:id="rId27"/>
    <p:sldId id="2019" r:id="rId28"/>
    <p:sldId id="2020" r:id="rId29"/>
    <p:sldId id="2021" r:id="rId30"/>
    <p:sldId id="2022" r:id="rId31"/>
    <p:sldId id="2023" r:id="rId32"/>
    <p:sldId id="2024" r:id="rId33"/>
    <p:sldId id="2025" r:id="rId34"/>
    <p:sldId id="2026" r:id="rId35"/>
    <p:sldId id="2027" r:id="rId36"/>
    <p:sldId id="2028" r:id="rId37"/>
    <p:sldId id="2029" r:id="rId38"/>
    <p:sldId id="2030" r:id="rId39"/>
    <p:sldId id="2031" r:id="rId40"/>
    <p:sldId id="2032" r:id="rId4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800000"/>
    <a:srgbClr val="660033"/>
    <a:srgbClr val="A50021"/>
    <a:srgbClr val="FFFF99"/>
    <a:srgbClr val="008000"/>
    <a:srgbClr val="FF1F1F"/>
    <a:srgbClr val="FFFFCC"/>
    <a:srgbClr val="FCF2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9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672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CAA38A-0022-41B2-B86C-3F39BFDDD230}" type="datetimeFigureOut">
              <a:rPr lang="en-US" smtClean="0"/>
              <a:t>12/24/20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B9A3ACE-7E24-4954-A651-1290B89E4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74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9" name="Shape 3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7050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12/24/20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81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12/24/20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1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12/24/20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99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A90D46-C67F-461B-933A-8654CB20B26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24774C-C409-4A69-94E3-F89806EBE8D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366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ADE894-2BA1-44E5-93A7-BC320FF7640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6031C3-ED48-4112-824B-C7E81A7BCB5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085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56A1B-CBA8-4F4A-B5B5-877006859E3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7CA1CB-8904-43B4-A8E8-FFE1E9C0782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522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2044CF-8D22-4606-8DCB-7F96B7FC1C3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F9CE55-5670-47A7-9FB2-65ABD58DF34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320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ACB74-87E6-4DC5-9CEE-F8FA15128E1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2BC73B-36A9-4BB1-9757-E0597BB65DA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064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F733D0-BC1F-4D60-970C-6FF30EC0BE0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65901A-4124-4A03-80A9-2897A66CCA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958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FC2451-13F7-414E-84C6-9EB9560D335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2E0E88-3371-418C-A629-0A83BBBEF43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2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7CE30B-530E-4B15-92A1-A98DEFA74F2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099E57-87A2-4736-B78A-54B4605025E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98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12/24/20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84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5EB0C8-B787-44A2-A6FE-21299F4018F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4F2F1F-3FD2-4ABA-BF85-D2453494155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4134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250131-8067-4981-8A8C-DDC79A1C95F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93EA59-9A97-4759-A4B8-76BCD6DD33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936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569E36-F096-4401-BD8B-07243E704A3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A6080B-5D32-48B2-8097-1F638C8500F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7895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06B2E1-3EB5-478C-8B49-C867CE68C32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347C1E-A967-4A9A-A56A-94203BE8058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624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群組"/>
          <p:cNvGrpSpPr/>
          <p:nvPr/>
        </p:nvGrpSpPr>
        <p:grpSpPr>
          <a:xfrm>
            <a:off x="-19398" y="0"/>
            <a:ext cx="9050961" cy="6858000"/>
            <a:chOff x="0" y="0"/>
            <a:chExt cx="9050960" cy="6858000"/>
          </a:xfrm>
        </p:grpSpPr>
        <p:grpSp>
          <p:nvGrpSpPr>
            <p:cNvPr id="61" name="群組"/>
            <p:cNvGrpSpPr/>
            <p:nvPr/>
          </p:nvGrpSpPr>
          <p:grpSpPr>
            <a:xfrm>
              <a:off x="5426873" y="63196"/>
              <a:ext cx="3624088" cy="6130050"/>
              <a:chOff x="0" y="0"/>
              <a:chExt cx="3624086" cy="6130049"/>
            </a:xfrm>
          </p:grpSpPr>
          <p:sp>
            <p:nvSpPr>
              <p:cNvPr id="54" name="形狀"/>
              <p:cNvSpPr/>
              <p:nvPr/>
            </p:nvSpPr>
            <p:spPr>
              <a:xfrm rot="1170024" flipH="1">
                <a:off x="1175168" y="285585"/>
                <a:ext cx="2116138" cy="2357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97" y="12065"/>
                    </a:moveTo>
                    <a:lnTo>
                      <a:pt x="580" y="12000"/>
                    </a:lnTo>
                    <a:lnTo>
                      <a:pt x="362" y="11676"/>
                    </a:lnTo>
                    <a:lnTo>
                      <a:pt x="217" y="11059"/>
                    </a:lnTo>
                    <a:lnTo>
                      <a:pt x="36" y="10314"/>
                    </a:lnTo>
                    <a:lnTo>
                      <a:pt x="0" y="9373"/>
                    </a:lnTo>
                    <a:lnTo>
                      <a:pt x="0" y="8335"/>
                    </a:lnTo>
                    <a:lnTo>
                      <a:pt x="145" y="7200"/>
                    </a:lnTo>
                    <a:lnTo>
                      <a:pt x="471" y="6065"/>
                    </a:lnTo>
                    <a:lnTo>
                      <a:pt x="906" y="4897"/>
                    </a:lnTo>
                    <a:lnTo>
                      <a:pt x="1631" y="3762"/>
                    </a:lnTo>
                    <a:lnTo>
                      <a:pt x="2501" y="2724"/>
                    </a:lnTo>
                    <a:lnTo>
                      <a:pt x="3660" y="1784"/>
                    </a:lnTo>
                    <a:lnTo>
                      <a:pt x="5146" y="1005"/>
                    </a:lnTo>
                    <a:lnTo>
                      <a:pt x="6886" y="422"/>
                    </a:lnTo>
                    <a:lnTo>
                      <a:pt x="8952" y="65"/>
                    </a:lnTo>
                    <a:lnTo>
                      <a:pt x="11380" y="0"/>
                    </a:lnTo>
                    <a:lnTo>
                      <a:pt x="13772" y="292"/>
                    </a:lnTo>
                    <a:lnTo>
                      <a:pt x="15801" y="1070"/>
                    </a:lnTo>
                    <a:lnTo>
                      <a:pt x="17541" y="2205"/>
                    </a:lnTo>
                    <a:lnTo>
                      <a:pt x="18991" y="3665"/>
                    </a:lnTo>
                    <a:lnTo>
                      <a:pt x="20078" y="5351"/>
                    </a:lnTo>
                    <a:lnTo>
                      <a:pt x="20911" y="7200"/>
                    </a:lnTo>
                    <a:lnTo>
                      <a:pt x="21419" y="9211"/>
                    </a:lnTo>
                    <a:lnTo>
                      <a:pt x="21600" y="11254"/>
                    </a:lnTo>
                    <a:lnTo>
                      <a:pt x="21564" y="13265"/>
                    </a:lnTo>
                    <a:lnTo>
                      <a:pt x="21201" y="15211"/>
                    </a:lnTo>
                    <a:lnTo>
                      <a:pt x="20513" y="17027"/>
                    </a:lnTo>
                    <a:lnTo>
                      <a:pt x="19570" y="18616"/>
                    </a:lnTo>
                    <a:lnTo>
                      <a:pt x="18374" y="19946"/>
                    </a:lnTo>
                    <a:lnTo>
                      <a:pt x="16852" y="20919"/>
                    </a:lnTo>
                    <a:lnTo>
                      <a:pt x="15113" y="21503"/>
                    </a:lnTo>
                    <a:lnTo>
                      <a:pt x="13047" y="21600"/>
                    </a:lnTo>
                    <a:lnTo>
                      <a:pt x="14098" y="21373"/>
                    </a:lnTo>
                    <a:lnTo>
                      <a:pt x="15113" y="20822"/>
                    </a:lnTo>
                    <a:lnTo>
                      <a:pt x="15983" y="20011"/>
                    </a:lnTo>
                    <a:lnTo>
                      <a:pt x="16780" y="18908"/>
                    </a:lnTo>
                    <a:lnTo>
                      <a:pt x="17468" y="17643"/>
                    </a:lnTo>
                    <a:lnTo>
                      <a:pt x="18012" y="16249"/>
                    </a:lnTo>
                    <a:lnTo>
                      <a:pt x="18447" y="14724"/>
                    </a:lnTo>
                    <a:lnTo>
                      <a:pt x="18737" y="13103"/>
                    </a:lnTo>
                    <a:lnTo>
                      <a:pt x="18846" y="11514"/>
                    </a:lnTo>
                    <a:lnTo>
                      <a:pt x="18809" y="9892"/>
                    </a:lnTo>
                    <a:lnTo>
                      <a:pt x="18628" y="8368"/>
                    </a:lnTo>
                    <a:lnTo>
                      <a:pt x="18193" y="6908"/>
                    </a:lnTo>
                    <a:lnTo>
                      <a:pt x="17577" y="5643"/>
                    </a:lnTo>
                    <a:lnTo>
                      <a:pt x="16744" y="4508"/>
                    </a:lnTo>
                    <a:lnTo>
                      <a:pt x="15693" y="3632"/>
                    </a:lnTo>
                    <a:lnTo>
                      <a:pt x="14388" y="3016"/>
                    </a:lnTo>
                    <a:lnTo>
                      <a:pt x="12358" y="2432"/>
                    </a:lnTo>
                    <a:lnTo>
                      <a:pt x="10510" y="2108"/>
                    </a:lnTo>
                    <a:lnTo>
                      <a:pt x="8915" y="1978"/>
                    </a:lnTo>
                    <a:lnTo>
                      <a:pt x="7502" y="2043"/>
                    </a:lnTo>
                    <a:lnTo>
                      <a:pt x="6306" y="2303"/>
                    </a:lnTo>
                    <a:lnTo>
                      <a:pt x="5291" y="2724"/>
                    </a:lnTo>
                    <a:lnTo>
                      <a:pt x="4385" y="3276"/>
                    </a:lnTo>
                    <a:lnTo>
                      <a:pt x="3660" y="3989"/>
                    </a:lnTo>
                    <a:lnTo>
                      <a:pt x="3044" y="4832"/>
                    </a:lnTo>
                    <a:lnTo>
                      <a:pt x="2501" y="5708"/>
                    </a:lnTo>
                    <a:lnTo>
                      <a:pt x="2066" y="6681"/>
                    </a:lnTo>
                    <a:lnTo>
                      <a:pt x="1740" y="7751"/>
                    </a:lnTo>
                    <a:lnTo>
                      <a:pt x="1450" y="8822"/>
                    </a:lnTo>
                    <a:lnTo>
                      <a:pt x="1196" y="9892"/>
                    </a:lnTo>
                    <a:lnTo>
                      <a:pt x="1015" y="10995"/>
                    </a:lnTo>
                    <a:lnTo>
                      <a:pt x="797" y="12065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形狀"/>
              <p:cNvSpPr/>
              <p:nvPr/>
            </p:nvSpPr>
            <p:spPr>
              <a:xfrm rot="1170024" flipH="1">
                <a:off x="2014951" y="1898162"/>
                <a:ext cx="906463" cy="842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278"/>
                    </a:lnTo>
                    <a:lnTo>
                      <a:pt x="504" y="6835"/>
                    </a:lnTo>
                    <a:lnTo>
                      <a:pt x="925" y="8932"/>
                    </a:lnTo>
                    <a:lnTo>
                      <a:pt x="1513" y="10846"/>
                    </a:lnTo>
                    <a:lnTo>
                      <a:pt x="2269" y="12851"/>
                    </a:lnTo>
                    <a:lnTo>
                      <a:pt x="3194" y="14673"/>
                    </a:lnTo>
                    <a:lnTo>
                      <a:pt x="4286" y="16223"/>
                    </a:lnTo>
                    <a:lnTo>
                      <a:pt x="5631" y="17681"/>
                    </a:lnTo>
                    <a:lnTo>
                      <a:pt x="7228" y="18957"/>
                    </a:lnTo>
                    <a:lnTo>
                      <a:pt x="8909" y="19959"/>
                    </a:lnTo>
                    <a:lnTo>
                      <a:pt x="11010" y="20780"/>
                    </a:lnTo>
                    <a:lnTo>
                      <a:pt x="13279" y="21327"/>
                    </a:lnTo>
                    <a:lnTo>
                      <a:pt x="15801" y="21600"/>
                    </a:lnTo>
                    <a:lnTo>
                      <a:pt x="18490" y="21509"/>
                    </a:lnTo>
                    <a:lnTo>
                      <a:pt x="21600" y="21144"/>
                    </a:lnTo>
                    <a:lnTo>
                      <a:pt x="18826" y="20689"/>
                    </a:lnTo>
                    <a:lnTo>
                      <a:pt x="16389" y="20051"/>
                    </a:lnTo>
                    <a:lnTo>
                      <a:pt x="14288" y="19322"/>
                    </a:lnTo>
                    <a:lnTo>
                      <a:pt x="12439" y="18592"/>
                    </a:lnTo>
                    <a:lnTo>
                      <a:pt x="10758" y="17590"/>
                    </a:lnTo>
                    <a:lnTo>
                      <a:pt x="9413" y="16587"/>
                    </a:lnTo>
                    <a:lnTo>
                      <a:pt x="8153" y="15403"/>
                    </a:lnTo>
                    <a:lnTo>
                      <a:pt x="7060" y="14127"/>
                    </a:lnTo>
                    <a:lnTo>
                      <a:pt x="6051" y="12851"/>
                    </a:lnTo>
                    <a:lnTo>
                      <a:pt x="5127" y="11392"/>
                    </a:lnTo>
                    <a:lnTo>
                      <a:pt x="4370" y="9752"/>
                    </a:lnTo>
                    <a:lnTo>
                      <a:pt x="3614" y="8020"/>
                    </a:lnTo>
                    <a:lnTo>
                      <a:pt x="2774" y="6289"/>
                    </a:lnTo>
                    <a:lnTo>
                      <a:pt x="1933" y="4284"/>
                    </a:lnTo>
                    <a:lnTo>
                      <a:pt x="1009" y="21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形狀"/>
              <p:cNvSpPr/>
              <p:nvPr/>
            </p:nvSpPr>
            <p:spPr>
              <a:xfrm rot="1170024" flipH="1">
                <a:off x="1419742" y="2530235"/>
                <a:ext cx="439739" cy="395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13" y="0"/>
                    </a:moveTo>
                    <a:lnTo>
                      <a:pt x="21600" y="21207"/>
                    </a:lnTo>
                    <a:lnTo>
                      <a:pt x="20903" y="21011"/>
                    </a:lnTo>
                    <a:lnTo>
                      <a:pt x="18639" y="20618"/>
                    </a:lnTo>
                    <a:lnTo>
                      <a:pt x="15503" y="19833"/>
                    </a:lnTo>
                    <a:lnTo>
                      <a:pt x="11845" y="19440"/>
                    </a:lnTo>
                    <a:lnTo>
                      <a:pt x="7839" y="19047"/>
                    </a:lnTo>
                    <a:lnTo>
                      <a:pt x="4355" y="19244"/>
                    </a:lnTo>
                    <a:lnTo>
                      <a:pt x="1568" y="20029"/>
                    </a:lnTo>
                    <a:lnTo>
                      <a:pt x="0" y="21600"/>
                    </a:lnTo>
                    <a:lnTo>
                      <a:pt x="697" y="19244"/>
                    </a:lnTo>
                    <a:lnTo>
                      <a:pt x="1394" y="17476"/>
                    </a:lnTo>
                    <a:lnTo>
                      <a:pt x="2787" y="16102"/>
                    </a:lnTo>
                    <a:lnTo>
                      <a:pt x="4355" y="14924"/>
                    </a:lnTo>
                    <a:lnTo>
                      <a:pt x="6271" y="14138"/>
                    </a:lnTo>
                    <a:lnTo>
                      <a:pt x="8187" y="13942"/>
                    </a:lnTo>
                    <a:lnTo>
                      <a:pt x="10277" y="13942"/>
                    </a:lnTo>
                    <a:lnTo>
                      <a:pt x="12542" y="14531"/>
                    </a:lnTo>
                    <a:lnTo>
                      <a:pt x="12716" y="13942"/>
                    </a:lnTo>
                    <a:lnTo>
                      <a:pt x="12194" y="10996"/>
                    </a:lnTo>
                    <a:lnTo>
                      <a:pt x="11671" y="7462"/>
                    </a:lnTo>
                    <a:lnTo>
                      <a:pt x="11323" y="5891"/>
                    </a:lnTo>
                    <a:lnTo>
                      <a:pt x="10974" y="5891"/>
                    </a:lnTo>
                    <a:lnTo>
                      <a:pt x="10626" y="5695"/>
                    </a:lnTo>
                    <a:lnTo>
                      <a:pt x="9929" y="4516"/>
                    </a:lnTo>
                    <a:lnTo>
                      <a:pt x="9929" y="3731"/>
                    </a:lnTo>
                    <a:lnTo>
                      <a:pt x="10277" y="2749"/>
                    </a:lnTo>
                    <a:lnTo>
                      <a:pt x="11497" y="1571"/>
                    </a:lnTo>
                    <a:lnTo>
                      <a:pt x="1341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形狀"/>
              <p:cNvSpPr/>
              <p:nvPr/>
            </p:nvSpPr>
            <p:spPr>
              <a:xfrm rot="1170024" flipH="1">
                <a:off x="1845167" y="612480"/>
                <a:ext cx="388938" cy="550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991" y="138"/>
                    </a:lnTo>
                    <a:lnTo>
                      <a:pt x="3567" y="692"/>
                    </a:lnTo>
                    <a:lnTo>
                      <a:pt x="7332" y="1662"/>
                    </a:lnTo>
                    <a:lnTo>
                      <a:pt x="11494" y="3323"/>
                    </a:lnTo>
                    <a:lnTo>
                      <a:pt x="15457" y="6092"/>
                    </a:lnTo>
                    <a:lnTo>
                      <a:pt x="19024" y="9831"/>
                    </a:lnTo>
                    <a:lnTo>
                      <a:pt x="21204" y="14954"/>
                    </a:lnTo>
                    <a:lnTo>
                      <a:pt x="21600" y="21600"/>
                    </a:lnTo>
                    <a:lnTo>
                      <a:pt x="18429" y="21600"/>
                    </a:lnTo>
                    <a:lnTo>
                      <a:pt x="17240" y="21323"/>
                    </a:lnTo>
                    <a:lnTo>
                      <a:pt x="16051" y="21185"/>
                    </a:lnTo>
                    <a:lnTo>
                      <a:pt x="14664" y="20769"/>
                    </a:lnTo>
                    <a:lnTo>
                      <a:pt x="13079" y="20077"/>
                    </a:lnTo>
                    <a:lnTo>
                      <a:pt x="11494" y="19246"/>
                    </a:lnTo>
                    <a:lnTo>
                      <a:pt x="10503" y="17446"/>
                    </a:lnTo>
                    <a:lnTo>
                      <a:pt x="10503" y="15369"/>
                    </a:lnTo>
                    <a:lnTo>
                      <a:pt x="11097" y="13292"/>
                    </a:lnTo>
                    <a:lnTo>
                      <a:pt x="11692" y="11077"/>
                    </a:lnTo>
                    <a:lnTo>
                      <a:pt x="11097" y="8585"/>
                    </a:lnTo>
                    <a:lnTo>
                      <a:pt x="9512" y="5954"/>
                    </a:lnTo>
                    <a:lnTo>
                      <a:pt x="6143" y="31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形狀"/>
              <p:cNvSpPr/>
              <p:nvPr/>
            </p:nvSpPr>
            <p:spPr>
              <a:xfrm rot="1170024" flipH="1">
                <a:off x="1748383" y="2581854"/>
                <a:ext cx="163514" cy="3317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557" y="0"/>
                    </a:moveTo>
                    <a:lnTo>
                      <a:pt x="9391" y="8732"/>
                    </a:lnTo>
                    <a:lnTo>
                      <a:pt x="7043" y="14247"/>
                    </a:lnTo>
                    <a:lnTo>
                      <a:pt x="5165" y="18153"/>
                    </a:lnTo>
                    <a:lnTo>
                      <a:pt x="0" y="21600"/>
                    </a:lnTo>
                    <a:lnTo>
                      <a:pt x="5635" y="20221"/>
                    </a:lnTo>
                    <a:lnTo>
                      <a:pt x="10800" y="18383"/>
                    </a:lnTo>
                    <a:lnTo>
                      <a:pt x="15026" y="15855"/>
                    </a:lnTo>
                    <a:lnTo>
                      <a:pt x="18783" y="13098"/>
                    </a:lnTo>
                    <a:lnTo>
                      <a:pt x="21130" y="10111"/>
                    </a:lnTo>
                    <a:lnTo>
                      <a:pt x="21600" y="6894"/>
                    </a:lnTo>
                    <a:lnTo>
                      <a:pt x="19722" y="3447"/>
                    </a:lnTo>
                    <a:lnTo>
                      <a:pt x="1455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形狀"/>
              <p:cNvSpPr/>
              <p:nvPr/>
            </p:nvSpPr>
            <p:spPr>
              <a:xfrm rot="1170024" flipH="1">
                <a:off x="1734072" y="1178797"/>
                <a:ext cx="190501" cy="142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00" y="540"/>
                    </a:lnTo>
                    <a:lnTo>
                      <a:pt x="2400" y="1620"/>
                    </a:lnTo>
                    <a:lnTo>
                      <a:pt x="5200" y="4320"/>
                    </a:lnTo>
                    <a:lnTo>
                      <a:pt x="8400" y="6480"/>
                    </a:lnTo>
                    <a:lnTo>
                      <a:pt x="11600" y="8100"/>
                    </a:lnTo>
                    <a:lnTo>
                      <a:pt x="15200" y="9180"/>
                    </a:lnTo>
                    <a:lnTo>
                      <a:pt x="18400" y="9720"/>
                    </a:lnTo>
                    <a:lnTo>
                      <a:pt x="21600" y="8640"/>
                    </a:lnTo>
                    <a:lnTo>
                      <a:pt x="21200" y="13500"/>
                    </a:lnTo>
                    <a:lnTo>
                      <a:pt x="20000" y="17820"/>
                    </a:lnTo>
                    <a:lnTo>
                      <a:pt x="17600" y="20520"/>
                    </a:lnTo>
                    <a:lnTo>
                      <a:pt x="14800" y="21600"/>
                    </a:lnTo>
                    <a:lnTo>
                      <a:pt x="11200" y="21060"/>
                    </a:lnTo>
                    <a:lnTo>
                      <a:pt x="7600" y="17280"/>
                    </a:lnTo>
                    <a:lnTo>
                      <a:pt x="4000" y="108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形狀"/>
              <p:cNvSpPr/>
              <p:nvPr/>
            </p:nvSpPr>
            <p:spPr>
              <a:xfrm rot="1170024" flipH="1">
                <a:off x="530536" y="2867694"/>
                <a:ext cx="523876" cy="3268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870" y="184"/>
                    </a:lnTo>
                    <a:lnTo>
                      <a:pt x="2319" y="430"/>
                    </a:lnTo>
                    <a:lnTo>
                      <a:pt x="4059" y="736"/>
                    </a:lnTo>
                    <a:lnTo>
                      <a:pt x="5944" y="1135"/>
                    </a:lnTo>
                    <a:lnTo>
                      <a:pt x="8408" y="1626"/>
                    </a:lnTo>
                    <a:lnTo>
                      <a:pt x="10583" y="2148"/>
                    </a:lnTo>
                    <a:lnTo>
                      <a:pt x="12757" y="2761"/>
                    </a:lnTo>
                    <a:lnTo>
                      <a:pt x="14497" y="3467"/>
                    </a:lnTo>
                    <a:lnTo>
                      <a:pt x="16236" y="4203"/>
                    </a:lnTo>
                    <a:lnTo>
                      <a:pt x="17396" y="5063"/>
                    </a:lnTo>
                    <a:lnTo>
                      <a:pt x="17976" y="6014"/>
                    </a:lnTo>
                    <a:lnTo>
                      <a:pt x="18266" y="6995"/>
                    </a:lnTo>
                    <a:lnTo>
                      <a:pt x="17396" y="8100"/>
                    </a:lnTo>
                    <a:lnTo>
                      <a:pt x="15801" y="9266"/>
                    </a:lnTo>
                    <a:lnTo>
                      <a:pt x="13337" y="10493"/>
                    </a:lnTo>
                    <a:lnTo>
                      <a:pt x="9713" y="11843"/>
                    </a:lnTo>
                    <a:lnTo>
                      <a:pt x="5654" y="13377"/>
                    </a:lnTo>
                    <a:lnTo>
                      <a:pt x="3044" y="14789"/>
                    </a:lnTo>
                    <a:lnTo>
                      <a:pt x="1450" y="16108"/>
                    </a:lnTo>
                    <a:lnTo>
                      <a:pt x="870" y="17366"/>
                    </a:lnTo>
                    <a:lnTo>
                      <a:pt x="870" y="18562"/>
                    </a:lnTo>
                    <a:lnTo>
                      <a:pt x="1160" y="19667"/>
                    </a:lnTo>
                    <a:lnTo>
                      <a:pt x="1740" y="20649"/>
                    </a:lnTo>
                    <a:lnTo>
                      <a:pt x="2030" y="21600"/>
                    </a:lnTo>
                    <a:lnTo>
                      <a:pt x="5944" y="21109"/>
                    </a:lnTo>
                    <a:lnTo>
                      <a:pt x="5654" y="20864"/>
                    </a:lnTo>
                    <a:lnTo>
                      <a:pt x="5219" y="20158"/>
                    </a:lnTo>
                    <a:lnTo>
                      <a:pt x="4784" y="19084"/>
                    </a:lnTo>
                    <a:lnTo>
                      <a:pt x="5074" y="17642"/>
                    </a:lnTo>
                    <a:lnTo>
                      <a:pt x="5944" y="15924"/>
                    </a:lnTo>
                    <a:lnTo>
                      <a:pt x="8408" y="13960"/>
                    </a:lnTo>
                    <a:lnTo>
                      <a:pt x="12467" y="11843"/>
                    </a:lnTo>
                    <a:lnTo>
                      <a:pt x="18701" y="9603"/>
                    </a:lnTo>
                    <a:lnTo>
                      <a:pt x="20730" y="8560"/>
                    </a:lnTo>
                    <a:lnTo>
                      <a:pt x="21600" y="7210"/>
                    </a:lnTo>
                    <a:lnTo>
                      <a:pt x="20875" y="5645"/>
                    </a:lnTo>
                    <a:lnTo>
                      <a:pt x="18991" y="4111"/>
                    </a:lnTo>
                    <a:lnTo>
                      <a:pt x="15801" y="2608"/>
                    </a:lnTo>
                    <a:lnTo>
                      <a:pt x="11742" y="1350"/>
                    </a:lnTo>
                    <a:lnTo>
                      <a:pt x="6379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2" name="形狀"/>
            <p:cNvSpPr/>
            <p:nvPr/>
          </p:nvSpPr>
          <p:spPr>
            <a:xfrm rot="373330" flipH="1">
              <a:off x="54323" y="3106737"/>
              <a:ext cx="512763" cy="1030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862" y="0"/>
                  </a:moveTo>
                  <a:lnTo>
                    <a:pt x="17719" y="896"/>
                  </a:lnTo>
                  <a:lnTo>
                    <a:pt x="19406" y="2688"/>
                  </a:lnTo>
                  <a:lnTo>
                    <a:pt x="20756" y="4977"/>
                  </a:lnTo>
                  <a:lnTo>
                    <a:pt x="21600" y="7764"/>
                  </a:lnTo>
                  <a:lnTo>
                    <a:pt x="21431" y="11049"/>
                  </a:lnTo>
                  <a:lnTo>
                    <a:pt x="19575" y="14433"/>
                  </a:lnTo>
                  <a:lnTo>
                    <a:pt x="15862" y="18017"/>
                  </a:lnTo>
                  <a:lnTo>
                    <a:pt x="10125" y="21600"/>
                  </a:lnTo>
                  <a:lnTo>
                    <a:pt x="8269" y="21202"/>
                  </a:lnTo>
                  <a:lnTo>
                    <a:pt x="6413" y="20903"/>
                  </a:lnTo>
                  <a:lnTo>
                    <a:pt x="4388" y="20406"/>
                  </a:lnTo>
                  <a:lnTo>
                    <a:pt x="2700" y="20007"/>
                  </a:lnTo>
                  <a:lnTo>
                    <a:pt x="1350" y="19510"/>
                  </a:lnTo>
                  <a:lnTo>
                    <a:pt x="338" y="18912"/>
                  </a:lnTo>
                  <a:lnTo>
                    <a:pt x="0" y="18216"/>
                  </a:lnTo>
                  <a:lnTo>
                    <a:pt x="169" y="17718"/>
                  </a:lnTo>
                  <a:lnTo>
                    <a:pt x="2194" y="17021"/>
                  </a:lnTo>
                  <a:lnTo>
                    <a:pt x="4894" y="16026"/>
                  </a:lnTo>
                  <a:lnTo>
                    <a:pt x="7763" y="14931"/>
                  </a:lnTo>
                  <a:lnTo>
                    <a:pt x="10631" y="13338"/>
                  </a:lnTo>
                  <a:lnTo>
                    <a:pt x="13331" y="11148"/>
                  </a:lnTo>
                  <a:lnTo>
                    <a:pt x="15356" y="8262"/>
                  </a:lnTo>
                  <a:lnTo>
                    <a:pt x="16369" y="4579"/>
                  </a:lnTo>
                  <a:lnTo>
                    <a:pt x="15862" y="0"/>
                  </a:lnTo>
                  <a:close/>
                </a:path>
              </a:pathLst>
            </a:custGeom>
            <a:solidFill>
              <a:srgbClr val="F2DFF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形狀"/>
            <p:cNvSpPr/>
            <p:nvPr/>
          </p:nvSpPr>
          <p:spPr>
            <a:xfrm>
              <a:off x="286098" y="2000250"/>
              <a:ext cx="1998663" cy="2432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86" y="21600"/>
                  </a:moveTo>
                  <a:lnTo>
                    <a:pt x="16367" y="20472"/>
                  </a:lnTo>
                  <a:lnTo>
                    <a:pt x="17705" y="18865"/>
                  </a:lnTo>
                  <a:lnTo>
                    <a:pt x="19129" y="16750"/>
                  </a:lnTo>
                  <a:lnTo>
                    <a:pt x="20485" y="14423"/>
                  </a:lnTo>
                  <a:lnTo>
                    <a:pt x="21343" y="11857"/>
                  </a:lnTo>
                  <a:lnTo>
                    <a:pt x="21600" y="9122"/>
                  </a:lnTo>
                  <a:lnTo>
                    <a:pt x="21102" y="6528"/>
                  </a:lnTo>
                  <a:lnTo>
                    <a:pt x="19558" y="4145"/>
                  </a:lnTo>
                  <a:lnTo>
                    <a:pt x="17894" y="2679"/>
                  </a:lnTo>
                  <a:lnTo>
                    <a:pt x="16487" y="1537"/>
                  </a:lnTo>
                  <a:lnTo>
                    <a:pt x="15338" y="916"/>
                  </a:lnTo>
                  <a:lnTo>
                    <a:pt x="13485" y="254"/>
                  </a:lnTo>
                  <a:lnTo>
                    <a:pt x="11014" y="0"/>
                  </a:lnTo>
                  <a:lnTo>
                    <a:pt x="7549" y="324"/>
                  </a:lnTo>
                  <a:lnTo>
                    <a:pt x="6279" y="620"/>
                  </a:lnTo>
                  <a:lnTo>
                    <a:pt x="5010" y="818"/>
                  </a:lnTo>
                  <a:lnTo>
                    <a:pt x="3929" y="1114"/>
                  </a:lnTo>
                  <a:lnTo>
                    <a:pt x="2179" y="1791"/>
                  </a:lnTo>
                  <a:lnTo>
                    <a:pt x="1407" y="2228"/>
                  </a:lnTo>
                  <a:lnTo>
                    <a:pt x="703" y="2778"/>
                  </a:lnTo>
                  <a:lnTo>
                    <a:pt x="0" y="3426"/>
                  </a:lnTo>
                  <a:lnTo>
                    <a:pt x="1304" y="3031"/>
                  </a:lnTo>
                  <a:lnTo>
                    <a:pt x="2471" y="2735"/>
                  </a:lnTo>
                  <a:lnTo>
                    <a:pt x="4804" y="2312"/>
                  </a:lnTo>
                  <a:lnTo>
                    <a:pt x="5765" y="2101"/>
                  </a:lnTo>
                  <a:lnTo>
                    <a:pt x="6811" y="2101"/>
                  </a:lnTo>
                  <a:lnTo>
                    <a:pt x="7858" y="1988"/>
                  </a:lnTo>
                  <a:lnTo>
                    <a:pt x="8767" y="2058"/>
                  </a:lnTo>
                  <a:lnTo>
                    <a:pt x="9693" y="2143"/>
                  </a:lnTo>
                  <a:lnTo>
                    <a:pt x="10603" y="2340"/>
                  </a:lnTo>
                  <a:lnTo>
                    <a:pt x="11478" y="2622"/>
                  </a:lnTo>
                  <a:lnTo>
                    <a:pt x="12267" y="2890"/>
                  </a:lnTo>
                  <a:lnTo>
                    <a:pt x="13039" y="3370"/>
                  </a:lnTo>
                  <a:lnTo>
                    <a:pt x="13914" y="3764"/>
                  </a:lnTo>
                  <a:lnTo>
                    <a:pt x="14669" y="4328"/>
                  </a:lnTo>
                  <a:lnTo>
                    <a:pt x="15424" y="4907"/>
                  </a:lnTo>
                  <a:lnTo>
                    <a:pt x="16659" y="6542"/>
                  </a:lnTo>
                  <a:lnTo>
                    <a:pt x="17431" y="8544"/>
                  </a:lnTo>
                  <a:lnTo>
                    <a:pt x="17620" y="10913"/>
                  </a:lnTo>
                  <a:lnTo>
                    <a:pt x="17534" y="13239"/>
                  </a:lnTo>
                  <a:lnTo>
                    <a:pt x="17191" y="15749"/>
                  </a:lnTo>
                  <a:lnTo>
                    <a:pt x="16573" y="18033"/>
                  </a:lnTo>
                  <a:lnTo>
                    <a:pt x="16007" y="20035"/>
                  </a:lnTo>
                  <a:lnTo>
                    <a:pt x="15286" y="21600"/>
                  </a:lnTo>
                  <a:close/>
                </a:path>
              </a:pathLst>
            </a:custGeom>
            <a:solidFill>
              <a:srgbClr val="F2DFF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形狀"/>
            <p:cNvSpPr/>
            <p:nvPr/>
          </p:nvSpPr>
          <p:spPr>
            <a:xfrm>
              <a:off x="19398" y="4143375"/>
              <a:ext cx="1271588" cy="728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998" y="3247"/>
                  </a:lnTo>
                  <a:lnTo>
                    <a:pt x="1834" y="6212"/>
                  </a:lnTo>
                  <a:lnTo>
                    <a:pt x="2966" y="8847"/>
                  </a:lnTo>
                  <a:lnTo>
                    <a:pt x="4018" y="10776"/>
                  </a:lnTo>
                  <a:lnTo>
                    <a:pt x="5178" y="13082"/>
                  </a:lnTo>
                  <a:lnTo>
                    <a:pt x="6742" y="14776"/>
                  </a:lnTo>
                  <a:lnTo>
                    <a:pt x="8306" y="15812"/>
                  </a:lnTo>
                  <a:lnTo>
                    <a:pt x="9843" y="17176"/>
                  </a:lnTo>
                  <a:lnTo>
                    <a:pt x="11596" y="17929"/>
                  </a:lnTo>
                  <a:lnTo>
                    <a:pt x="13510" y="18353"/>
                  </a:lnTo>
                  <a:lnTo>
                    <a:pt x="15452" y="18447"/>
                  </a:lnTo>
                  <a:lnTo>
                    <a:pt x="17420" y="17929"/>
                  </a:lnTo>
                  <a:lnTo>
                    <a:pt x="19578" y="17035"/>
                  </a:lnTo>
                  <a:lnTo>
                    <a:pt x="21600" y="15765"/>
                  </a:lnTo>
                  <a:lnTo>
                    <a:pt x="19712" y="17741"/>
                  </a:lnTo>
                  <a:lnTo>
                    <a:pt x="17852" y="19012"/>
                  </a:lnTo>
                  <a:lnTo>
                    <a:pt x="16018" y="20329"/>
                  </a:lnTo>
                  <a:lnTo>
                    <a:pt x="14346" y="20941"/>
                  </a:lnTo>
                  <a:lnTo>
                    <a:pt x="12701" y="21600"/>
                  </a:lnTo>
                  <a:lnTo>
                    <a:pt x="11083" y="21553"/>
                  </a:lnTo>
                  <a:lnTo>
                    <a:pt x="9438" y="21553"/>
                  </a:lnTo>
                  <a:lnTo>
                    <a:pt x="7847" y="21176"/>
                  </a:lnTo>
                  <a:lnTo>
                    <a:pt x="6580" y="20518"/>
                  </a:lnTo>
                  <a:lnTo>
                    <a:pt x="5178" y="19529"/>
                  </a:lnTo>
                  <a:lnTo>
                    <a:pt x="3910" y="18541"/>
                  </a:lnTo>
                  <a:lnTo>
                    <a:pt x="2697" y="17553"/>
                  </a:lnTo>
                  <a:lnTo>
                    <a:pt x="1618" y="16329"/>
                  </a:lnTo>
                  <a:lnTo>
                    <a:pt x="0" y="138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FF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形狀"/>
            <p:cNvSpPr/>
            <p:nvPr/>
          </p:nvSpPr>
          <p:spPr>
            <a:xfrm rot="373330" flipH="1">
              <a:off x="1444973" y="4532312"/>
              <a:ext cx="561976" cy="73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46" y="0"/>
                  </a:moveTo>
                  <a:lnTo>
                    <a:pt x="0" y="4091"/>
                  </a:lnTo>
                  <a:lnTo>
                    <a:pt x="554" y="4255"/>
                  </a:lnTo>
                  <a:lnTo>
                    <a:pt x="2585" y="4745"/>
                  </a:lnTo>
                  <a:lnTo>
                    <a:pt x="5354" y="5891"/>
                  </a:lnTo>
                  <a:lnTo>
                    <a:pt x="8492" y="7691"/>
                  </a:lnTo>
                  <a:lnTo>
                    <a:pt x="12185" y="10145"/>
                  </a:lnTo>
                  <a:lnTo>
                    <a:pt x="15508" y="13091"/>
                  </a:lnTo>
                  <a:lnTo>
                    <a:pt x="18831" y="16855"/>
                  </a:lnTo>
                  <a:lnTo>
                    <a:pt x="21415" y="21600"/>
                  </a:lnTo>
                  <a:lnTo>
                    <a:pt x="21600" y="19636"/>
                  </a:lnTo>
                  <a:lnTo>
                    <a:pt x="21231" y="17509"/>
                  </a:lnTo>
                  <a:lnTo>
                    <a:pt x="19938" y="14727"/>
                  </a:lnTo>
                  <a:lnTo>
                    <a:pt x="18277" y="12109"/>
                  </a:lnTo>
                  <a:lnTo>
                    <a:pt x="16431" y="9491"/>
                  </a:lnTo>
                  <a:lnTo>
                    <a:pt x="14400" y="7364"/>
                  </a:lnTo>
                  <a:lnTo>
                    <a:pt x="12369" y="5891"/>
                  </a:lnTo>
                  <a:lnTo>
                    <a:pt x="10708" y="5236"/>
                  </a:lnTo>
                  <a:lnTo>
                    <a:pt x="12738" y="4745"/>
                  </a:lnTo>
                  <a:lnTo>
                    <a:pt x="14585" y="4582"/>
                  </a:lnTo>
                  <a:lnTo>
                    <a:pt x="16431" y="4255"/>
                  </a:lnTo>
                  <a:lnTo>
                    <a:pt x="18092" y="4091"/>
                  </a:lnTo>
                  <a:lnTo>
                    <a:pt x="19385" y="3927"/>
                  </a:lnTo>
                  <a:lnTo>
                    <a:pt x="20123" y="3600"/>
                  </a:lnTo>
                  <a:lnTo>
                    <a:pt x="20862" y="3436"/>
                  </a:lnTo>
                  <a:lnTo>
                    <a:pt x="21046" y="3436"/>
                  </a:lnTo>
                  <a:lnTo>
                    <a:pt x="13846" y="0"/>
                  </a:lnTo>
                  <a:close/>
                </a:path>
              </a:pathLst>
            </a:custGeom>
            <a:solidFill>
              <a:srgbClr val="F2DFF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形狀"/>
            <p:cNvSpPr/>
            <p:nvPr/>
          </p:nvSpPr>
          <p:spPr>
            <a:xfrm rot="373330" flipH="1">
              <a:off x="1287810" y="4729162"/>
              <a:ext cx="138114" cy="434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131" y="0"/>
                  </a:lnTo>
                  <a:lnTo>
                    <a:pt x="11917" y="1122"/>
                  </a:lnTo>
                  <a:lnTo>
                    <a:pt x="6703" y="2525"/>
                  </a:lnTo>
                  <a:lnTo>
                    <a:pt x="2979" y="5330"/>
                  </a:lnTo>
                  <a:lnTo>
                    <a:pt x="745" y="8416"/>
                  </a:lnTo>
                  <a:lnTo>
                    <a:pt x="0" y="12343"/>
                  </a:lnTo>
                  <a:lnTo>
                    <a:pt x="2234" y="16831"/>
                  </a:lnTo>
                  <a:lnTo>
                    <a:pt x="8193" y="21600"/>
                  </a:lnTo>
                  <a:lnTo>
                    <a:pt x="11172" y="14868"/>
                  </a:lnTo>
                  <a:lnTo>
                    <a:pt x="14152" y="10379"/>
                  </a:lnTo>
                  <a:lnTo>
                    <a:pt x="17131" y="617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2DFF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形狀"/>
            <p:cNvSpPr/>
            <p:nvPr/>
          </p:nvSpPr>
          <p:spPr>
            <a:xfrm>
              <a:off x="1908523" y="5195887"/>
              <a:ext cx="1758951" cy="1662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84" y="21600"/>
                  </a:moveTo>
                  <a:lnTo>
                    <a:pt x="13490" y="20857"/>
                  </a:lnTo>
                  <a:lnTo>
                    <a:pt x="11833" y="19496"/>
                  </a:lnTo>
                  <a:lnTo>
                    <a:pt x="10079" y="17763"/>
                  </a:lnTo>
                  <a:lnTo>
                    <a:pt x="8422" y="16009"/>
                  </a:lnTo>
                  <a:lnTo>
                    <a:pt x="6823" y="13967"/>
                  </a:lnTo>
                  <a:lnTo>
                    <a:pt x="5186" y="11615"/>
                  </a:lnTo>
                  <a:lnTo>
                    <a:pt x="3665" y="9222"/>
                  </a:lnTo>
                  <a:lnTo>
                    <a:pt x="2378" y="6705"/>
                  </a:lnTo>
                  <a:lnTo>
                    <a:pt x="1267" y="4353"/>
                  </a:lnTo>
                  <a:lnTo>
                    <a:pt x="409" y="2084"/>
                  </a:lnTo>
                  <a:lnTo>
                    <a:pt x="0" y="0"/>
                  </a:lnTo>
                  <a:lnTo>
                    <a:pt x="2125" y="4477"/>
                  </a:lnTo>
                  <a:lnTo>
                    <a:pt x="4074" y="7798"/>
                  </a:lnTo>
                  <a:lnTo>
                    <a:pt x="5731" y="10315"/>
                  </a:lnTo>
                  <a:lnTo>
                    <a:pt x="7271" y="12172"/>
                  </a:lnTo>
                  <a:lnTo>
                    <a:pt x="8597" y="13637"/>
                  </a:lnTo>
                  <a:lnTo>
                    <a:pt x="9864" y="14709"/>
                  </a:lnTo>
                  <a:lnTo>
                    <a:pt x="10995" y="15555"/>
                  </a:lnTo>
                  <a:lnTo>
                    <a:pt x="12087" y="16525"/>
                  </a:lnTo>
                  <a:lnTo>
                    <a:pt x="14699" y="18547"/>
                  </a:lnTo>
                  <a:lnTo>
                    <a:pt x="18032" y="20156"/>
                  </a:lnTo>
                  <a:lnTo>
                    <a:pt x="21600" y="21600"/>
                  </a:lnTo>
                  <a:lnTo>
                    <a:pt x="15284" y="21600"/>
                  </a:lnTo>
                  <a:close/>
                </a:path>
              </a:pathLst>
            </a:custGeom>
            <a:solidFill>
              <a:srgbClr val="F2DFF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1" name="群組"/>
            <p:cNvGrpSpPr/>
            <p:nvPr/>
          </p:nvGrpSpPr>
          <p:grpSpPr>
            <a:xfrm>
              <a:off x="4159533" y="1039189"/>
              <a:ext cx="1017842" cy="1264759"/>
              <a:chOff x="0" y="0"/>
              <a:chExt cx="1017841" cy="1264758"/>
            </a:xfrm>
          </p:grpSpPr>
          <p:sp>
            <p:nvSpPr>
              <p:cNvPr id="68" name="三角形"/>
              <p:cNvSpPr/>
              <p:nvPr/>
            </p:nvSpPr>
            <p:spPr>
              <a:xfrm rot="3220060">
                <a:off x="416389" y="38204"/>
                <a:ext cx="287093" cy="3800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169"/>
                    </a:moveTo>
                    <a:lnTo>
                      <a:pt x="7027" y="0"/>
                    </a:lnTo>
                    <a:lnTo>
                      <a:pt x="0" y="21600"/>
                    </a:lnTo>
                    <a:lnTo>
                      <a:pt x="21600" y="5169"/>
                    </a:lnTo>
                    <a:close/>
                  </a:path>
                </a:pathLst>
              </a:custGeom>
              <a:solidFill>
                <a:srgbClr val="FFFF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三角形"/>
              <p:cNvSpPr/>
              <p:nvPr/>
            </p:nvSpPr>
            <p:spPr>
              <a:xfrm rot="3220060">
                <a:off x="500436" y="572789"/>
                <a:ext cx="490157" cy="3156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8206" y="0"/>
                    </a:lnTo>
                    <a:lnTo>
                      <a:pt x="21600" y="108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" name="三角形"/>
              <p:cNvSpPr/>
              <p:nvPr/>
            </p:nvSpPr>
            <p:spPr>
              <a:xfrm rot="3220060">
                <a:off x="-39298" y="930649"/>
                <a:ext cx="511164" cy="161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086"/>
                    </a:moveTo>
                    <a:lnTo>
                      <a:pt x="21600" y="0"/>
                    </a:lnTo>
                    <a:lnTo>
                      <a:pt x="19514" y="21600"/>
                    </a:lnTo>
                    <a:lnTo>
                      <a:pt x="0" y="3086"/>
                    </a:lnTo>
                    <a:close/>
                  </a:path>
                </a:pathLst>
              </a:custGeom>
              <a:solidFill>
                <a:srgbClr val="FFFF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" name="群組"/>
            <p:cNvGrpSpPr/>
            <p:nvPr/>
          </p:nvGrpSpPr>
          <p:grpSpPr>
            <a:xfrm>
              <a:off x="5664467" y="297360"/>
              <a:ext cx="890006" cy="834411"/>
              <a:chOff x="0" y="0"/>
              <a:chExt cx="890005" cy="834409"/>
            </a:xfrm>
          </p:grpSpPr>
          <p:sp>
            <p:nvSpPr>
              <p:cNvPr id="72" name="三角形"/>
              <p:cNvSpPr/>
              <p:nvPr/>
            </p:nvSpPr>
            <p:spPr>
              <a:xfrm rot="14908750">
                <a:off x="111573" y="503379"/>
                <a:ext cx="179622" cy="3621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169"/>
                    </a:moveTo>
                    <a:lnTo>
                      <a:pt x="7027" y="0"/>
                    </a:lnTo>
                    <a:lnTo>
                      <a:pt x="0" y="21600"/>
                    </a:lnTo>
                    <a:lnTo>
                      <a:pt x="21600" y="5169"/>
                    </a:lnTo>
                    <a:close/>
                  </a:path>
                </a:pathLst>
              </a:custGeom>
              <a:solidFill>
                <a:srgbClr val="FFFF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三角形"/>
              <p:cNvSpPr/>
              <p:nvPr/>
            </p:nvSpPr>
            <p:spPr>
              <a:xfrm rot="14908750">
                <a:off x="61249" y="182726"/>
                <a:ext cx="306672" cy="3007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8206" y="0"/>
                    </a:lnTo>
                    <a:lnTo>
                      <a:pt x="21600" y="108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三角形"/>
              <p:cNvSpPr/>
              <p:nvPr/>
            </p:nvSpPr>
            <p:spPr>
              <a:xfrm rot="14908750">
                <a:off x="600066" y="100182"/>
                <a:ext cx="319814" cy="1534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086"/>
                    </a:moveTo>
                    <a:lnTo>
                      <a:pt x="21600" y="0"/>
                    </a:lnTo>
                    <a:lnTo>
                      <a:pt x="19514" y="21600"/>
                    </a:lnTo>
                    <a:lnTo>
                      <a:pt x="0" y="3086"/>
                    </a:lnTo>
                    <a:close/>
                  </a:path>
                </a:pathLst>
              </a:custGeom>
              <a:solidFill>
                <a:srgbClr val="FFFF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9" name="群組"/>
            <p:cNvGrpSpPr/>
            <p:nvPr/>
          </p:nvGrpSpPr>
          <p:grpSpPr>
            <a:xfrm>
              <a:off x="972430" y="5282327"/>
              <a:ext cx="1063675" cy="834829"/>
              <a:chOff x="0" y="0"/>
              <a:chExt cx="1063673" cy="834827"/>
            </a:xfrm>
          </p:grpSpPr>
          <p:sp>
            <p:nvSpPr>
              <p:cNvPr id="76" name="三角形"/>
              <p:cNvSpPr/>
              <p:nvPr/>
            </p:nvSpPr>
            <p:spPr>
              <a:xfrm rot="8524840">
                <a:off x="745552" y="267978"/>
                <a:ext cx="252783" cy="2994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169"/>
                    </a:moveTo>
                    <a:lnTo>
                      <a:pt x="7027" y="0"/>
                    </a:lnTo>
                    <a:lnTo>
                      <a:pt x="0" y="21600"/>
                    </a:lnTo>
                    <a:lnTo>
                      <a:pt x="21600" y="5169"/>
                    </a:lnTo>
                    <a:close/>
                  </a:path>
                </a:pathLst>
              </a:custGeom>
              <a:solidFill>
                <a:srgbClr val="FFFF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三角形"/>
              <p:cNvSpPr/>
              <p:nvPr/>
            </p:nvSpPr>
            <p:spPr>
              <a:xfrm rot="8524840">
                <a:off x="226921" y="479747"/>
                <a:ext cx="431580" cy="2487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8206" y="0"/>
                    </a:lnTo>
                    <a:lnTo>
                      <a:pt x="21600" y="108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" name="三角形"/>
              <p:cNvSpPr/>
              <p:nvPr/>
            </p:nvSpPr>
            <p:spPr>
              <a:xfrm rot="8524840">
                <a:off x="-8518" y="124901"/>
                <a:ext cx="450076" cy="1269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086"/>
                    </a:moveTo>
                    <a:lnTo>
                      <a:pt x="21600" y="0"/>
                    </a:lnTo>
                    <a:lnTo>
                      <a:pt x="19514" y="21600"/>
                    </a:lnTo>
                    <a:lnTo>
                      <a:pt x="0" y="3086"/>
                    </a:lnTo>
                    <a:close/>
                  </a:path>
                </a:pathLst>
              </a:custGeom>
              <a:solidFill>
                <a:srgbClr val="FFFF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3" name="群組"/>
            <p:cNvGrpSpPr/>
            <p:nvPr/>
          </p:nvGrpSpPr>
          <p:grpSpPr>
            <a:xfrm>
              <a:off x="376829" y="432387"/>
              <a:ext cx="1695306" cy="1149538"/>
              <a:chOff x="0" y="0"/>
              <a:chExt cx="1695305" cy="1149536"/>
            </a:xfrm>
          </p:grpSpPr>
          <p:sp>
            <p:nvSpPr>
              <p:cNvPr id="80" name="三角形"/>
              <p:cNvSpPr/>
              <p:nvPr/>
            </p:nvSpPr>
            <p:spPr>
              <a:xfrm rot="4106450" flipH="1">
                <a:off x="1203257" y="619340"/>
                <a:ext cx="357730" cy="5321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169"/>
                    </a:moveTo>
                    <a:lnTo>
                      <a:pt x="7027" y="0"/>
                    </a:lnTo>
                    <a:lnTo>
                      <a:pt x="0" y="21600"/>
                    </a:lnTo>
                    <a:lnTo>
                      <a:pt x="21600" y="5169"/>
                    </a:lnTo>
                    <a:close/>
                  </a:path>
                </a:pathLst>
              </a:custGeom>
              <a:solidFill>
                <a:srgbClr val="FFFF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" name="三角形"/>
              <p:cNvSpPr/>
              <p:nvPr/>
            </p:nvSpPr>
            <p:spPr>
              <a:xfrm rot="4106450" flipH="1">
                <a:off x="648158" y="144237"/>
                <a:ext cx="610758" cy="4419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8206" y="0"/>
                    </a:lnTo>
                    <a:lnTo>
                      <a:pt x="21600" y="108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" name="三角形"/>
              <p:cNvSpPr/>
              <p:nvPr/>
            </p:nvSpPr>
            <p:spPr>
              <a:xfrm rot="4106450" flipH="1">
                <a:off x="-96587" y="658819"/>
                <a:ext cx="636933" cy="225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086"/>
                    </a:moveTo>
                    <a:lnTo>
                      <a:pt x="21600" y="0"/>
                    </a:lnTo>
                    <a:lnTo>
                      <a:pt x="19514" y="21600"/>
                    </a:lnTo>
                    <a:lnTo>
                      <a:pt x="0" y="3086"/>
                    </a:lnTo>
                    <a:close/>
                  </a:path>
                </a:pathLst>
              </a:custGeom>
              <a:solidFill>
                <a:srgbClr val="FFFF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7" name="群組"/>
            <p:cNvGrpSpPr/>
            <p:nvPr/>
          </p:nvGrpSpPr>
          <p:grpSpPr>
            <a:xfrm>
              <a:off x="7415979" y="3694164"/>
              <a:ext cx="1159613" cy="1612289"/>
              <a:chOff x="0" y="0"/>
              <a:chExt cx="1159612" cy="1612287"/>
            </a:xfrm>
          </p:grpSpPr>
          <p:sp>
            <p:nvSpPr>
              <p:cNvPr id="84" name="三角形"/>
              <p:cNvSpPr/>
              <p:nvPr/>
            </p:nvSpPr>
            <p:spPr>
              <a:xfrm rot="10015322" flipH="1">
                <a:off x="55566" y="1046569"/>
                <a:ext cx="357730" cy="5321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169"/>
                    </a:moveTo>
                    <a:lnTo>
                      <a:pt x="7027" y="0"/>
                    </a:lnTo>
                    <a:lnTo>
                      <a:pt x="0" y="21600"/>
                    </a:lnTo>
                    <a:lnTo>
                      <a:pt x="21600" y="5169"/>
                    </a:lnTo>
                    <a:close/>
                  </a:path>
                </a:pathLst>
              </a:custGeom>
              <a:solidFill>
                <a:srgbClr val="FFFF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三角形"/>
              <p:cNvSpPr/>
              <p:nvPr/>
            </p:nvSpPr>
            <p:spPr>
              <a:xfrm rot="10015322" flipH="1">
                <a:off x="506774" y="744490"/>
                <a:ext cx="610757" cy="4419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8206" y="0"/>
                    </a:lnTo>
                    <a:lnTo>
                      <a:pt x="21600" y="108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三角形"/>
              <p:cNvSpPr/>
              <p:nvPr/>
            </p:nvSpPr>
            <p:spPr>
              <a:xfrm rot="10015322" flipH="1">
                <a:off x="199689" y="69137"/>
                <a:ext cx="636933" cy="225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086"/>
                    </a:moveTo>
                    <a:lnTo>
                      <a:pt x="21600" y="0"/>
                    </a:lnTo>
                    <a:lnTo>
                      <a:pt x="19514" y="21600"/>
                    </a:lnTo>
                    <a:lnTo>
                      <a:pt x="0" y="3086"/>
                    </a:lnTo>
                    <a:close/>
                  </a:path>
                </a:pathLst>
              </a:custGeom>
              <a:solidFill>
                <a:srgbClr val="FFFF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8" name="線條"/>
            <p:cNvSpPr/>
            <p:nvPr/>
          </p:nvSpPr>
          <p:spPr>
            <a:xfrm>
              <a:off x="1951385" y="3175"/>
              <a:ext cx="1368426" cy="1406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50" y="2609"/>
                  </a:lnTo>
                  <a:lnTo>
                    <a:pt x="927" y="6387"/>
                  </a:lnTo>
                  <a:lnTo>
                    <a:pt x="2080" y="9995"/>
                  </a:lnTo>
                  <a:lnTo>
                    <a:pt x="3734" y="13311"/>
                  </a:lnTo>
                  <a:lnTo>
                    <a:pt x="5939" y="16237"/>
                  </a:lnTo>
                  <a:lnTo>
                    <a:pt x="8470" y="18626"/>
                  </a:lnTo>
                  <a:lnTo>
                    <a:pt x="11276" y="20430"/>
                  </a:lnTo>
                  <a:lnTo>
                    <a:pt x="14509" y="21429"/>
                  </a:lnTo>
                  <a:lnTo>
                    <a:pt x="17891" y="21600"/>
                  </a:lnTo>
                  <a:lnTo>
                    <a:pt x="21600" y="20747"/>
                  </a:lnTo>
                  <a:lnTo>
                    <a:pt x="19645" y="20869"/>
                  </a:lnTo>
                  <a:lnTo>
                    <a:pt x="17541" y="20357"/>
                  </a:lnTo>
                  <a:lnTo>
                    <a:pt x="15561" y="19357"/>
                  </a:lnTo>
                  <a:lnTo>
                    <a:pt x="13581" y="17748"/>
                  </a:lnTo>
                  <a:lnTo>
                    <a:pt x="11677" y="15822"/>
                  </a:lnTo>
                  <a:lnTo>
                    <a:pt x="9948" y="13579"/>
                  </a:lnTo>
                  <a:lnTo>
                    <a:pt x="8369" y="11068"/>
                  </a:lnTo>
                  <a:lnTo>
                    <a:pt x="6991" y="8265"/>
                  </a:lnTo>
                  <a:lnTo>
                    <a:pt x="5964" y="5485"/>
                  </a:lnTo>
                  <a:lnTo>
                    <a:pt x="5137" y="2560"/>
                  </a:lnTo>
                  <a:lnTo>
                    <a:pt x="4611" y="73"/>
                  </a:lnTo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形狀"/>
            <p:cNvSpPr/>
            <p:nvPr/>
          </p:nvSpPr>
          <p:spPr>
            <a:xfrm rot="20632526" flipH="1">
              <a:off x="3445223" y="161925"/>
              <a:ext cx="1081088" cy="94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278"/>
                  </a:lnTo>
                  <a:lnTo>
                    <a:pt x="504" y="6835"/>
                  </a:lnTo>
                  <a:lnTo>
                    <a:pt x="925" y="8932"/>
                  </a:lnTo>
                  <a:lnTo>
                    <a:pt x="1513" y="10846"/>
                  </a:lnTo>
                  <a:lnTo>
                    <a:pt x="2269" y="12851"/>
                  </a:lnTo>
                  <a:lnTo>
                    <a:pt x="3194" y="14673"/>
                  </a:lnTo>
                  <a:lnTo>
                    <a:pt x="4286" y="16223"/>
                  </a:lnTo>
                  <a:lnTo>
                    <a:pt x="5631" y="17681"/>
                  </a:lnTo>
                  <a:lnTo>
                    <a:pt x="7228" y="18957"/>
                  </a:lnTo>
                  <a:lnTo>
                    <a:pt x="8909" y="19959"/>
                  </a:lnTo>
                  <a:lnTo>
                    <a:pt x="11010" y="20780"/>
                  </a:lnTo>
                  <a:lnTo>
                    <a:pt x="13279" y="21327"/>
                  </a:lnTo>
                  <a:lnTo>
                    <a:pt x="15801" y="21600"/>
                  </a:lnTo>
                  <a:lnTo>
                    <a:pt x="18490" y="21509"/>
                  </a:lnTo>
                  <a:lnTo>
                    <a:pt x="21600" y="21144"/>
                  </a:lnTo>
                  <a:lnTo>
                    <a:pt x="18826" y="20689"/>
                  </a:lnTo>
                  <a:lnTo>
                    <a:pt x="16389" y="20051"/>
                  </a:lnTo>
                  <a:lnTo>
                    <a:pt x="14288" y="19322"/>
                  </a:lnTo>
                  <a:lnTo>
                    <a:pt x="12439" y="18592"/>
                  </a:lnTo>
                  <a:lnTo>
                    <a:pt x="10758" y="17590"/>
                  </a:lnTo>
                  <a:lnTo>
                    <a:pt x="9413" y="16587"/>
                  </a:lnTo>
                  <a:lnTo>
                    <a:pt x="8153" y="15403"/>
                  </a:lnTo>
                  <a:lnTo>
                    <a:pt x="7060" y="14127"/>
                  </a:lnTo>
                  <a:lnTo>
                    <a:pt x="6051" y="12851"/>
                  </a:lnTo>
                  <a:lnTo>
                    <a:pt x="5127" y="11392"/>
                  </a:lnTo>
                  <a:lnTo>
                    <a:pt x="4370" y="9752"/>
                  </a:lnTo>
                  <a:lnTo>
                    <a:pt x="3614" y="8020"/>
                  </a:lnTo>
                  <a:lnTo>
                    <a:pt x="2774" y="6289"/>
                  </a:lnTo>
                  <a:lnTo>
                    <a:pt x="1933" y="4284"/>
                  </a:lnTo>
                  <a:lnTo>
                    <a:pt x="1009" y="2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形狀"/>
            <p:cNvSpPr/>
            <p:nvPr/>
          </p:nvSpPr>
          <p:spPr>
            <a:xfrm rot="20632526" flipH="1">
              <a:off x="3189635" y="1362075"/>
              <a:ext cx="523876" cy="441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13" y="0"/>
                  </a:moveTo>
                  <a:lnTo>
                    <a:pt x="21600" y="21207"/>
                  </a:lnTo>
                  <a:lnTo>
                    <a:pt x="20903" y="21011"/>
                  </a:lnTo>
                  <a:lnTo>
                    <a:pt x="18639" y="20618"/>
                  </a:lnTo>
                  <a:lnTo>
                    <a:pt x="15503" y="19833"/>
                  </a:lnTo>
                  <a:lnTo>
                    <a:pt x="11845" y="19440"/>
                  </a:lnTo>
                  <a:lnTo>
                    <a:pt x="7839" y="19047"/>
                  </a:lnTo>
                  <a:lnTo>
                    <a:pt x="4355" y="19244"/>
                  </a:lnTo>
                  <a:lnTo>
                    <a:pt x="1568" y="20029"/>
                  </a:lnTo>
                  <a:lnTo>
                    <a:pt x="0" y="21600"/>
                  </a:lnTo>
                  <a:lnTo>
                    <a:pt x="697" y="19244"/>
                  </a:lnTo>
                  <a:lnTo>
                    <a:pt x="1394" y="17476"/>
                  </a:lnTo>
                  <a:lnTo>
                    <a:pt x="2787" y="16102"/>
                  </a:lnTo>
                  <a:lnTo>
                    <a:pt x="4355" y="14924"/>
                  </a:lnTo>
                  <a:lnTo>
                    <a:pt x="6271" y="14138"/>
                  </a:lnTo>
                  <a:lnTo>
                    <a:pt x="8187" y="13942"/>
                  </a:lnTo>
                  <a:lnTo>
                    <a:pt x="10277" y="13942"/>
                  </a:lnTo>
                  <a:lnTo>
                    <a:pt x="12542" y="14531"/>
                  </a:lnTo>
                  <a:lnTo>
                    <a:pt x="12716" y="13942"/>
                  </a:lnTo>
                  <a:lnTo>
                    <a:pt x="12194" y="10996"/>
                  </a:lnTo>
                  <a:lnTo>
                    <a:pt x="11671" y="7462"/>
                  </a:lnTo>
                  <a:lnTo>
                    <a:pt x="11323" y="5891"/>
                  </a:lnTo>
                  <a:lnTo>
                    <a:pt x="10974" y="5891"/>
                  </a:lnTo>
                  <a:lnTo>
                    <a:pt x="10626" y="5695"/>
                  </a:lnTo>
                  <a:lnTo>
                    <a:pt x="9929" y="4516"/>
                  </a:lnTo>
                  <a:lnTo>
                    <a:pt x="9929" y="3731"/>
                  </a:lnTo>
                  <a:lnTo>
                    <a:pt x="10277" y="2749"/>
                  </a:lnTo>
                  <a:lnTo>
                    <a:pt x="11497" y="1571"/>
                  </a:lnTo>
                  <a:lnTo>
                    <a:pt x="1341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形狀"/>
            <p:cNvSpPr/>
            <p:nvPr/>
          </p:nvSpPr>
          <p:spPr>
            <a:xfrm rot="20632526" flipH="1">
              <a:off x="3549998" y="1282700"/>
              <a:ext cx="195263" cy="369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57" y="0"/>
                  </a:moveTo>
                  <a:lnTo>
                    <a:pt x="9391" y="8732"/>
                  </a:lnTo>
                  <a:lnTo>
                    <a:pt x="7043" y="14247"/>
                  </a:lnTo>
                  <a:lnTo>
                    <a:pt x="5165" y="18153"/>
                  </a:lnTo>
                  <a:lnTo>
                    <a:pt x="0" y="21600"/>
                  </a:lnTo>
                  <a:lnTo>
                    <a:pt x="5635" y="20221"/>
                  </a:lnTo>
                  <a:lnTo>
                    <a:pt x="10800" y="18383"/>
                  </a:lnTo>
                  <a:lnTo>
                    <a:pt x="15026" y="15855"/>
                  </a:lnTo>
                  <a:lnTo>
                    <a:pt x="18783" y="13098"/>
                  </a:lnTo>
                  <a:lnTo>
                    <a:pt x="21130" y="10111"/>
                  </a:lnTo>
                  <a:lnTo>
                    <a:pt x="21600" y="6894"/>
                  </a:lnTo>
                  <a:lnTo>
                    <a:pt x="19722" y="3447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形狀"/>
            <p:cNvSpPr/>
            <p:nvPr/>
          </p:nvSpPr>
          <p:spPr>
            <a:xfrm>
              <a:off x="2564160" y="0"/>
              <a:ext cx="196851" cy="192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9684" y="1607"/>
                  </a:lnTo>
                  <a:lnTo>
                    <a:pt x="17245" y="4463"/>
                  </a:lnTo>
                  <a:lnTo>
                    <a:pt x="14110" y="7319"/>
                  </a:lnTo>
                  <a:lnTo>
                    <a:pt x="10974" y="9640"/>
                  </a:lnTo>
                  <a:lnTo>
                    <a:pt x="7142" y="11782"/>
                  </a:lnTo>
                  <a:lnTo>
                    <a:pt x="3832" y="13210"/>
                  </a:lnTo>
                  <a:lnTo>
                    <a:pt x="0" y="13388"/>
                  </a:lnTo>
                  <a:lnTo>
                    <a:pt x="1742" y="17137"/>
                  </a:lnTo>
                  <a:lnTo>
                    <a:pt x="4006" y="20172"/>
                  </a:lnTo>
                  <a:lnTo>
                    <a:pt x="7142" y="21600"/>
                  </a:lnTo>
                  <a:lnTo>
                    <a:pt x="10452" y="21600"/>
                  </a:lnTo>
                  <a:lnTo>
                    <a:pt x="14458" y="19815"/>
                  </a:lnTo>
                  <a:lnTo>
                    <a:pt x="17594" y="15709"/>
                  </a:lnTo>
                  <a:lnTo>
                    <a:pt x="20206" y="946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形狀"/>
            <p:cNvSpPr/>
            <p:nvPr/>
          </p:nvSpPr>
          <p:spPr>
            <a:xfrm rot="20632526" flipH="1">
              <a:off x="3469035" y="1965325"/>
              <a:ext cx="623889" cy="3651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870" y="184"/>
                  </a:lnTo>
                  <a:lnTo>
                    <a:pt x="2319" y="430"/>
                  </a:lnTo>
                  <a:lnTo>
                    <a:pt x="4059" y="736"/>
                  </a:lnTo>
                  <a:lnTo>
                    <a:pt x="5944" y="1135"/>
                  </a:lnTo>
                  <a:lnTo>
                    <a:pt x="8408" y="1626"/>
                  </a:lnTo>
                  <a:lnTo>
                    <a:pt x="10583" y="2148"/>
                  </a:lnTo>
                  <a:lnTo>
                    <a:pt x="12757" y="2761"/>
                  </a:lnTo>
                  <a:lnTo>
                    <a:pt x="14497" y="3467"/>
                  </a:lnTo>
                  <a:lnTo>
                    <a:pt x="16236" y="4203"/>
                  </a:lnTo>
                  <a:lnTo>
                    <a:pt x="17396" y="5063"/>
                  </a:lnTo>
                  <a:lnTo>
                    <a:pt x="17976" y="6014"/>
                  </a:lnTo>
                  <a:lnTo>
                    <a:pt x="18266" y="6995"/>
                  </a:lnTo>
                  <a:lnTo>
                    <a:pt x="17396" y="8100"/>
                  </a:lnTo>
                  <a:lnTo>
                    <a:pt x="15801" y="9266"/>
                  </a:lnTo>
                  <a:lnTo>
                    <a:pt x="13337" y="10493"/>
                  </a:lnTo>
                  <a:lnTo>
                    <a:pt x="9713" y="11843"/>
                  </a:lnTo>
                  <a:lnTo>
                    <a:pt x="5654" y="13377"/>
                  </a:lnTo>
                  <a:lnTo>
                    <a:pt x="3044" y="14789"/>
                  </a:lnTo>
                  <a:lnTo>
                    <a:pt x="1450" y="16108"/>
                  </a:lnTo>
                  <a:lnTo>
                    <a:pt x="870" y="17366"/>
                  </a:lnTo>
                  <a:lnTo>
                    <a:pt x="870" y="18562"/>
                  </a:lnTo>
                  <a:lnTo>
                    <a:pt x="1160" y="19667"/>
                  </a:lnTo>
                  <a:lnTo>
                    <a:pt x="1740" y="20649"/>
                  </a:lnTo>
                  <a:lnTo>
                    <a:pt x="2030" y="21600"/>
                  </a:lnTo>
                  <a:lnTo>
                    <a:pt x="5944" y="21109"/>
                  </a:lnTo>
                  <a:lnTo>
                    <a:pt x="5654" y="20864"/>
                  </a:lnTo>
                  <a:lnTo>
                    <a:pt x="5219" y="20158"/>
                  </a:lnTo>
                  <a:lnTo>
                    <a:pt x="4784" y="19084"/>
                  </a:lnTo>
                  <a:lnTo>
                    <a:pt x="5074" y="17642"/>
                  </a:lnTo>
                  <a:lnTo>
                    <a:pt x="5944" y="15924"/>
                  </a:lnTo>
                  <a:lnTo>
                    <a:pt x="8408" y="13960"/>
                  </a:lnTo>
                  <a:lnTo>
                    <a:pt x="12467" y="11843"/>
                  </a:lnTo>
                  <a:lnTo>
                    <a:pt x="18701" y="9603"/>
                  </a:lnTo>
                  <a:lnTo>
                    <a:pt x="20730" y="8560"/>
                  </a:lnTo>
                  <a:lnTo>
                    <a:pt x="21600" y="7210"/>
                  </a:lnTo>
                  <a:lnTo>
                    <a:pt x="20875" y="5645"/>
                  </a:lnTo>
                  <a:lnTo>
                    <a:pt x="18991" y="4111"/>
                  </a:lnTo>
                  <a:lnTo>
                    <a:pt x="15801" y="2608"/>
                  </a:lnTo>
                  <a:lnTo>
                    <a:pt x="11742" y="1350"/>
                  </a:lnTo>
                  <a:lnTo>
                    <a:pt x="6379" y="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三角形"/>
            <p:cNvSpPr/>
            <p:nvPr/>
          </p:nvSpPr>
          <p:spPr>
            <a:xfrm>
              <a:off x="19398" y="2933700"/>
              <a:ext cx="57151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96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FF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6" name="大標題文字"/>
          <p:cNvSpPr txBox="1">
            <a:spLocks noGrp="1"/>
          </p:cNvSpPr>
          <p:nvPr>
            <p:ph type="title"/>
          </p:nvPr>
        </p:nvSpPr>
        <p:spPr>
          <a:xfrm>
            <a:off x="2455862" y="596900"/>
            <a:ext cx="6192838" cy="3581400"/>
          </a:xfrm>
          <a:prstGeom prst="rect">
            <a:avLst/>
          </a:prstGeom>
        </p:spPr>
        <p:txBody>
          <a:bodyPr/>
          <a:lstStyle>
            <a:lvl1pPr>
              <a:defRPr sz="5200" b="1">
                <a:effectLst>
                  <a:outerShdw blurRad="12700" dist="38100" dir="2700000" rotWithShape="0">
                    <a:srgbClr val="DDDDDD"/>
                  </a:outerShdw>
                </a:effectLst>
              </a:defRPr>
            </a:lvl1pPr>
          </a:lstStyle>
          <a:p>
            <a:r>
              <a:t>大標題文字</a:t>
            </a:r>
          </a:p>
        </p:txBody>
      </p:sp>
      <p:sp>
        <p:nvSpPr>
          <p:cNvPr id="97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2489200" y="4279900"/>
            <a:ext cx="6146800" cy="14859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b="1"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  <a:lvl2pPr marL="0" indent="457200" algn="ctr">
              <a:buSzTx/>
              <a:buNone/>
              <a:defRPr b="1">
                <a:effectLst>
                  <a:outerShdw blurRad="12700" dist="25400" dir="2700000" rotWithShape="0">
                    <a:srgbClr val="DDDDDD"/>
                  </a:outerShdw>
                </a:effectLst>
              </a:defRPr>
            </a:lvl2pPr>
            <a:lvl3pPr marL="0" indent="914400" algn="ctr">
              <a:buSzTx/>
              <a:buNone/>
              <a:defRPr b="1">
                <a:effectLst>
                  <a:outerShdw blurRad="12700" dist="25400" dir="2700000" rotWithShape="0">
                    <a:srgbClr val="DDDDDD"/>
                  </a:outerShdw>
                </a:effectLst>
              </a:defRPr>
            </a:lvl3pPr>
            <a:lvl4pPr marL="0" indent="1371600" algn="ctr">
              <a:buSzTx/>
              <a:buNone/>
              <a:defRPr b="1">
                <a:effectLst>
                  <a:outerShdw blurRad="12700" dist="25400" dir="2700000" rotWithShape="0">
                    <a:srgbClr val="DDDDDD"/>
                  </a:outerShdw>
                </a:effectLst>
              </a:defRPr>
            </a:lvl4pPr>
            <a:lvl5pPr marL="0" indent="1828800" algn="ctr">
              <a:buSzTx/>
              <a:buNone/>
              <a:defRPr b="1">
                <a:effectLst>
                  <a:outerShdw blurRad="12700" dist="25400" dir="2700000" rotWithShape="0">
                    <a:srgbClr val="DDDDDD"/>
                  </a:outerShdw>
                </a:effectLst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98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3907801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106" name="內文層級一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07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50938108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115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16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36475470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124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25" name="矩形"/>
          <p:cNvSpPr>
            <a:spLocks noGrp="1"/>
          </p:cNvSpPr>
          <p:nvPr>
            <p:ph type="body" sz="half" idx="21"/>
          </p:nvPr>
        </p:nvSpPr>
        <p:spPr>
          <a:xfrm>
            <a:off x="4648200" y="1600200"/>
            <a:ext cx="4038600" cy="4456113"/>
          </a:xfrm>
          <a:prstGeom prst="rect">
            <a:avLst/>
          </a:prstGeom>
        </p:spPr>
        <p:txBody>
          <a:bodyPr/>
          <a:lstStyle/>
          <a:p>
            <a:pPr>
              <a:buChar char="•"/>
            </a:pPr>
            <a:endParaRPr/>
          </a:p>
        </p:txBody>
      </p:sp>
      <p:sp>
        <p:nvSpPr>
          <p:cNvPr id="126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27226970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8652276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群組"/>
          <p:cNvGrpSpPr/>
          <p:nvPr/>
        </p:nvGrpSpPr>
        <p:grpSpPr>
          <a:xfrm>
            <a:off x="-84944" y="-92620"/>
            <a:ext cx="2770674" cy="6947445"/>
            <a:chOff x="0" y="0"/>
            <a:chExt cx="2770673" cy="6947444"/>
          </a:xfrm>
        </p:grpSpPr>
        <p:sp>
          <p:nvSpPr>
            <p:cNvPr id="140" name="形狀"/>
            <p:cNvSpPr/>
            <p:nvPr/>
          </p:nvSpPr>
          <p:spPr>
            <a:xfrm>
              <a:off x="81513" y="5292232"/>
              <a:ext cx="698259" cy="125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1" h="21240" extrusionOk="0">
                  <a:moveTo>
                    <a:pt x="99" y="502"/>
                  </a:moveTo>
                  <a:cubicBezTo>
                    <a:pt x="4492" y="-360"/>
                    <a:pt x="785" y="98"/>
                    <a:pt x="8519" y="340"/>
                  </a:cubicBezTo>
                  <a:cubicBezTo>
                    <a:pt x="9984" y="637"/>
                    <a:pt x="12684" y="906"/>
                    <a:pt x="14011" y="1418"/>
                  </a:cubicBezTo>
                  <a:cubicBezTo>
                    <a:pt x="14743" y="1714"/>
                    <a:pt x="16207" y="2279"/>
                    <a:pt x="16207" y="2279"/>
                  </a:cubicBezTo>
                  <a:cubicBezTo>
                    <a:pt x="17901" y="3788"/>
                    <a:pt x="16939" y="3276"/>
                    <a:pt x="18770" y="4003"/>
                  </a:cubicBezTo>
                  <a:cubicBezTo>
                    <a:pt x="19685" y="5646"/>
                    <a:pt x="19365" y="4838"/>
                    <a:pt x="19868" y="6373"/>
                  </a:cubicBezTo>
                  <a:cubicBezTo>
                    <a:pt x="19685" y="9605"/>
                    <a:pt x="21470" y="11894"/>
                    <a:pt x="18038" y="13914"/>
                  </a:cubicBezTo>
                  <a:cubicBezTo>
                    <a:pt x="17489" y="14911"/>
                    <a:pt x="16711" y="15988"/>
                    <a:pt x="15475" y="16715"/>
                  </a:cubicBezTo>
                  <a:cubicBezTo>
                    <a:pt x="14468" y="18520"/>
                    <a:pt x="10533" y="18681"/>
                    <a:pt x="7787" y="18870"/>
                  </a:cubicBezTo>
                  <a:cubicBezTo>
                    <a:pt x="6368" y="19139"/>
                    <a:pt x="4446" y="18681"/>
                    <a:pt x="3394" y="19301"/>
                  </a:cubicBezTo>
                  <a:cubicBezTo>
                    <a:pt x="2616" y="19759"/>
                    <a:pt x="3165" y="20594"/>
                    <a:pt x="3028" y="21240"/>
                  </a:cubicBezTo>
                  <a:cubicBezTo>
                    <a:pt x="2295" y="21159"/>
                    <a:pt x="923" y="20971"/>
                    <a:pt x="190" y="20863"/>
                  </a:cubicBezTo>
                  <a:cubicBezTo>
                    <a:pt x="99" y="20863"/>
                    <a:pt x="-130" y="20163"/>
                    <a:pt x="99" y="19866"/>
                  </a:cubicBezTo>
                  <a:cubicBezTo>
                    <a:pt x="328" y="19570"/>
                    <a:pt x="1563" y="19436"/>
                    <a:pt x="1563" y="19085"/>
                  </a:cubicBezTo>
                  <a:cubicBezTo>
                    <a:pt x="1060" y="18008"/>
                    <a:pt x="877" y="18089"/>
                    <a:pt x="99" y="17685"/>
                  </a:cubicBezTo>
                  <a:cubicBezTo>
                    <a:pt x="99" y="14211"/>
                    <a:pt x="99" y="5915"/>
                    <a:pt x="99" y="502"/>
                  </a:cubicBezTo>
                  <a:close/>
                </a:path>
              </a:pathLst>
            </a:custGeom>
            <a:solidFill>
              <a:srgbClr val="F2DFFD">
                <a:alpha val="50195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l" defTabSz="44926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44" name="群組"/>
            <p:cNvGrpSpPr/>
            <p:nvPr/>
          </p:nvGrpSpPr>
          <p:grpSpPr>
            <a:xfrm>
              <a:off x="154850" y="4023508"/>
              <a:ext cx="887993" cy="716431"/>
              <a:chOff x="0" y="0"/>
              <a:chExt cx="887991" cy="716430"/>
            </a:xfrm>
          </p:grpSpPr>
          <p:sp>
            <p:nvSpPr>
              <p:cNvPr id="141" name="三角形"/>
              <p:cNvSpPr/>
              <p:nvPr/>
            </p:nvSpPr>
            <p:spPr>
              <a:xfrm rot="14940000" flipH="1">
                <a:off x="49949" y="21192"/>
                <a:ext cx="225426" cy="261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169"/>
                    </a:moveTo>
                    <a:lnTo>
                      <a:pt x="7027" y="0"/>
                    </a:lnTo>
                    <a:lnTo>
                      <a:pt x="0" y="21600"/>
                    </a:lnTo>
                    <a:lnTo>
                      <a:pt x="21600" y="5169"/>
                    </a:lnTo>
                    <a:close/>
                  </a:path>
                </a:pathLst>
              </a:custGeom>
              <a:solidFill>
                <a:srgbClr val="FFFF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l" defTabSz="44926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三角形"/>
              <p:cNvSpPr/>
              <p:nvPr/>
            </p:nvSpPr>
            <p:spPr>
              <a:xfrm rot="14940000" flipH="1">
                <a:off x="207112" y="387904"/>
                <a:ext cx="387351" cy="217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8206" y="0"/>
                    </a:lnTo>
                    <a:lnTo>
                      <a:pt x="21600" y="108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l" defTabSz="44926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三角形"/>
              <p:cNvSpPr/>
              <p:nvPr/>
            </p:nvSpPr>
            <p:spPr>
              <a:xfrm rot="14940000" flipH="1">
                <a:off x="561918" y="225186"/>
                <a:ext cx="404814" cy="109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086"/>
                    </a:moveTo>
                    <a:lnTo>
                      <a:pt x="21600" y="0"/>
                    </a:lnTo>
                    <a:lnTo>
                      <a:pt x="19514" y="21600"/>
                    </a:lnTo>
                    <a:lnTo>
                      <a:pt x="0" y="3086"/>
                    </a:lnTo>
                    <a:close/>
                  </a:path>
                </a:pathLst>
              </a:custGeom>
              <a:solidFill>
                <a:srgbClr val="FFFF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l" defTabSz="44926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5" name="形狀"/>
            <p:cNvSpPr/>
            <p:nvPr/>
          </p:nvSpPr>
          <p:spPr>
            <a:xfrm>
              <a:off x="236699" y="2848519"/>
              <a:ext cx="1116658" cy="1217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extrusionOk="0">
                  <a:moveTo>
                    <a:pt x="256" y="11700"/>
                  </a:moveTo>
                  <a:cubicBezTo>
                    <a:pt x="13" y="9928"/>
                    <a:pt x="-170" y="9534"/>
                    <a:pt x="256" y="7650"/>
                  </a:cubicBezTo>
                  <a:cubicBezTo>
                    <a:pt x="560" y="6384"/>
                    <a:pt x="2020" y="5006"/>
                    <a:pt x="2933" y="4050"/>
                  </a:cubicBezTo>
                  <a:cubicBezTo>
                    <a:pt x="3389" y="3572"/>
                    <a:pt x="3907" y="3150"/>
                    <a:pt x="4393" y="2700"/>
                  </a:cubicBezTo>
                  <a:cubicBezTo>
                    <a:pt x="4819" y="2306"/>
                    <a:pt x="5854" y="1800"/>
                    <a:pt x="5854" y="1800"/>
                  </a:cubicBezTo>
                  <a:cubicBezTo>
                    <a:pt x="6858" y="394"/>
                    <a:pt x="8774" y="197"/>
                    <a:pt x="10478" y="0"/>
                  </a:cubicBezTo>
                  <a:cubicBezTo>
                    <a:pt x="12334" y="84"/>
                    <a:pt x="14220" y="28"/>
                    <a:pt x="16076" y="225"/>
                  </a:cubicBezTo>
                  <a:cubicBezTo>
                    <a:pt x="17536" y="366"/>
                    <a:pt x="18814" y="1997"/>
                    <a:pt x="19970" y="2700"/>
                  </a:cubicBezTo>
                  <a:cubicBezTo>
                    <a:pt x="20852" y="3938"/>
                    <a:pt x="21065" y="4247"/>
                    <a:pt x="21430" y="5625"/>
                  </a:cubicBezTo>
                  <a:cubicBezTo>
                    <a:pt x="21339" y="7509"/>
                    <a:pt x="21339" y="9366"/>
                    <a:pt x="21187" y="11250"/>
                  </a:cubicBezTo>
                  <a:cubicBezTo>
                    <a:pt x="21126" y="11897"/>
                    <a:pt x="20761" y="12038"/>
                    <a:pt x="20456" y="12600"/>
                  </a:cubicBezTo>
                  <a:cubicBezTo>
                    <a:pt x="19483" y="14400"/>
                    <a:pt x="18875" y="17072"/>
                    <a:pt x="16562" y="17775"/>
                  </a:cubicBezTo>
                  <a:cubicBezTo>
                    <a:pt x="16228" y="18000"/>
                    <a:pt x="15954" y="18309"/>
                    <a:pt x="15589" y="18450"/>
                  </a:cubicBezTo>
                  <a:cubicBezTo>
                    <a:pt x="15133" y="18619"/>
                    <a:pt x="14129" y="18225"/>
                    <a:pt x="14129" y="18675"/>
                  </a:cubicBezTo>
                  <a:cubicBezTo>
                    <a:pt x="14129" y="19153"/>
                    <a:pt x="15102" y="18984"/>
                    <a:pt x="15589" y="19125"/>
                  </a:cubicBezTo>
                  <a:cubicBezTo>
                    <a:pt x="16076" y="19266"/>
                    <a:pt x="17049" y="19575"/>
                    <a:pt x="17049" y="19575"/>
                  </a:cubicBezTo>
                  <a:cubicBezTo>
                    <a:pt x="17140" y="19800"/>
                    <a:pt x="17475" y="20081"/>
                    <a:pt x="17293" y="20250"/>
                  </a:cubicBezTo>
                  <a:cubicBezTo>
                    <a:pt x="16927" y="20587"/>
                    <a:pt x="16319" y="20559"/>
                    <a:pt x="15832" y="20700"/>
                  </a:cubicBezTo>
                  <a:cubicBezTo>
                    <a:pt x="15558" y="20784"/>
                    <a:pt x="15376" y="21038"/>
                    <a:pt x="15102" y="21150"/>
                  </a:cubicBezTo>
                  <a:cubicBezTo>
                    <a:pt x="14646" y="21347"/>
                    <a:pt x="13642" y="21600"/>
                    <a:pt x="13642" y="21600"/>
                  </a:cubicBezTo>
                  <a:cubicBezTo>
                    <a:pt x="13459" y="21094"/>
                    <a:pt x="13611" y="20391"/>
                    <a:pt x="13155" y="20025"/>
                  </a:cubicBezTo>
                  <a:cubicBezTo>
                    <a:pt x="12212" y="19266"/>
                    <a:pt x="7618" y="19378"/>
                    <a:pt x="7314" y="19350"/>
                  </a:cubicBezTo>
                  <a:cubicBezTo>
                    <a:pt x="6127" y="19125"/>
                    <a:pt x="4880" y="18956"/>
                    <a:pt x="3907" y="18225"/>
                  </a:cubicBezTo>
                  <a:cubicBezTo>
                    <a:pt x="3633" y="18028"/>
                    <a:pt x="3389" y="17803"/>
                    <a:pt x="3176" y="17550"/>
                  </a:cubicBezTo>
                  <a:cubicBezTo>
                    <a:pt x="2811" y="17128"/>
                    <a:pt x="2203" y="16200"/>
                    <a:pt x="2203" y="16200"/>
                  </a:cubicBezTo>
                  <a:cubicBezTo>
                    <a:pt x="1838" y="14231"/>
                    <a:pt x="2081" y="15300"/>
                    <a:pt x="1473" y="13050"/>
                  </a:cubicBezTo>
                  <a:cubicBezTo>
                    <a:pt x="956" y="11166"/>
                    <a:pt x="1595" y="13022"/>
                    <a:pt x="743" y="11475"/>
                  </a:cubicBezTo>
                  <a:cubicBezTo>
                    <a:pt x="621" y="11250"/>
                    <a:pt x="743" y="10688"/>
                    <a:pt x="499" y="10800"/>
                  </a:cubicBezTo>
                  <a:cubicBezTo>
                    <a:pt x="195" y="10941"/>
                    <a:pt x="347" y="11391"/>
                    <a:pt x="256" y="11700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l" defTabSz="44926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55" name="群組"/>
            <p:cNvGrpSpPr/>
            <p:nvPr/>
          </p:nvGrpSpPr>
          <p:grpSpPr>
            <a:xfrm>
              <a:off x="83756" y="2694772"/>
              <a:ext cx="2686918" cy="3117343"/>
              <a:chOff x="0" y="0"/>
              <a:chExt cx="2686916" cy="3117341"/>
            </a:xfrm>
          </p:grpSpPr>
          <p:sp>
            <p:nvSpPr>
              <p:cNvPr id="146" name="形狀"/>
              <p:cNvSpPr/>
              <p:nvPr/>
            </p:nvSpPr>
            <p:spPr>
              <a:xfrm rot="780000" flipH="1">
                <a:off x="386949" y="96596"/>
                <a:ext cx="973138" cy="1003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579" y="21600"/>
                    </a:moveTo>
                    <a:lnTo>
                      <a:pt x="3683" y="20366"/>
                    </a:lnTo>
                    <a:lnTo>
                      <a:pt x="2588" y="18617"/>
                    </a:lnTo>
                    <a:lnTo>
                      <a:pt x="1493" y="16354"/>
                    </a:lnTo>
                    <a:lnTo>
                      <a:pt x="498" y="13886"/>
                    </a:lnTo>
                    <a:lnTo>
                      <a:pt x="0" y="11211"/>
                    </a:lnTo>
                    <a:lnTo>
                      <a:pt x="100" y="8434"/>
                    </a:lnTo>
                    <a:lnTo>
                      <a:pt x="896" y="5863"/>
                    </a:lnTo>
                    <a:lnTo>
                      <a:pt x="2688" y="3600"/>
                    </a:lnTo>
                    <a:lnTo>
                      <a:pt x="4479" y="2263"/>
                    </a:lnTo>
                    <a:lnTo>
                      <a:pt x="5972" y="1234"/>
                    </a:lnTo>
                    <a:lnTo>
                      <a:pt x="7167" y="720"/>
                    </a:lnTo>
                    <a:lnTo>
                      <a:pt x="8063" y="514"/>
                    </a:lnTo>
                    <a:lnTo>
                      <a:pt x="8759" y="514"/>
                    </a:lnTo>
                    <a:lnTo>
                      <a:pt x="10352" y="0"/>
                    </a:lnTo>
                    <a:lnTo>
                      <a:pt x="14732" y="823"/>
                    </a:lnTo>
                    <a:lnTo>
                      <a:pt x="15926" y="1234"/>
                    </a:lnTo>
                    <a:lnTo>
                      <a:pt x="17121" y="1543"/>
                    </a:lnTo>
                    <a:lnTo>
                      <a:pt x="18116" y="1954"/>
                    </a:lnTo>
                    <a:lnTo>
                      <a:pt x="19709" y="2777"/>
                    </a:lnTo>
                    <a:lnTo>
                      <a:pt x="20406" y="3291"/>
                    </a:lnTo>
                    <a:lnTo>
                      <a:pt x="21003" y="3909"/>
                    </a:lnTo>
                    <a:lnTo>
                      <a:pt x="21600" y="4629"/>
                    </a:lnTo>
                    <a:lnTo>
                      <a:pt x="20406" y="4114"/>
                    </a:lnTo>
                    <a:lnTo>
                      <a:pt x="19311" y="3703"/>
                    </a:lnTo>
                    <a:lnTo>
                      <a:pt x="17121" y="3086"/>
                    </a:lnTo>
                    <a:lnTo>
                      <a:pt x="16225" y="2777"/>
                    </a:lnTo>
                    <a:lnTo>
                      <a:pt x="15229" y="2674"/>
                    </a:lnTo>
                    <a:lnTo>
                      <a:pt x="14234" y="2469"/>
                    </a:lnTo>
                    <a:lnTo>
                      <a:pt x="12442" y="2469"/>
                    </a:lnTo>
                    <a:lnTo>
                      <a:pt x="11547" y="2571"/>
                    </a:lnTo>
                    <a:lnTo>
                      <a:pt x="10651" y="2777"/>
                    </a:lnTo>
                    <a:lnTo>
                      <a:pt x="9854" y="2983"/>
                    </a:lnTo>
                    <a:lnTo>
                      <a:pt x="9058" y="3394"/>
                    </a:lnTo>
                    <a:lnTo>
                      <a:pt x="8162" y="3703"/>
                    </a:lnTo>
                    <a:lnTo>
                      <a:pt x="6570" y="4731"/>
                    </a:lnTo>
                    <a:lnTo>
                      <a:pt x="5176" y="6274"/>
                    </a:lnTo>
                    <a:lnTo>
                      <a:pt x="4181" y="8229"/>
                    </a:lnTo>
                    <a:lnTo>
                      <a:pt x="3683" y="10594"/>
                    </a:lnTo>
                    <a:lnTo>
                      <a:pt x="3484" y="12960"/>
                    </a:lnTo>
                    <a:lnTo>
                      <a:pt x="3484" y="15531"/>
                    </a:lnTo>
                    <a:lnTo>
                      <a:pt x="3782" y="17897"/>
                    </a:lnTo>
                    <a:lnTo>
                      <a:pt x="4081" y="19954"/>
                    </a:lnTo>
                    <a:lnTo>
                      <a:pt x="4579" y="2160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l" defTabSz="44926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形狀"/>
              <p:cNvSpPr/>
              <p:nvPr/>
            </p:nvSpPr>
            <p:spPr>
              <a:xfrm rot="780000" flipH="1">
                <a:off x="104374" y="241059"/>
                <a:ext cx="814388" cy="10207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36" y="0"/>
                    </a:moveTo>
                    <a:lnTo>
                      <a:pt x="13292" y="203"/>
                    </a:lnTo>
                    <a:lnTo>
                      <a:pt x="14004" y="811"/>
                    </a:lnTo>
                    <a:lnTo>
                      <a:pt x="15073" y="1825"/>
                    </a:lnTo>
                    <a:lnTo>
                      <a:pt x="16259" y="3346"/>
                    </a:lnTo>
                    <a:lnTo>
                      <a:pt x="17209" y="5273"/>
                    </a:lnTo>
                    <a:lnTo>
                      <a:pt x="17802" y="7707"/>
                    </a:lnTo>
                    <a:lnTo>
                      <a:pt x="17802" y="10648"/>
                    </a:lnTo>
                    <a:lnTo>
                      <a:pt x="17090" y="14096"/>
                    </a:lnTo>
                    <a:lnTo>
                      <a:pt x="16615" y="15110"/>
                    </a:lnTo>
                    <a:lnTo>
                      <a:pt x="16141" y="15921"/>
                    </a:lnTo>
                    <a:lnTo>
                      <a:pt x="15547" y="16732"/>
                    </a:lnTo>
                    <a:lnTo>
                      <a:pt x="14835" y="17544"/>
                    </a:lnTo>
                    <a:lnTo>
                      <a:pt x="13886" y="18254"/>
                    </a:lnTo>
                    <a:lnTo>
                      <a:pt x="13055" y="18761"/>
                    </a:lnTo>
                    <a:lnTo>
                      <a:pt x="12105" y="19369"/>
                    </a:lnTo>
                    <a:lnTo>
                      <a:pt x="10919" y="19775"/>
                    </a:lnTo>
                    <a:lnTo>
                      <a:pt x="9732" y="19977"/>
                    </a:lnTo>
                    <a:lnTo>
                      <a:pt x="8545" y="20282"/>
                    </a:lnTo>
                    <a:lnTo>
                      <a:pt x="7240" y="20383"/>
                    </a:lnTo>
                    <a:lnTo>
                      <a:pt x="5815" y="20383"/>
                    </a:lnTo>
                    <a:lnTo>
                      <a:pt x="4391" y="20282"/>
                    </a:lnTo>
                    <a:lnTo>
                      <a:pt x="2967" y="19977"/>
                    </a:lnTo>
                    <a:lnTo>
                      <a:pt x="1424" y="19572"/>
                    </a:lnTo>
                    <a:lnTo>
                      <a:pt x="0" y="19065"/>
                    </a:lnTo>
                    <a:lnTo>
                      <a:pt x="1305" y="19775"/>
                    </a:lnTo>
                    <a:lnTo>
                      <a:pt x="3916" y="20789"/>
                    </a:lnTo>
                    <a:lnTo>
                      <a:pt x="6290" y="21397"/>
                    </a:lnTo>
                    <a:lnTo>
                      <a:pt x="8664" y="21600"/>
                    </a:lnTo>
                    <a:lnTo>
                      <a:pt x="9851" y="21600"/>
                    </a:lnTo>
                    <a:lnTo>
                      <a:pt x="10800" y="21499"/>
                    </a:lnTo>
                    <a:lnTo>
                      <a:pt x="11868" y="21296"/>
                    </a:lnTo>
                    <a:lnTo>
                      <a:pt x="13767" y="20890"/>
                    </a:lnTo>
                    <a:lnTo>
                      <a:pt x="14598" y="20586"/>
                    </a:lnTo>
                    <a:lnTo>
                      <a:pt x="15429" y="20180"/>
                    </a:lnTo>
                    <a:lnTo>
                      <a:pt x="16853" y="19369"/>
                    </a:lnTo>
                    <a:lnTo>
                      <a:pt x="18752" y="17848"/>
                    </a:lnTo>
                    <a:lnTo>
                      <a:pt x="20057" y="16327"/>
                    </a:lnTo>
                    <a:lnTo>
                      <a:pt x="20888" y="14603"/>
                    </a:lnTo>
                    <a:lnTo>
                      <a:pt x="21244" y="12980"/>
                    </a:lnTo>
                    <a:lnTo>
                      <a:pt x="21481" y="11256"/>
                    </a:lnTo>
                    <a:lnTo>
                      <a:pt x="21481" y="9634"/>
                    </a:lnTo>
                    <a:lnTo>
                      <a:pt x="21600" y="8011"/>
                    </a:lnTo>
                    <a:lnTo>
                      <a:pt x="20532" y="4665"/>
                    </a:lnTo>
                    <a:lnTo>
                      <a:pt x="18514" y="2130"/>
                    </a:lnTo>
                    <a:lnTo>
                      <a:pt x="17921" y="1825"/>
                    </a:lnTo>
                    <a:lnTo>
                      <a:pt x="17446" y="1521"/>
                    </a:lnTo>
                    <a:lnTo>
                      <a:pt x="16853" y="1318"/>
                    </a:lnTo>
                    <a:lnTo>
                      <a:pt x="16378" y="1115"/>
                    </a:lnTo>
                    <a:lnTo>
                      <a:pt x="15666" y="913"/>
                    </a:lnTo>
                    <a:lnTo>
                      <a:pt x="14954" y="608"/>
                    </a:lnTo>
                    <a:lnTo>
                      <a:pt x="14123" y="304"/>
                    </a:lnTo>
                    <a:lnTo>
                      <a:pt x="1293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l" defTabSz="44926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形狀"/>
              <p:cNvSpPr/>
              <p:nvPr/>
            </p:nvSpPr>
            <p:spPr>
              <a:xfrm rot="780000" flipH="1">
                <a:off x="358374" y="452196"/>
                <a:ext cx="287338" cy="515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862" y="0"/>
                    </a:moveTo>
                    <a:lnTo>
                      <a:pt x="17719" y="896"/>
                    </a:lnTo>
                    <a:lnTo>
                      <a:pt x="19406" y="2688"/>
                    </a:lnTo>
                    <a:lnTo>
                      <a:pt x="20756" y="4977"/>
                    </a:lnTo>
                    <a:lnTo>
                      <a:pt x="21600" y="7764"/>
                    </a:lnTo>
                    <a:lnTo>
                      <a:pt x="21431" y="11049"/>
                    </a:lnTo>
                    <a:lnTo>
                      <a:pt x="19575" y="14433"/>
                    </a:lnTo>
                    <a:lnTo>
                      <a:pt x="15862" y="18017"/>
                    </a:lnTo>
                    <a:lnTo>
                      <a:pt x="10125" y="21600"/>
                    </a:lnTo>
                    <a:lnTo>
                      <a:pt x="8269" y="21202"/>
                    </a:lnTo>
                    <a:lnTo>
                      <a:pt x="6413" y="20903"/>
                    </a:lnTo>
                    <a:lnTo>
                      <a:pt x="4388" y="20406"/>
                    </a:lnTo>
                    <a:lnTo>
                      <a:pt x="2700" y="20007"/>
                    </a:lnTo>
                    <a:lnTo>
                      <a:pt x="1350" y="19510"/>
                    </a:lnTo>
                    <a:lnTo>
                      <a:pt x="338" y="18912"/>
                    </a:lnTo>
                    <a:lnTo>
                      <a:pt x="0" y="18216"/>
                    </a:lnTo>
                    <a:lnTo>
                      <a:pt x="169" y="17718"/>
                    </a:lnTo>
                    <a:lnTo>
                      <a:pt x="2194" y="17021"/>
                    </a:lnTo>
                    <a:lnTo>
                      <a:pt x="4894" y="16026"/>
                    </a:lnTo>
                    <a:lnTo>
                      <a:pt x="7763" y="14931"/>
                    </a:lnTo>
                    <a:lnTo>
                      <a:pt x="10631" y="13338"/>
                    </a:lnTo>
                    <a:lnTo>
                      <a:pt x="13331" y="11148"/>
                    </a:lnTo>
                    <a:lnTo>
                      <a:pt x="15356" y="8262"/>
                    </a:lnTo>
                    <a:lnTo>
                      <a:pt x="16369" y="4579"/>
                    </a:lnTo>
                    <a:lnTo>
                      <a:pt x="1586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l" defTabSz="44926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形狀"/>
              <p:cNvSpPr/>
              <p:nvPr/>
            </p:nvSpPr>
            <p:spPr>
              <a:xfrm rot="780000" flipH="1">
                <a:off x="883836" y="1191971"/>
                <a:ext cx="263526" cy="3063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846" y="0"/>
                    </a:moveTo>
                    <a:lnTo>
                      <a:pt x="0" y="4091"/>
                    </a:lnTo>
                    <a:lnTo>
                      <a:pt x="554" y="4255"/>
                    </a:lnTo>
                    <a:lnTo>
                      <a:pt x="2585" y="4745"/>
                    </a:lnTo>
                    <a:lnTo>
                      <a:pt x="5354" y="5891"/>
                    </a:lnTo>
                    <a:lnTo>
                      <a:pt x="8492" y="7691"/>
                    </a:lnTo>
                    <a:lnTo>
                      <a:pt x="12185" y="10145"/>
                    </a:lnTo>
                    <a:lnTo>
                      <a:pt x="15508" y="13091"/>
                    </a:lnTo>
                    <a:lnTo>
                      <a:pt x="18831" y="16855"/>
                    </a:lnTo>
                    <a:lnTo>
                      <a:pt x="21415" y="21600"/>
                    </a:lnTo>
                    <a:lnTo>
                      <a:pt x="21600" y="19636"/>
                    </a:lnTo>
                    <a:lnTo>
                      <a:pt x="21231" y="17509"/>
                    </a:lnTo>
                    <a:lnTo>
                      <a:pt x="19938" y="14727"/>
                    </a:lnTo>
                    <a:lnTo>
                      <a:pt x="18277" y="12109"/>
                    </a:lnTo>
                    <a:lnTo>
                      <a:pt x="16431" y="9491"/>
                    </a:lnTo>
                    <a:lnTo>
                      <a:pt x="14400" y="7364"/>
                    </a:lnTo>
                    <a:lnTo>
                      <a:pt x="12369" y="5891"/>
                    </a:lnTo>
                    <a:lnTo>
                      <a:pt x="10708" y="5236"/>
                    </a:lnTo>
                    <a:lnTo>
                      <a:pt x="12738" y="4745"/>
                    </a:lnTo>
                    <a:lnTo>
                      <a:pt x="14585" y="4582"/>
                    </a:lnTo>
                    <a:lnTo>
                      <a:pt x="16431" y="4255"/>
                    </a:lnTo>
                    <a:lnTo>
                      <a:pt x="18092" y="4091"/>
                    </a:lnTo>
                    <a:lnTo>
                      <a:pt x="19385" y="3927"/>
                    </a:lnTo>
                    <a:lnTo>
                      <a:pt x="20123" y="3600"/>
                    </a:lnTo>
                    <a:lnTo>
                      <a:pt x="20862" y="3436"/>
                    </a:lnTo>
                    <a:lnTo>
                      <a:pt x="21046" y="3436"/>
                    </a:lnTo>
                    <a:lnTo>
                      <a:pt x="1384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l" defTabSz="44926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形狀"/>
              <p:cNvSpPr/>
              <p:nvPr/>
            </p:nvSpPr>
            <p:spPr>
              <a:xfrm rot="780000" flipH="1">
                <a:off x="807636" y="1252296"/>
                <a:ext cx="63501" cy="180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131" y="0"/>
                    </a:lnTo>
                    <a:lnTo>
                      <a:pt x="11917" y="1122"/>
                    </a:lnTo>
                    <a:lnTo>
                      <a:pt x="6703" y="2525"/>
                    </a:lnTo>
                    <a:lnTo>
                      <a:pt x="2979" y="5330"/>
                    </a:lnTo>
                    <a:lnTo>
                      <a:pt x="745" y="8416"/>
                    </a:lnTo>
                    <a:lnTo>
                      <a:pt x="0" y="12343"/>
                    </a:lnTo>
                    <a:lnTo>
                      <a:pt x="2234" y="16831"/>
                    </a:lnTo>
                    <a:lnTo>
                      <a:pt x="8193" y="21600"/>
                    </a:lnTo>
                    <a:lnTo>
                      <a:pt x="11172" y="14868"/>
                    </a:lnTo>
                    <a:lnTo>
                      <a:pt x="14152" y="10379"/>
                    </a:lnTo>
                    <a:lnTo>
                      <a:pt x="17131" y="617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l" defTabSz="44926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54" name="群組"/>
              <p:cNvGrpSpPr/>
              <p:nvPr/>
            </p:nvGrpSpPr>
            <p:grpSpPr>
              <a:xfrm>
                <a:off x="855104" y="1451403"/>
                <a:ext cx="1831813" cy="1665939"/>
                <a:chOff x="0" y="0"/>
                <a:chExt cx="1831811" cy="1665938"/>
              </a:xfrm>
            </p:grpSpPr>
            <p:sp>
              <p:nvSpPr>
                <p:cNvPr id="151" name="形狀"/>
                <p:cNvSpPr/>
                <p:nvPr/>
              </p:nvSpPr>
              <p:spPr>
                <a:xfrm rot="7140000" flipH="1">
                  <a:off x="408938" y="-106239"/>
                  <a:ext cx="471488" cy="12128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252" y="1685"/>
                      </a:moveTo>
                      <a:lnTo>
                        <a:pt x="626" y="2757"/>
                      </a:lnTo>
                      <a:lnTo>
                        <a:pt x="313" y="3791"/>
                      </a:lnTo>
                      <a:lnTo>
                        <a:pt x="0" y="4787"/>
                      </a:lnTo>
                      <a:lnTo>
                        <a:pt x="0" y="5783"/>
                      </a:lnTo>
                      <a:lnTo>
                        <a:pt x="313" y="6894"/>
                      </a:lnTo>
                      <a:lnTo>
                        <a:pt x="730" y="8081"/>
                      </a:lnTo>
                      <a:lnTo>
                        <a:pt x="1670" y="9460"/>
                      </a:lnTo>
                      <a:lnTo>
                        <a:pt x="3026" y="10991"/>
                      </a:lnTo>
                      <a:lnTo>
                        <a:pt x="4487" y="12447"/>
                      </a:lnTo>
                      <a:lnTo>
                        <a:pt x="6365" y="13940"/>
                      </a:lnTo>
                      <a:lnTo>
                        <a:pt x="8661" y="15549"/>
                      </a:lnTo>
                      <a:lnTo>
                        <a:pt x="11061" y="17081"/>
                      </a:lnTo>
                      <a:lnTo>
                        <a:pt x="13774" y="18498"/>
                      </a:lnTo>
                      <a:lnTo>
                        <a:pt x="16383" y="19762"/>
                      </a:lnTo>
                      <a:lnTo>
                        <a:pt x="18991" y="20834"/>
                      </a:lnTo>
                      <a:lnTo>
                        <a:pt x="21600" y="21600"/>
                      </a:lnTo>
                      <a:lnTo>
                        <a:pt x="16696" y="19187"/>
                      </a:lnTo>
                      <a:lnTo>
                        <a:pt x="13252" y="17157"/>
                      </a:lnTo>
                      <a:lnTo>
                        <a:pt x="10748" y="15511"/>
                      </a:lnTo>
                      <a:lnTo>
                        <a:pt x="9078" y="14094"/>
                      </a:lnTo>
                      <a:lnTo>
                        <a:pt x="7826" y="12906"/>
                      </a:lnTo>
                      <a:lnTo>
                        <a:pt x="7096" y="11834"/>
                      </a:lnTo>
                      <a:lnTo>
                        <a:pt x="6574" y="10915"/>
                      </a:lnTo>
                      <a:lnTo>
                        <a:pt x="5843" y="9996"/>
                      </a:lnTo>
                      <a:lnTo>
                        <a:pt x="4591" y="7851"/>
                      </a:lnTo>
                      <a:lnTo>
                        <a:pt x="4278" y="5362"/>
                      </a:lnTo>
                      <a:lnTo>
                        <a:pt x="4487" y="2604"/>
                      </a:lnTo>
                      <a:lnTo>
                        <a:pt x="5217" y="0"/>
                      </a:lnTo>
                      <a:lnTo>
                        <a:pt x="1252" y="168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marL="0" marR="0" lvl="0" indent="0" algn="l" defTabSz="449262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24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" name="形狀"/>
                <p:cNvSpPr/>
                <p:nvPr/>
              </p:nvSpPr>
              <p:spPr>
                <a:xfrm rot="7140000" flipH="1">
                  <a:off x="1472563" y="924049"/>
                  <a:ext cx="107951" cy="4968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769"/>
                      </a:moveTo>
                      <a:lnTo>
                        <a:pt x="6434" y="5121"/>
                      </a:lnTo>
                      <a:lnTo>
                        <a:pt x="10111" y="9403"/>
                      </a:lnTo>
                      <a:lnTo>
                        <a:pt x="11030" y="14803"/>
                      </a:lnTo>
                      <a:lnTo>
                        <a:pt x="8732" y="21600"/>
                      </a:lnTo>
                      <a:lnTo>
                        <a:pt x="20681" y="20203"/>
                      </a:lnTo>
                      <a:lnTo>
                        <a:pt x="21600" y="16572"/>
                      </a:lnTo>
                      <a:lnTo>
                        <a:pt x="21600" y="13034"/>
                      </a:lnTo>
                      <a:lnTo>
                        <a:pt x="20681" y="9590"/>
                      </a:lnTo>
                      <a:lnTo>
                        <a:pt x="18843" y="6610"/>
                      </a:lnTo>
                      <a:lnTo>
                        <a:pt x="16545" y="4841"/>
                      </a:lnTo>
                      <a:lnTo>
                        <a:pt x="13328" y="3166"/>
                      </a:lnTo>
                      <a:lnTo>
                        <a:pt x="10111" y="1583"/>
                      </a:lnTo>
                      <a:lnTo>
                        <a:pt x="5974" y="0"/>
                      </a:lnTo>
                      <a:lnTo>
                        <a:pt x="0" y="176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marL="0" marR="0" lvl="0" indent="0" algn="l" defTabSz="449262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24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" name="形狀"/>
                <p:cNvSpPr/>
                <p:nvPr/>
              </p:nvSpPr>
              <p:spPr>
                <a:xfrm rot="7140000" flipH="1">
                  <a:off x="1649569" y="1518568"/>
                  <a:ext cx="196851" cy="825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1880"/>
                      </a:moveTo>
                      <a:lnTo>
                        <a:pt x="19117" y="9180"/>
                      </a:lnTo>
                      <a:lnTo>
                        <a:pt x="16883" y="6480"/>
                      </a:lnTo>
                      <a:lnTo>
                        <a:pt x="14400" y="3780"/>
                      </a:lnTo>
                      <a:lnTo>
                        <a:pt x="11669" y="2700"/>
                      </a:lnTo>
                      <a:lnTo>
                        <a:pt x="9186" y="1620"/>
                      </a:lnTo>
                      <a:lnTo>
                        <a:pt x="6455" y="1080"/>
                      </a:lnTo>
                      <a:lnTo>
                        <a:pt x="3228" y="0"/>
                      </a:lnTo>
                      <a:lnTo>
                        <a:pt x="0" y="1080"/>
                      </a:lnTo>
                      <a:lnTo>
                        <a:pt x="1490" y="3240"/>
                      </a:lnTo>
                      <a:lnTo>
                        <a:pt x="5462" y="7560"/>
                      </a:lnTo>
                      <a:lnTo>
                        <a:pt x="8193" y="9720"/>
                      </a:lnTo>
                      <a:lnTo>
                        <a:pt x="10428" y="11880"/>
                      </a:lnTo>
                      <a:lnTo>
                        <a:pt x="15890" y="17820"/>
                      </a:lnTo>
                      <a:lnTo>
                        <a:pt x="18372" y="21600"/>
                      </a:lnTo>
                      <a:lnTo>
                        <a:pt x="21600" y="118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marL="0" marR="0" lvl="0" indent="0" algn="l" defTabSz="449262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24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59" name="群組"/>
            <p:cNvGrpSpPr/>
            <p:nvPr/>
          </p:nvGrpSpPr>
          <p:grpSpPr>
            <a:xfrm>
              <a:off x="563174" y="6267541"/>
              <a:ext cx="789439" cy="630234"/>
              <a:chOff x="0" y="0"/>
              <a:chExt cx="789437" cy="630232"/>
            </a:xfrm>
          </p:grpSpPr>
          <p:sp>
            <p:nvSpPr>
              <p:cNvPr id="156" name="三角形"/>
              <p:cNvSpPr/>
              <p:nvPr/>
            </p:nvSpPr>
            <p:spPr>
              <a:xfrm rot="6240000">
                <a:off x="546500" y="-342"/>
                <a:ext cx="195263" cy="250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169"/>
                    </a:moveTo>
                    <a:lnTo>
                      <a:pt x="7027" y="0"/>
                    </a:lnTo>
                    <a:lnTo>
                      <a:pt x="0" y="21600"/>
                    </a:lnTo>
                    <a:lnTo>
                      <a:pt x="21600" y="5169"/>
                    </a:lnTo>
                    <a:close/>
                  </a:path>
                </a:pathLst>
              </a:custGeom>
              <a:solidFill>
                <a:srgbClr val="FFFF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l" defTabSz="44926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三角形"/>
              <p:cNvSpPr/>
              <p:nvPr/>
            </p:nvSpPr>
            <p:spPr>
              <a:xfrm rot="6240000">
                <a:off x="285356" y="338589"/>
                <a:ext cx="334963" cy="207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8206" y="0"/>
                    </a:lnTo>
                    <a:lnTo>
                      <a:pt x="21600" y="108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l" defTabSz="44926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三角形"/>
              <p:cNvSpPr/>
              <p:nvPr/>
            </p:nvSpPr>
            <p:spPr>
              <a:xfrm rot="6240000">
                <a:off x="-82150" y="236196"/>
                <a:ext cx="350838" cy="1047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086"/>
                    </a:moveTo>
                    <a:lnTo>
                      <a:pt x="21600" y="0"/>
                    </a:lnTo>
                    <a:lnTo>
                      <a:pt x="19514" y="21600"/>
                    </a:lnTo>
                    <a:lnTo>
                      <a:pt x="0" y="3086"/>
                    </a:lnTo>
                    <a:close/>
                  </a:path>
                </a:pathLst>
              </a:custGeom>
              <a:solidFill>
                <a:srgbClr val="FFFF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l" defTabSz="44926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" name="群組"/>
            <p:cNvGrpSpPr/>
            <p:nvPr/>
          </p:nvGrpSpPr>
          <p:grpSpPr>
            <a:xfrm>
              <a:off x="404275" y="1869168"/>
              <a:ext cx="782654" cy="699345"/>
              <a:chOff x="0" y="0"/>
              <a:chExt cx="782653" cy="699343"/>
            </a:xfrm>
          </p:grpSpPr>
          <p:sp>
            <p:nvSpPr>
              <p:cNvPr id="160" name="三角形"/>
              <p:cNvSpPr/>
              <p:nvPr/>
            </p:nvSpPr>
            <p:spPr>
              <a:xfrm rot="4980000">
                <a:off x="520455" y="-28712"/>
                <a:ext cx="204789" cy="296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169"/>
                    </a:moveTo>
                    <a:lnTo>
                      <a:pt x="7027" y="0"/>
                    </a:lnTo>
                    <a:lnTo>
                      <a:pt x="0" y="21600"/>
                    </a:lnTo>
                    <a:lnTo>
                      <a:pt x="21600" y="5169"/>
                    </a:lnTo>
                    <a:close/>
                  </a:path>
                </a:pathLst>
              </a:custGeom>
              <a:solidFill>
                <a:srgbClr val="FFFF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l" defTabSz="44926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三角形"/>
              <p:cNvSpPr/>
              <p:nvPr/>
            </p:nvSpPr>
            <p:spPr>
              <a:xfrm rot="4980000">
                <a:off x="373612" y="386419"/>
                <a:ext cx="352426" cy="2460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8206" y="0"/>
                    </a:lnTo>
                    <a:lnTo>
                      <a:pt x="21600" y="108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l" defTabSz="44926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三角形"/>
              <p:cNvSpPr/>
              <p:nvPr/>
            </p:nvSpPr>
            <p:spPr>
              <a:xfrm rot="4980000">
                <a:off x="-100257" y="428488"/>
                <a:ext cx="368301" cy="123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086"/>
                    </a:moveTo>
                    <a:lnTo>
                      <a:pt x="21600" y="0"/>
                    </a:lnTo>
                    <a:lnTo>
                      <a:pt x="19514" y="21600"/>
                    </a:lnTo>
                    <a:lnTo>
                      <a:pt x="0" y="3086"/>
                    </a:lnTo>
                    <a:close/>
                  </a:path>
                </a:pathLst>
              </a:custGeom>
              <a:solidFill>
                <a:srgbClr val="FFFF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l" defTabSz="44926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7" name="群組"/>
            <p:cNvGrpSpPr/>
            <p:nvPr/>
          </p:nvGrpSpPr>
          <p:grpSpPr>
            <a:xfrm>
              <a:off x="1378756" y="92619"/>
              <a:ext cx="546101" cy="579438"/>
              <a:chOff x="0" y="0"/>
              <a:chExt cx="546100" cy="579437"/>
            </a:xfrm>
          </p:grpSpPr>
          <p:sp>
            <p:nvSpPr>
              <p:cNvPr id="164" name="三角形"/>
              <p:cNvSpPr/>
              <p:nvPr/>
            </p:nvSpPr>
            <p:spPr>
              <a:xfrm>
                <a:off x="0" y="0"/>
                <a:ext cx="171450" cy="2174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169"/>
                    </a:moveTo>
                    <a:lnTo>
                      <a:pt x="7027" y="0"/>
                    </a:lnTo>
                    <a:lnTo>
                      <a:pt x="0" y="21600"/>
                    </a:lnTo>
                    <a:lnTo>
                      <a:pt x="21600" y="5169"/>
                    </a:lnTo>
                    <a:close/>
                  </a:path>
                </a:pathLst>
              </a:custGeom>
              <a:solidFill>
                <a:srgbClr val="FFFF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l" defTabSz="44926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三角形"/>
              <p:cNvSpPr/>
              <p:nvPr/>
            </p:nvSpPr>
            <p:spPr>
              <a:xfrm>
                <a:off x="250825" y="103187"/>
                <a:ext cx="295275" cy="1793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8206" y="0"/>
                    </a:lnTo>
                    <a:lnTo>
                      <a:pt x="21600" y="108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l" defTabSz="44926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三角形"/>
              <p:cNvSpPr/>
              <p:nvPr/>
            </p:nvSpPr>
            <p:spPr>
              <a:xfrm>
                <a:off x="190500" y="488950"/>
                <a:ext cx="307975" cy="904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086"/>
                    </a:moveTo>
                    <a:lnTo>
                      <a:pt x="21600" y="0"/>
                    </a:lnTo>
                    <a:lnTo>
                      <a:pt x="19514" y="21600"/>
                    </a:lnTo>
                    <a:lnTo>
                      <a:pt x="0" y="3086"/>
                    </a:lnTo>
                    <a:close/>
                  </a:path>
                </a:pathLst>
              </a:custGeom>
              <a:solidFill>
                <a:srgbClr val="FFFF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l" defTabSz="44926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8" name="形狀"/>
            <p:cNvSpPr/>
            <p:nvPr/>
          </p:nvSpPr>
          <p:spPr>
            <a:xfrm>
              <a:off x="224431" y="241844"/>
              <a:ext cx="1100856" cy="1198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extrusionOk="0">
                  <a:moveTo>
                    <a:pt x="4" y="11200"/>
                  </a:moveTo>
                  <a:cubicBezTo>
                    <a:pt x="35" y="9857"/>
                    <a:pt x="35" y="8543"/>
                    <a:pt x="66" y="7200"/>
                  </a:cubicBezTo>
                  <a:cubicBezTo>
                    <a:pt x="66" y="6800"/>
                    <a:pt x="467" y="6400"/>
                    <a:pt x="622" y="6000"/>
                  </a:cubicBezTo>
                  <a:cubicBezTo>
                    <a:pt x="715" y="5771"/>
                    <a:pt x="869" y="5200"/>
                    <a:pt x="869" y="5200"/>
                  </a:cubicBezTo>
                  <a:cubicBezTo>
                    <a:pt x="962" y="4943"/>
                    <a:pt x="1024" y="4657"/>
                    <a:pt x="1178" y="4400"/>
                  </a:cubicBezTo>
                  <a:cubicBezTo>
                    <a:pt x="1271" y="4229"/>
                    <a:pt x="1549" y="3943"/>
                    <a:pt x="1549" y="3943"/>
                  </a:cubicBezTo>
                  <a:cubicBezTo>
                    <a:pt x="1765" y="3314"/>
                    <a:pt x="2692" y="2343"/>
                    <a:pt x="3403" y="2114"/>
                  </a:cubicBezTo>
                  <a:cubicBezTo>
                    <a:pt x="3928" y="1743"/>
                    <a:pt x="4577" y="1057"/>
                    <a:pt x="5195" y="857"/>
                  </a:cubicBezTo>
                  <a:cubicBezTo>
                    <a:pt x="5597" y="486"/>
                    <a:pt x="6370" y="429"/>
                    <a:pt x="6926" y="286"/>
                  </a:cubicBezTo>
                  <a:cubicBezTo>
                    <a:pt x="7173" y="229"/>
                    <a:pt x="7420" y="171"/>
                    <a:pt x="7667" y="114"/>
                  </a:cubicBezTo>
                  <a:cubicBezTo>
                    <a:pt x="7822" y="86"/>
                    <a:pt x="8162" y="0"/>
                    <a:pt x="8162" y="0"/>
                  </a:cubicBezTo>
                  <a:cubicBezTo>
                    <a:pt x="9120" y="29"/>
                    <a:pt x="10047" y="0"/>
                    <a:pt x="11005" y="57"/>
                  </a:cubicBezTo>
                  <a:cubicBezTo>
                    <a:pt x="11283" y="57"/>
                    <a:pt x="11870" y="171"/>
                    <a:pt x="11870" y="171"/>
                  </a:cubicBezTo>
                  <a:cubicBezTo>
                    <a:pt x="12859" y="486"/>
                    <a:pt x="14280" y="400"/>
                    <a:pt x="15084" y="1143"/>
                  </a:cubicBezTo>
                  <a:cubicBezTo>
                    <a:pt x="16289" y="1714"/>
                    <a:pt x="18267" y="3000"/>
                    <a:pt x="19101" y="3657"/>
                  </a:cubicBezTo>
                  <a:cubicBezTo>
                    <a:pt x="19595" y="3829"/>
                    <a:pt x="19843" y="4686"/>
                    <a:pt x="20152" y="5086"/>
                  </a:cubicBezTo>
                  <a:cubicBezTo>
                    <a:pt x="20584" y="6686"/>
                    <a:pt x="21202" y="7571"/>
                    <a:pt x="21388" y="9200"/>
                  </a:cubicBezTo>
                  <a:cubicBezTo>
                    <a:pt x="21573" y="10429"/>
                    <a:pt x="21357" y="11371"/>
                    <a:pt x="21202" y="12400"/>
                  </a:cubicBezTo>
                  <a:cubicBezTo>
                    <a:pt x="21171" y="13400"/>
                    <a:pt x="21326" y="14571"/>
                    <a:pt x="20522" y="15371"/>
                  </a:cubicBezTo>
                  <a:cubicBezTo>
                    <a:pt x="20275" y="15629"/>
                    <a:pt x="19873" y="15800"/>
                    <a:pt x="19719" y="16114"/>
                  </a:cubicBezTo>
                  <a:cubicBezTo>
                    <a:pt x="19626" y="16257"/>
                    <a:pt x="19626" y="16457"/>
                    <a:pt x="19472" y="16571"/>
                  </a:cubicBezTo>
                  <a:cubicBezTo>
                    <a:pt x="19255" y="16714"/>
                    <a:pt x="18730" y="16800"/>
                    <a:pt x="18730" y="16800"/>
                  </a:cubicBezTo>
                  <a:cubicBezTo>
                    <a:pt x="17927" y="17200"/>
                    <a:pt x="15393" y="18543"/>
                    <a:pt x="14589" y="18971"/>
                  </a:cubicBezTo>
                  <a:cubicBezTo>
                    <a:pt x="14342" y="19029"/>
                    <a:pt x="13848" y="19371"/>
                    <a:pt x="13848" y="19371"/>
                  </a:cubicBezTo>
                  <a:cubicBezTo>
                    <a:pt x="13508" y="19571"/>
                    <a:pt x="12859" y="19400"/>
                    <a:pt x="12488" y="19543"/>
                  </a:cubicBezTo>
                  <a:cubicBezTo>
                    <a:pt x="12210" y="19629"/>
                    <a:pt x="11870" y="19657"/>
                    <a:pt x="11561" y="19714"/>
                  </a:cubicBezTo>
                  <a:cubicBezTo>
                    <a:pt x="10109" y="19686"/>
                    <a:pt x="9460" y="19629"/>
                    <a:pt x="8224" y="19543"/>
                  </a:cubicBezTo>
                  <a:cubicBezTo>
                    <a:pt x="7667" y="19714"/>
                    <a:pt x="8131" y="19514"/>
                    <a:pt x="7976" y="20629"/>
                  </a:cubicBezTo>
                  <a:cubicBezTo>
                    <a:pt x="7946" y="20943"/>
                    <a:pt x="7698" y="21429"/>
                    <a:pt x="7420" y="21600"/>
                  </a:cubicBezTo>
                  <a:cubicBezTo>
                    <a:pt x="6709" y="21486"/>
                    <a:pt x="6370" y="21000"/>
                    <a:pt x="5690" y="20800"/>
                  </a:cubicBezTo>
                  <a:cubicBezTo>
                    <a:pt x="5412" y="20714"/>
                    <a:pt x="5257" y="20686"/>
                    <a:pt x="5010" y="20571"/>
                  </a:cubicBezTo>
                  <a:cubicBezTo>
                    <a:pt x="4886" y="20514"/>
                    <a:pt x="4639" y="20457"/>
                    <a:pt x="4639" y="20457"/>
                  </a:cubicBezTo>
                  <a:cubicBezTo>
                    <a:pt x="4825" y="19857"/>
                    <a:pt x="5535" y="19686"/>
                    <a:pt x="5999" y="19257"/>
                  </a:cubicBezTo>
                  <a:cubicBezTo>
                    <a:pt x="6091" y="19000"/>
                    <a:pt x="6308" y="18629"/>
                    <a:pt x="6493" y="18400"/>
                  </a:cubicBezTo>
                  <a:cubicBezTo>
                    <a:pt x="6462" y="18229"/>
                    <a:pt x="6524" y="18029"/>
                    <a:pt x="6431" y="17886"/>
                  </a:cubicBezTo>
                  <a:cubicBezTo>
                    <a:pt x="6370" y="17743"/>
                    <a:pt x="6122" y="17800"/>
                    <a:pt x="5999" y="17714"/>
                  </a:cubicBezTo>
                  <a:cubicBezTo>
                    <a:pt x="5690" y="17486"/>
                    <a:pt x="5319" y="17314"/>
                    <a:pt x="5072" y="17029"/>
                  </a:cubicBezTo>
                  <a:cubicBezTo>
                    <a:pt x="4485" y="16371"/>
                    <a:pt x="3774" y="15771"/>
                    <a:pt x="3032" y="15257"/>
                  </a:cubicBezTo>
                  <a:cubicBezTo>
                    <a:pt x="2661" y="15000"/>
                    <a:pt x="2198" y="14771"/>
                    <a:pt x="1858" y="14457"/>
                  </a:cubicBezTo>
                  <a:cubicBezTo>
                    <a:pt x="1487" y="14114"/>
                    <a:pt x="1116" y="13714"/>
                    <a:pt x="684" y="13429"/>
                  </a:cubicBezTo>
                  <a:cubicBezTo>
                    <a:pt x="375" y="13029"/>
                    <a:pt x="282" y="12886"/>
                    <a:pt x="189" y="12400"/>
                  </a:cubicBezTo>
                  <a:cubicBezTo>
                    <a:pt x="158" y="12029"/>
                    <a:pt x="189" y="11657"/>
                    <a:pt x="128" y="11314"/>
                  </a:cubicBezTo>
                  <a:cubicBezTo>
                    <a:pt x="128" y="11257"/>
                    <a:pt x="-27" y="11171"/>
                    <a:pt x="4" y="11200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l" defTabSz="44926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形狀"/>
            <p:cNvSpPr/>
            <p:nvPr/>
          </p:nvSpPr>
          <p:spPr>
            <a:xfrm rot="840000">
              <a:off x="470706" y="5496469"/>
              <a:ext cx="207963" cy="263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991" y="138"/>
                  </a:lnTo>
                  <a:lnTo>
                    <a:pt x="3567" y="692"/>
                  </a:lnTo>
                  <a:lnTo>
                    <a:pt x="7332" y="1662"/>
                  </a:lnTo>
                  <a:lnTo>
                    <a:pt x="11494" y="3323"/>
                  </a:lnTo>
                  <a:lnTo>
                    <a:pt x="15457" y="6092"/>
                  </a:lnTo>
                  <a:lnTo>
                    <a:pt x="19024" y="9831"/>
                  </a:lnTo>
                  <a:lnTo>
                    <a:pt x="21204" y="14954"/>
                  </a:lnTo>
                  <a:lnTo>
                    <a:pt x="21600" y="21600"/>
                  </a:lnTo>
                  <a:lnTo>
                    <a:pt x="18429" y="21600"/>
                  </a:lnTo>
                  <a:lnTo>
                    <a:pt x="17240" y="21323"/>
                  </a:lnTo>
                  <a:lnTo>
                    <a:pt x="16051" y="21185"/>
                  </a:lnTo>
                  <a:lnTo>
                    <a:pt x="14664" y="20769"/>
                  </a:lnTo>
                  <a:lnTo>
                    <a:pt x="13079" y="20077"/>
                  </a:lnTo>
                  <a:lnTo>
                    <a:pt x="11494" y="19246"/>
                  </a:lnTo>
                  <a:lnTo>
                    <a:pt x="10503" y="17446"/>
                  </a:lnTo>
                  <a:lnTo>
                    <a:pt x="10503" y="15369"/>
                  </a:lnTo>
                  <a:lnTo>
                    <a:pt x="11097" y="13292"/>
                  </a:lnTo>
                  <a:lnTo>
                    <a:pt x="11692" y="11077"/>
                  </a:lnTo>
                  <a:lnTo>
                    <a:pt x="11097" y="8585"/>
                  </a:lnTo>
                  <a:lnTo>
                    <a:pt x="9512" y="5954"/>
                  </a:lnTo>
                  <a:lnTo>
                    <a:pt x="6143" y="3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FF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l" defTabSz="44926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形狀"/>
            <p:cNvSpPr/>
            <p:nvPr/>
          </p:nvSpPr>
          <p:spPr>
            <a:xfrm rot="840000">
              <a:off x="508806" y="5794919"/>
              <a:ext cx="103188" cy="66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00" y="540"/>
                  </a:lnTo>
                  <a:lnTo>
                    <a:pt x="2400" y="1620"/>
                  </a:lnTo>
                  <a:lnTo>
                    <a:pt x="5200" y="4320"/>
                  </a:lnTo>
                  <a:lnTo>
                    <a:pt x="8400" y="6480"/>
                  </a:lnTo>
                  <a:lnTo>
                    <a:pt x="11600" y="8100"/>
                  </a:lnTo>
                  <a:lnTo>
                    <a:pt x="15200" y="9180"/>
                  </a:lnTo>
                  <a:lnTo>
                    <a:pt x="18400" y="9720"/>
                  </a:lnTo>
                  <a:lnTo>
                    <a:pt x="21600" y="8640"/>
                  </a:lnTo>
                  <a:lnTo>
                    <a:pt x="21200" y="13500"/>
                  </a:lnTo>
                  <a:lnTo>
                    <a:pt x="20000" y="17820"/>
                  </a:lnTo>
                  <a:lnTo>
                    <a:pt x="17600" y="20520"/>
                  </a:lnTo>
                  <a:lnTo>
                    <a:pt x="14800" y="21600"/>
                  </a:lnTo>
                  <a:lnTo>
                    <a:pt x="11200" y="21060"/>
                  </a:lnTo>
                  <a:lnTo>
                    <a:pt x="7600" y="17280"/>
                  </a:lnTo>
                  <a:lnTo>
                    <a:pt x="4000" y="10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FF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l" defTabSz="44926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形狀"/>
            <p:cNvSpPr/>
            <p:nvPr/>
          </p:nvSpPr>
          <p:spPr>
            <a:xfrm>
              <a:off x="102406" y="6617244"/>
              <a:ext cx="185738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98" y="827"/>
                  </a:lnTo>
                  <a:lnTo>
                    <a:pt x="2746" y="1964"/>
                  </a:lnTo>
                  <a:lnTo>
                    <a:pt x="4759" y="3411"/>
                  </a:lnTo>
                  <a:lnTo>
                    <a:pt x="6956" y="5271"/>
                  </a:lnTo>
                  <a:lnTo>
                    <a:pt x="9885" y="7441"/>
                  </a:lnTo>
                  <a:lnTo>
                    <a:pt x="12264" y="9715"/>
                  </a:lnTo>
                  <a:lnTo>
                    <a:pt x="14461" y="12299"/>
                  </a:lnTo>
                  <a:lnTo>
                    <a:pt x="15925" y="15089"/>
                  </a:lnTo>
                  <a:lnTo>
                    <a:pt x="17207" y="18086"/>
                  </a:lnTo>
                  <a:lnTo>
                    <a:pt x="16658" y="21600"/>
                  </a:lnTo>
                  <a:lnTo>
                    <a:pt x="21600" y="21600"/>
                  </a:lnTo>
                  <a:lnTo>
                    <a:pt x="21417" y="18293"/>
                  </a:lnTo>
                  <a:lnTo>
                    <a:pt x="19037" y="12299"/>
                  </a:lnTo>
                  <a:lnTo>
                    <a:pt x="15010" y="7131"/>
                  </a:lnTo>
                  <a:lnTo>
                    <a:pt x="8603" y="2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FF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l" defTabSz="44926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形狀"/>
            <p:cNvSpPr/>
            <p:nvPr/>
          </p:nvSpPr>
          <p:spPr>
            <a:xfrm>
              <a:off x="84943" y="6391819"/>
              <a:ext cx="204789" cy="201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14" y="0"/>
                  </a:moveTo>
                  <a:lnTo>
                    <a:pt x="21600" y="21600"/>
                  </a:lnTo>
                  <a:lnTo>
                    <a:pt x="20769" y="21262"/>
                  </a:lnTo>
                  <a:lnTo>
                    <a:pt x="18443" y="20419"/>
                  </a:lnTo>
                  <a:lnTo>
                    <a:pt x="15286" y="18731"/>
                  </a:lnTo>
                  <a:lnTo>
                    <a:pt x="6812" y="15862"/>
                  </a:lnTo>
                  <a:lnTo>
                    <a:pt x="3157" y="15187"/>
                  </a:lnTo>
                  <a:lnTo>
                    <a:pt x="0" y="15694"/>
                  </a:lnTo>
                  <a:lnTo>
                    <a:pt x="0" y="12150"/>
                  </a:lnTo>
                  <a:lnTo>
                    <a:pt x="1994" y="11812"/>
                  </a:lnTo>
                  <a:lnTo>
                    <a:pt x="3988" y="11137"/>
                  </a:lnTo>
                  <a:lnTo>
                    <a:pt x="6314" y="11137"/>
                  </a:lnTo>
                  <a:lnTo>
                    <a:pt x="8474" y="11306"/>
                  </a:lnTo>
                  <a:lnTo>
                    <a:pt x="10800" y="11812"/>
                  </a:lnTo>
                  <a:lnTo>
                    <a:pt x="12960" y="13162"/>
                  </a:lnTo>
                  <a:lnTo>
                    <a:pt x="13458" y="12487"/>
                  </a:lnTo>
                  <a:lnTo>
                    <a:pt x="13458" y="9788"/>
                  </a:lnTo>
                  <a:lnTo>
                    <a:pt x="13625" y="6244"/>
                  </a:lnTo>
                  <a:lnTo>
                    <a:pt x="13625" y="4894"/>
                  </a:lnTo>
                  <a:lnTo>
                    <a:pt x="13292" y="4894"/>
                  </a:lnTo>
                  <a:lnTo>
                    <a:pt x="12794" y="4556"/>
                  </a:lnTo>
                  <a:lnTo>
                    <a:pt x="12628" y="3713"/>
                  </a:lnTo>
                  <a:lnTo>
                    <a:pt x="12462" y="3206"/>
                  </a:lnTo>
                  <a:lnTo>
                    <a:pt x="12628" y="2531"/>
                  </a:lnTo>
                  <a:lnTo>
                    <a:pt x="13126" y="1688"/>
                  </a:lnTo>
                  <a:lnTo>
                    <a:pt x="14788" y="1013"/>
                  </a:lnTo>
                  <a:lnTo>
                    <a:pt x="17114" y="0"/>
                  </a:lnTo>
                  <a:close/>
                </a:path>
              </a:pathLst>
            </a:custGeom>
            <a:solidFill>
              <a:srgbClr val="F2DFF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l" defTabSz="44926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形狀"/>
            <p:cNvSpPr/>
            <p:nvPr/>
          </p:nvSpPr>
          <p:spPr>
            <a:xfrm>
              <a:off x="84943" y="6361657"/>
              <a:ext cx="73026" cy="134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04" y="0"/>
                  </a:moveTo>
                  <a:lnTo>
                    <a:pt x="6894" y="9293"/>
                  </a:lnTo>
                  <a:lnTo>
                    <a:pt x="0" y="14819"/>
                  </a:lnTo>
                  <a:lnTo>
                    <a:pt x="0" y="21600"/>
                  </a:lnTo>
                  <a:lnTo>
                    <a:pt x="3677" y="20595"/>
                  </a:lnTo>
                  <a:lnTo>
                    <a:pt x="9191" y="18335"/>
                  </a:lnTo>
                  <a:lnTo>
                    <a:pt x="15166" y="15823"/>
                  </a:lnTo>
                  <a:lnTo>
                    <a:pt x="19302" y="12809"/>
                  </a:lnTo>
                  <a:lnTo>
                    <a:pt x="21600" y="9042"/>
                  </a:lnTo>
                  <a:lnTo>
                    <a:pt x="21140" y="4772"/>
                  </a:lnTo>
                  <a:lnTo>
                    <a:pt x="17004" y="0"/>
                  </a:lnTo>
                  <a:close/>
                </a:path>
              </a:pathLst>
            </a:custGeom>
            <a:solidFill>
              <a:srgbClr val="F2DFF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l" defTabSz="44926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形狀"/>
            <p:cNvSpPr/>
            <p:nvPr/>
          </p:nvSpPr>
          <p:spPr>
            <a:xfrm>
              <a:off x="84943" y="5234532"/>
              <a:ext cx="787401" cy="1173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79"/>
                  </a:moveTo>
                  <a:lnTo>
                    <a:pt x="1782" y="117"/>
                  </a:lnTo>
                  <a:lnTo>
                    <a:pt x="4390" y="0"/>
                  </a:lnTo>
                  <a:lnTo>
                    <a:pt x="7388" y="117"/>
                  </a:lnTo>
                  <a:lnTo>
                    <a:pt x="10778" y="613"/>
                  </a:lnTo>
                  <a:lnTo>
                    <a:pt x="14038" y="1459"/>
                  </a:lnTo>
                  <a:lnTo>
                    <a:pt x="16602" y="2627"/>
                  </a:lnTo>
                  <a:lnTo>
                    <a:pt x="18601" y="4116"/>
                  </a:lnTo>
                  <a:lnTo>
                    <a:pt x="20122" y="5809"/>
                  </a:lnTo>
                  <a:lnTo>
                    <a:pt x="21078" y="7648"/>
                  </a:lnTo>
                  <a:lnTo>
                    <a:pt x="21557" y="9545"/>
                  </a:lnTo>
                  <a:lnTo>
                    <a:pt x="21600" y="11559"/>
                  </a:lnTo>
                  <a:lnTo>
                    <a:pt x="21165" y="13485"/>
                  </a:lnTo>
                  <a:lnTo>
                    <a:pt x="20427" y="15383"/>
                  </a:lnTo>
                  <a:lnTo>
                    <a:pt x="19253" y="17105"/>
                  </a:lnTo>
                  <a:lnTo>
                    <a:pt x="17645" y="18652"/>
                  </a:lnTo>
                  <a:lnTo>
                    <a:pt x="15820" y="19936"/>
                  </a:lnTo>
                  <a:lnTo>
                    <a:pt x="13690" y="20870"/>
                  </a:lnTo>
                  <a:lnTo>
                    <a:pt x="11256" y="21483"/>
                  </a:lnTo>
                  <a:lnTo>
                    <a:pt x="8605" y="21600"/>
                  </a:lnTo>
                  <a:lnTo>
                    <a:pt x="5693" y="21221"/>
                  </a:lnTo>
                  <a:lnTo>
                    <a:pt x="7258" y="21250"/>
                  </a:lnTo>
                  <a:lnTo>
                    <a:pt x="8866" y="20958"/>
                  </a:lnTo>
                  <a:lnTo>
                    <a:pt x="10344" y="20432"/>
                  </a:lnTo>
                  <a:lnTo>
                    <a:pt x="11821" y="19557"/>
                  </a:lnTo>
                  <a:lnTo>
                    <a:pt x="13212" y="18535"/>
                  </a:lnTo>
                  <a:lnTo>
                    <a:pt x="14472" y="17338"/>
                  </a:lnTo>
                  <a:lnTo>
                    <a:pt x="15559" y="16025"/>
                  </a:lnTo>
                  <a:lnTo>
                    <a:pt x="16559" y="14595"/>
                  </a:lnTo>
                  <a:lnTo>
                    <a:pt x="17210" y="13106"/>
                  </a:lnTo>
                  <a:lnTo>
                    <a:pt x="17732" y="11588"/>
                  </a:lnTo>
                  <a:lnTo>
                    <a:pt x="17993" y="10099"/>
                  </a:lnTo>
                  <a:lnTo>
                    <a:pt x="17906" y="8640"/>
                  </a:lnTo>
                  <a:lnTo>
                    <a:pt x="17471" y="7326"/>
                  </a:lnTo>
                  <a:lnTo>
                    <a:pt x="16689" y="6071"/>
                  </a:lnTo>
                  <a:lnTo>
                    <a:pt x="15515" y="5021"/>
                  </a:lnTo>
                  <a:lnTo>
                    <a:pt x="13907" y="4145"/>
                  </a:lnTo>
                  <a:lnTo>
                    <a:pt x="11300" y="3123"/>
                  </a:lnTo>
                  <a:lnTo>
                    <a:pt x="8823" y="2394"/>
                  </a:lnTo>
                  <a:lnTo>
                    <a:pt x="6693" y="1897"/>
                  </a:lnTo>
                  <a:lnTo>
                    <a:pt x="4694" y="1635"/>
                  </a:lnTo>
                  <a:lnTo>
                    <a:pt x="2955" y="1605"/>
                  </a:lnTo>
                  <a:lnTo>
                    <a:pt x="1391" y="1781"/>
                  </a:lnTo>
                  <a:lnTo>
                    <a:pt x="0" y="2043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F2DFF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l" defTabSz="44926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形狀"/>
            <p:cNvSpPr/>
            <p:nvPr/>
          </p:nvSpPr>
          <p:spPr>
            <a:xfrm rot="1560000">
              <a:off x="116693" y="741906"/>
              <a:ext cx="544514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278"/>
                  </a:lnTo>
                  <a:lnTo>
                    <a:pt x="504" y="6835"/>
                  </a:lnTo>
                  <a:lnTo>
                    <a:pt x="925" y="8932"/>
                  </a:lnTo>
                  <a:lnTo>
                    <a:pt x="1513" y="10846"/>
                  </a:lnTo>
                  <a:lnTo>
                    <a:pt x="2269" y="12851"/>
                  </a:lnTo>
                  <a:lnTo>
                    <a:pt x="3194" y="14673"/>
                  </a:lnTo>
                  <a:lnTo>
                    <a:pt x="4286" y="16223"/>
                  </a:lnTo>
                  <a:lnTo>
                    <a:pt x="5631" y="17681"/>
                  </a:lnTo>
                  <a:lnTo>
                    <a:pt x="7228" y="18957"/>
                  </a:lnTo>
                  <a:lnTo>
                    <a:pt x="8909" y="19959"/>
                  </a:lnTo>
                  <a:lnTo>
                    <a:pt x="11010" y="20780"/>
                  </a:lnTo>
                  <a:lnTo>
                    <a:pt x="13279" y="21327"/>
                  </a:lnTo>
                  <a:lnTo>
                    <a:pt x="15801" y="21600"/>
                  </a:lnTo>
                  <a:lnTo>
                    <a:pt x="18490" y="21509"/>
                  </a:lnTo>
                  <a:lnTo>
                    <a:pt x="21600" y="21144"/>
                  </a:lnTo>
                  <a:lnTo>
                    <a:pt x="18826" y="20689"/>
                  </a:lnTo>
                  <a:lnTo>
                    <a:pt x="16389" y="20051"/>
                  </a:lnTo>
                  <a:lnTo>
                    <a:pt x="14288" y="19322"/>
                  </a:lnTo>
                  <a:lnTo>
                    <a:pt x="12439" y="18592"/>
                  </a:lnTo>
                  <a:lnTo>
                    <a:pt x="10758" y="17590"/>
                  </a:lnTo>
                  <a:lnTo>
                    <a:pt x="9413" y="16587"/>
                  </a:lnTo>
                  <a:lnTo>
                    <a:pt x="8153" y="15403"/>
                  </a:lnTo>
                  <a:lnTo>
                    <a:pt x="7060" y="14127"/>
                  </a:lnTo>
                  <a:lnTo>
                    <a:pt x="6051" y="12851"/>
                  </a:lnTo>
                  <a:lnTo>
                    <a:pt x="5127" y="11392"/>
                  </a:lnTo>
                  <a:lnTo>
                    <a:pt x="4370" y="9752"/>
                  </a:lnTo>
                  <a:lnTo>
                    <a:pt x="3614" y="8020"/>
                  </a:lnTo>
                  <a:lnTo>
                    <a:pt x="2774" y="6289"/>
                  </a:lnTo>
                  <a:lnTo>
                    <a:pt x="1933" y="4284"/>
                  </a:lnTo>
                  <a:lnTo>
                    <a:pt x="1009" y="2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l" defTabSz="44926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形狀"/>
            <p:cNvSpPr/>
            <p:nvPr/>
          </p:nvSpPr>
          <p:spPr>
            <a:xfrm rot="1560000">
              <a:off x="469118" y="1291181"/>
              <a:ext cx="263526" cy="18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13" y="0"/>
                  </a:moveTo>
                  <a:lnTo>
                    <a:pt x="21600" y="21207"/>
                  </a:lnTo>
                  <a:lnTo>
                    <a:pt x="20903" y="21011"/>
                  </a:lnTo>
                  <a:lnTo>
                    <a:pt x="18639" y="20618"/>
                  </a:lnTo>
                  <a:lnTo>
                    <a:pt x="15503" y="19833"/>
                  </a:lnTo>
                  <a:lnTo>
                    <a:pt x="11845" y="19440"/>
                  </a:lnTo>
                  <a:lnTo>
                    <a:pt x="7839" y="19047"/>
                  </a:lnTo>
                  <a:lnTo>
                    <a:pt x="4355" y="19244"/>
                  </a:lnTo>
                  <a:lnTo>
                    <a:pt x="1568" y="20029"/>
                  </a:lnTo>
                  <a:lnTo>
                    <a:pt x="0" y="21600"/>
                  </a:lnTo>
                  <a:lnTo>
                    <a:pt x="697" y="19244"/>
                  </a:lnTo>
                  <a:lnTo>
                    <a:pt x="1394" y="17476"/>
                  </a:lnTo>
                  <a:lnTo>
                    <a:pt x="2787" y="16102"/>
                  </a:lnTo>
                  <a:lnTo>
                    <a:pt x="4355" y="14924"/>
                  </a:lnTo>
                  <a:lnTo>
                    <a:pt x="6271" y="14138"/>
                  </a:lnTo>
                  <a:lnTo>
                    <a:pt x="8187" y="13942"/>
                  </a:lnTo>
                  <a:lnTo>
                    <a:pt x="10277" y="13942"/>
                  </a:lnTo>
                  <a:lnTo>
                    <a:pt x="12542" y="14531"/>
                  </a:lnTo>
                  <a:lnTo>
                    <a:pt x="12716" y="13942"/>
                  </a:lnTo>
                  <a:lnTo>
                    <a:pt x="12194" y="10996"/>
                  </a:lnTo>
                  <a:lnTo>
                    <a:pt x="11671" y="7462"/>
                  </a:lnTo>
                  <a:lnTo>
                    <a:pt x="11323" y="5891"/>
                  </a:lnTo>
                  <a:lnTo>
                    <a:pt x="10974" y="5891"/>
                  </a:lnTo>
                  <a:lnTo>
                    <a:pt x="10626" y="5695"/>
                  </a:lnTo>
                  <a:lnTo>
                    <a:pt x="9929" y="4516"/>
                  </a:lnTo>
                  <a:lnTo>
                    <a:pt x="9929" y="3731"/>
                  </a:lnTo>
                  <a:lnTo>
                    <a:pt x="10277" y="2749"/>
                  </a:lnTo>
                  <a:lnTo>
                    <a:pt x="11497" y="1571"/>
                  </a:lnTo>
                  <a:lnTo>
                    <a:pt x="1341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l" defTabSz="44926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形狀"/>
            <p:cNvSpPr/>
            <p:nvPr/>
          </p:nvSpPr>
          <p:spPr>
            <a:xfrm rot="1560000">
              <a:off x="996168" y="546644"/>
              <a:ext cx="231776" cy="252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991" y="138"/>
                  </a:lnTo>
                  <a:lnTo>
                    <a:pt x="3567" y="692"/>
                  </a:lnTo>
                  <a:lnTo>
                    <a:pt x="7332" y="1662"/>
                  </a:lnTo>
                  <a:lnTo>
                    <a:pt x="11494" y="3323"/>
                  </a:lnTo>
                  <a:lnTo>
                    <a:pt x="15457" y="6092"/>
                  </a:lnTo>
                  <a:lnTo>
                    <a:pt x="19024" y="9831"/>
                  </a:lnTo>
                  <a:lnTo>
                    <a:pt x="21204" y="14954"/>
                  </a:lnTo>
                  <a:lnTo>
                    <a:pt x="21600" y="21600"/>
                  </a:lnTo>
                  <a:lnTo>
                    <a:pt x="18429" y="21600"/>
                  </a:lnTo>
                  <a:lnTo>
                    <a:pt x="17240" y="21323"/>
                  </a:lnTo>
                  <a:lnTo>
                    <a:pt x="16051" y="21185"/>
                  </a:lnTo>
                  <a:lnTo>
                    <a:pt x="14664" y="20769"/>
                  </a:lnTo>
                  <a:lnTo>
                    <a:pt x="13079" y="20077"/>
                  </a:lnTo>
                  <a:lnTo>
                    <a:pt x="11494" y="19246"/>
                  </a:lnTo>
                  <a:lnTo>
                    <a:pt x="10503" y="17446"/>
                  </a:lnTo>
                  <a:lnTo>
                    <a:pt x="10503" y="15369"/>
                  </a:lnTo>
                  <a:lnTo>
                    <a:pt x="11097" y="13292"/>
                  </a:lnTo>
                  <a:lnTo>
                    <a:pt x="11692" y="11077"/>
                  </a:lnTo>
                  <a:lnTo>
                    <a:pt x="11097" y="8585"/>
                  </a:lnTo>
                  <a:lnTo>
                    <a:pt x="9512" y="5954"/>
                  </a:lnTo>
                  <a:lnTo>
                    <a:pt x="6143" y="3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l" defTabSz="44926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形狀"/>
            <p:cNvSpPr/>
            <p:nvPr/>
          </p:nvSpPr>
          <p:spPr>
            <a:xfrm rot="1560000">
              <a:off x="461181" y="1235619"/>
              <a:ext cx="96838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57" y="0"/>
                  </a:moveTo>
                  <a:lnTo>
                    <a:pt x="9391" y="8732"/>
                  </a:lnTo>
                  <a:lnTo>
                    <a:pt x="7043" y="14247"/>
                  </a:lnTo>
                  <a:lnTo>
                    <a:pt x="5165" y="18153"/>
                  </a:lnTo>
                  <a:lnTo>
                    <a:pt x="0" y="21600"/>
                  </a:lnTo>
                  <a:lnTo>
                    <a:pt x="5635" y="20221"/>
                  </a:lnTo>
                  <a:lnTo>
                    <a:pt x="10800" y="18383"/>
                  </a:lnTo>
                  <a:lnTo>
                    <a:pt x="15026" y="15855"/>
                  </a:lnTo>
                  <a:lnTo>
                    <a:pt x="18783" y="13098"/>
                  </a:lnTo>
                  <a:lnTo>
                    <a:pt x="21130" y="10111"/>
                  </a:lnTo>
                  <a:lnTo>
                    <a:pt x="21600" y="6894"/>
                  </a:lnTo>
                  <a:lnTo>
                    <a:pt x="19722" y="3447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l" defTabSz="44926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形狀"/>
            <p:cNvSpPr/>
            <p:nvPr/>
          </p:nvSpPr>
          <p:spPr>
            <a:xfrm rot="1560000">
              <a:off x="1015218" y="830806"/>
              <a:ext cx="112714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00" y="540"/>
                  </a:lnTo>
                  <a:lnTo>
                    <a:pt x="2400" y="1620"/>
                  </a:lnTo>
                  <a:lnTo>
                    <a:pt x="5200" y="4320"/>
                  </a:lnTo>
                  <a:lnTo>
                    <a:pt x="8400" y="6480"/>
                  </a:lnTo>
                  <a:lnTo>
                    <a:pt x="11600" y="8100"/>
                  </a:lnTo>
                  <a:lnTo>
                    <a:pt x="15200" y="9180"/>
                  </a:lnTo>
                  <a:lnTo>
                    <a:pt x="18400" y="9720"/>
                  </a:lnTo>
                  <a:lnTo>
                    <a:pt x="21600" y="8640"/>
                  </a:lnTo>
                  <a:lnTo>
                    <a:pt x="21200" y="13500"/>
                  </a:lnTo>
                  <a:lnTo>
                    <a:pt x="20000" y="17820"/>
                  </a:lnTo>
                  <a:lnTo>
                    <a:pt x="17600" y="20520"/>
                  </a:lnTo>
                  <a:lnTo>
                    <a:pt x="14800" y="21600"/>
                  </a:lnTo>
                  <a:lnTo>
                    <a:pt x="11200" y="21060"/>
                  </a:lnTo>
                  <a:lnTo>
                    <a:pt x="7600" y="17280"/>
                  </a:lnTo>
                  <a:lnTo>
                    <a:pt x="4000" y="10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l" defTabSz="44926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形狀"/>
            <p:cNvSpPr/>
            <p:nvPr/>
          </p:nvSpPr>
          <p:spPr>
            <a:xfrm>
              <a:off x="84943" y="1499144"/>
              <a:ext cx="569914" cy="1030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840" y="0"/>
                  </a:moveTo>
                  <a:lnTo>
                    <a:pt x="16140" y="299"/>
                  </a:lnTo>
                  <a:lnTo>
                    <a:pt x="16620" y="731"/>
                  </a:lnTo>
                  <a:lnTo>
                    <a:pt x="17160" y="1296"/>
                  </a:lnTo>
                  <a:lnTo>
                    <a:pt x="17820" y="1927"/>
                  </a:lnTo>
                  <a:lnTo>
                    <a:pt x="18540" y="2758"/>
                  </a:lnTo>
                  <a:lnTo>
                    <a:pt x="19140" y="3589"/>
                  </a:lnTo>
                  <a:lnTo>
                    <a:pt x="19740" y="4519"/>
                  </a:lnTo>
                  <a:lnTo>
                    <a:pt x="19980" y="5417"/>
                  </a:lnTo>
                  <a:lnTo>
                    <a:pt x="20160" y="6414"/>
                  </a:lnTo>
                  <a:lnTo>
                    <a:pt x="19920" y="7410"/>
                  </a:lnTo>
                  <a:lnTo>
                    <a:pt x="19380" y="8474"/>
                  </a:lnTo>
                  <a:lnTo>
                    <a:pt x="18600" y="9471"/>
                  </a:lnTo>
                  <a:lnTo>
                    <a:pt x="17220" y="10468"/>
                  </a:lnTo>
                  <a:lnTo>
                    <a:pt x="15420" y="11398"/>
                  </a:lnTo>
                  <a:lnTo>
                    <a:pt x="13080" y="12295"/>
                  </a:lnTo>
                  <a:lnTo>
                    <a:pt x="10020" y="13159"/>
                  </a:lnTo>
                  <a:lnTo>
                    <a:pt x="6660" y="14123"/>
                  </a:lnTo>
                  <a:lnTo>
                    <a:pt x="4140" y="15186"/>
                  </a:lnTo>
                  <a:lnTo>
                    <a:pt x="2100" y="16283"/>
                  </a:lnTo>
                  <a:lnTo>
                    <a:pt x="720" y="17479"/>
                  </a:lnTo>
                  <a:lnTo>
                    <a:pt x="0" y="18377"/>
                  </a:lnTo>
                  <a:lnTo>
                    <a:pt x="0" y="21600"/>
                  </a:lnTo>
                  <a:lnTo>
                    <a:pt x="360" y="20869"/>
                  </a:lnTo>
                  <a:lnTo>
                    <a:pt x="1140" y="19739"/>
                  </a:lnTo>
                  <a:lnTo>
                    <a:pt x="2580" y="18310"/>
                  </a:lnTo>
                  <a:lnTo>
                    <a:pt x="4560" y="16715"/>
                  </a:lnTo>
                  <a:lnTo>
                    <a:pt x="7500" y="15087"/>
                  </a:lnTo>
                  <a:lnTo>
                    <a:pt x="11400" y="13558"/>
                  </a:lnTo>
                  <a:lnTo>
                    <a:pt x="16500" y="12129"/>
                  </a:lnTo>
                  <a:lnTo>
                    <a:pt x="18480" y="11365"/>
                  </a:lnTo>
                  <a:lnTo>
                    <a:pt x="20100" y="10135"/>
                  </a:lnTo>
                  <a:lnTo>
                    <a:pt x="21120" y="8474"/>
                  </a:lnTo>
                  <a:lnTo>
                    <a:pt x="21600" y="6679"/>
                  </a:lnTo>
                  <a:lnTo>
                    <a:pt x="21360" y="4785"/>
                  </a:lnTo>
                  <a:lnTo>
                    <a:pt x="20460" y="2924"/>
                  </a:lnTo>
                  <a:lnTo>
                    <a:pt x="18660" y="1296"/>
                  </a:lnTo>
                  <a:lnTo>
                    <a:pt x="1584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l" defTabSz="44926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形狀"/>
            <p:cNvSpPr/>
            <p:nvPr/>
          </p:nvSpPr>
          <p:spPr>
            <a:xfrm rot="1560000">
              <a:off x="173843" y="224381"/>
              <a:ext cx="1274764" cy="1087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7" y="12065"/>
                  </a:moveTo>
                  <a:lnTo>
                    <a:pt x="580" y="12000"/>
                  </a:lnTo>
                  <a:lnTo>
                    <a:pt x="362" y="11676"/>
                  </a:lnTo>
                  <a:lnTo>
                    <a:pt x="217" y="11059"/>
                  </a:lnTo>
                  <a:lnTo>
                    <a:pt x="36" y="10314"/>
                  </a:lnTo>
                  <a:lnTo>
                    <a:pt x="0" y="9373"/>
                  </a:lnTo>
                  <a:lnTo>
                    <a:pt x="0" y="8335"/>
                  </a:lnTo>
                  <a:lnTo>
                    <a:pt x="145" y="7200"/>
                  </a:lnTo>
                  <a:lnTo>
                    <a:pt x="471" y="6065"/>
                  </a:lnTo>
                  <a:lnTo>
                    <a:pt x="906" y="4897"/>
                  </a:lnTo>
                  <a:lnTo>
                    <a:pt x="1631" y="3762"/>
                  </a:lnTo>
                  <a:lnTo>
                    <a:pt x="2501" y="2724"/>
                  </a:lnTo>
                  <a:lnTo>
                    <a:pt x="3660" y="1784"/>
                  </a:lnTo>
                  <a:lnTo>
                    <a:pt x="5146" y="1005"/>
                  </a:lnTo>
                  <a:lnTo>
                    <a:pt x="6886" y="422"/>
                  </a:lnTo>
                  <a:lnTo>
                    <a:pt x="8952" y="65"/>
                  </a:lnTo>
                  <a:lnTo>
                    <a:pt x="11380" y="0"/>
                  </a:lnTo>
                  <a:lnTo>
                    <a:pt x="13772" y="292"/>
                  </a:lnTo>
                  <a:lnTo>
                    <a:pt x="15801" y="1070"/>
                  </a:lnTo>
                  <a:lnTo>
                    <a:pt x="17541" y="2205"/>
                  </a:lnTo>
                  <a:lnTo>
                    <a:pt x="18991" y="3665"/>
                  </a:lnTo>
                  <a:lnTo>
                    <a:pt x="20078" y="5351"/>
                  </a:lnTo>
                  <a:lnTo>
                    <a:pt x="20911" y="7200"/>
                  </a:lnTo>
                  <a:lnTo>
                    <a:pt x="21419" y="9211"/>
                  </a:lnTo>
                  <a:lnTo>
                    <a:pt x="21600" y="11254"/>
                  </a:lnTo>
                  <a:lnTo>
                    <a:pt x="21564" y="13265"/>
                  </a:lnTo>
                  <a:lnTo>
                    <a:pt x="21201" y="15211"/>
                  </a:lnTo>
                  <a:lnTo>
                    <a:pt x="20513" y="17027"/>
                  </a:lnTo>
                  <a:lnTo>
                    <a:pt x="19570" y="18616"/>
                  </a:lnTo>
                  <a:lnTo>
                    <a:pt x="18374" y="19946"/>
                  </a:lnTo>
                  <a:lnTo>
                    <a:pt x="16852" y="20919"/>
                  </a:lnTo>
                  <a:lnTo>
                    <a:pt x="15113" y="21503"/>
                  </a:lnTo>
                  <a:lnTo>
                    <a:pt x="13047" y="21600"/>
                  </a:lnTo>
                  <a:lnTo>
                    <a:pt x="14098" y="21373"/>
                  </a:lnTo>
                  <a:lnTo>
                    <a:pt x="15113" y="20822"/>
                  </a:lnTo>
                  <a:lnTo>
                    <a:pt x="15983" y="20011"/>
                  </a:lnTo>
                  <a:lnTo>
                    <a:pt x="16780" y="18908"/>
                  </a:lnTo>
                  <a:lnTo>
                    <a:pt x="17468" y="17643"/>
                  </a:lnTo>
                  <a:lnTo>
                    <a:pt x="18012" y="16249"/>
                  </a:lnTo>
                  <a:lnTo>
                    <a:pt x="18447" y="14724"/>
                  </a:lnTo>
                  <a:lnTo>
                    <a:pt x="18737" y="13103"/>
                  </a:lnTo>
                  <a:lnTo>
                    <a:pt x="18846" y="11514"/>
                  </a:lnTo>
                  <a:lnTo>
                    <a:pt x="18809" y="9892"/>
                  </a:lnTo>
                  <a:lnTo>
                    <a:pt x="18628" y="8368"/>
                  </a:lnTo>
                  <a:lnTo>
                    <a:pt x="18193" y="6908"/>
                  </a:lnTo>
                  <a:lnTo>
                    <a:pt x="17577" y="5643"/>
                  </a:lnTo>
                  <a:lnTo>
                    <a:pt x="16744" y="4508"/>
                  </a:lnTo>
                  <a:lnTo>
                    <a:pt x="15693" y="3632"/>
                  </a:lnTo>
                  <a:lnTo>
                    <a:pt x="14388" y="3016"/>
                  </a:lnTo>
                  <a:lnTo>
                    <a:pt x="12358" y="2432"/>
                  </a:lnTo>
                  <a:lnTo>
                    <a:pt x="10510" y="2108"/>
                  </a:lnTo>
                  <a:lnTo>
                    <a:pt x="8915" y="1978"/>
                  </a:lnTo>
                  <a:lnTo>
                    <a:pt x="7502" y="2043"/>
                  </a:lnTo>
                  <a:lnTo>
                    <a:pt x="6306" y="2303"/>
                  </a:lnTo>
                  <a:lnTo>
                    <a:pt x="5291" y="2724"/>
                  </a:lnTo>
                  <a:lnTo>
                    <a:pt x="4385" y="3276"/>
                  </a:lnTo>
                  <a:lnTo>
                    <a:pt x="3660" y="3989"/>
                  </a:lnTo>
                  <a:lnTo>
                    <a:pt x="3044" y="4832"/>
                  </a:lnTo>
                  <a:lnTo>
                    <a:pt x="2501" y="5708"/>
                  </a:lnTo>
                  <a:lnTo>
                    <a:pt x="2066" y="6681"/>
                  </a:lnTo>
                  <a:lnTo>
                    <a:pt x="1740" y="7751"/>
                  </a:lnTo>
                  <a:lnTo>
                    <a:pt x="1450" y="8822"/>
                  </a:lnTo>
                  <a:lnTo>
                    <a:pt x="1196" y="9892"/>
                  </a:lnTo>
                  <a:lnTo>
                    <a:pt x="1015" y="10995"/>
                  </a:lnTo>
                  <a:lnTo>
                    <a:pt x="797" y="12065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l" defTabSz="44926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3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6553200" y="6243637"/>
            <a:ext cx="396962" cy="373001"/>
          </a:xfrm>
          <a:prstGeom prst="rect">
            <a:avLst/>
          </a:prstGeom>
        </p:spPr>
        <p:txBody>
          <a:bodyPr lIns="46799" tIns="46799" rIns="46799" bIns="46799"/>
          <a:lstStyle>
            <a:lvl1pPr algn="l" defTabSz="4572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>
                <a:solidFill>
                  <a:srgbClr val="000000"/>
                </a:solidFill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86CB4B4D-7CA3-9044-876B-883B54F8677D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‹#›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6302847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12/24/20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905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2073302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大標題文字"/>
          <p:cNvSpPr txBox="1">
            <a:spLocks noGrp="1"/>
          </p:cNvSpPr>
          <p:nvPr>
            <p:ph type="title"/>
          </p:nvPr>
        </p:nvSpPr>
        <p:spPr>
          <a:xfrm>
            <a:off x="301625" y="609600"/>
            <a:ext cx="8540750" cy="114300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effectLst/>
              </a:defRPr>
            </a:pPr>
            <a:r>
              <a:t>大標題文字</a:t>
            </a:r>
          </a:p>
        </p:txBody>
      </p:sp>
      <p:sp>
        <p:nvSpPr>
          <p:cNvPr id="198" name="內文層級一…"/>
          <p:cNvSpPr txBox="1">
            <a:spLocks noGrp="1"/>
          </p:cNvSpPr>
          <p:nvPr>
            <p:ph type="body" idx="1"/>
          </p:nvPr>
        </p:nvSpPr>
        <p:spPr>
          <a:xfrm>
            <a:off x="301625" y="1905000"/>
            <a:ext cx="8540750" cy="4194175"/>
          </a:xfrm>
          <a:prstGeom prst="rect">
            <a:avLst/>
          </a:prstGeom>
        </p:spPr>
        <p:txBody>
          <a:bodyPr/>
          <a:lstStyle>
            <a:lvl1pPr>
              <a:buClr>
                <a:srgbClr val="DC5900"/>
              </a:buClr>
              <a:buSzPct val="75000"/>
              <a:buChar char="❖"/>
              <a:defRPr>
                <a:solidFill>
                  <a:srgbClr val="007A77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Clr>
                <a:srgbClr val="DC5900"/>
              </a:buClr>
              <a:buSzPct val="85000"/>
              <a:buChar char=""/>
              <a:defRPr>
                <a:solidFill>
                  <a:srgbClr val="007A77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Clr>
                <a:srgbClr val="DC5900"/>
              </a:buClr>
              <a:buSzPct val="85000"/>
              <a:buChar char="❖"/>
              <a:defRPr>
                <a:solidFill>
                  <a:srgbClr val="007A77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Clr>
                <a:srgbClr val="DC5900"/>
              </a:buClr>
              <a:buSzPct val="90000"/>
              <a:buChar char=""/>
              <a:defRPr>
                <a:solidFill>
                  <a:srgbClr val="007A77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Clr>
                <a:srgbClr val="DC5900"/>
              </a:buClr>
              <a:buSzPct val="85000"/>
              <a:buChar char="❖"/>
              <a:defRPr>
                <a:solidFill>
                  <a:srgbClr val="007A77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99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540467" y="6245225"/>
            <a:ext cx="301909" cy="2888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A7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7A7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7A77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070883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12/24/20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09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12/24/20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13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12/24/20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9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12/24/20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1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12/24/20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52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12/24/20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69B99-1108-455D-B3B6-AA29F1CC0F27}" type="datetimeFigureOut">
              <a:rPr lang="en-US" smtClean="0"/>
              <a:t>12/24/20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5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35F44-8F9E-43AB-AEE6-15FC854AC8B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EAE0B-F28A-419B-9DF7-905291E22F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15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群組"/>
          <p:cNvGrpSpPr/>
          <p:nvPr/>
        </p:nvGrpSpPr>
        <p:grpSpPr>
          <a:xfrm>
            <a:off x="-86665" y="-93634"/>
            <a:ext cx="2773982" cy="6950047"/>
            <a:chOff x="0" y="0"/>
            <a:chExt cx="2773980" cy="6950046"/>
          </a:xfrm>
        </p:grpSpPr>
        <p:sp>
          <p:nvSpPr>
            <p:cNvPr id="2" name="形狀"/>
            <p:cNvSpPr/>
            <p:nvPr/>
          </p:nvSpPr>
          <p:spPr>
            <a:xfrm>
              <a:off x="83243" y="5293273"/>
              <a:ext cx="699741" cy="1251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1" h="21240" extrusionOk="0">
                  <a:moveTo>
                    <a:pt x="99" y="502"/>
                  </a:moveTo>
                  <a:cubicBezTo>
                    <a:pt x="4492" y="-360"/>
                    <a:pt x="785" y="98"/>
                    <a:pt x="8519" y="340"/>
                  </a:cubicBezTo>
                  <a:cubicBezTo>
                    <a:pt x="9984" y="637"/>
                    <a:pt x="12684" y="906"/>
                    <a:pt x="14011" y="1418"/>
                  </a:cubicBezTo>
                  <a:cubicBezTo>
                    <a:pt x="14743" y="1714"/>
                    <a:pt x="16207" y="2279"/>
                    <a:pt x="16207" y="2279"/>
                  </a:cubicBezTo>
                  <a:cubicBezTo>
                    <a:pt x="17901" y="3788"/>
                    <a:pt x="16939" y="3276"/>
                    <a:pt x="18770" y="4003"/>
                  </a:cubicBezTo>
                  <a:cubicBezTo>
                    <a:pt x="19685" y="5646"/>
                    <a:pt x="19365" y="4838"/>
                    <a:pt x="19868" y="6373"/>
                  </a:cubicBezTo>
                  <a:cubicBezTo>
                    <a:pt x="19685" y="9605"/>
                    <a:pt x="21470" y="11894"/>
                    <a:pt x="18038" y="13914"/>
                  </a:cubicBezTo>
                  <a:cubicBezTo>
                    <a:pt x="17489" y="14911"/>
                    <a:pt x="16711" y="15988"/>
                    <a:pt x="15475" y="16715"/>
                  </a:cubicBezTo>
                  <a:cubicBezTo>
                    <a:pt x="14468" y="18520"/>
                    <a:pt x="10533" y="18681"/>
                    <a:pt x="7787" y="18870"/>
                  </a:cubicBezTo>
                  <a:cubicBezTo>
                    <a:pt x="6368" y="19139"/>
                    <a:pt x="4446" y="18681"/>
                    <a:pt x="3394" y="19301"/>
                  </a:cubicBezTo>
                  <a:cubicBezTo>
                    <a:pt x="2616" y="19759"/>
                    <a:pt x="3165" y="20594"/>
                    <a:pt x="3028" y="21240"/>
                  </a:cubicBezTo>
                  <a:cubicBezTo>
                    <a:pt x="2295" y="21159"/>
                    <a:pt x="923" y="20971"/>
                    <a:pt x="190" y="20863"/>
                  </a:cubicBezTo>
                  <a:cubicBezTo>
                    <a:pt x="99" y="20863"/>
                    <a:pt x="-130" y="20163"/>
                    <a:pt x="99" y="19866"/>
                  </a:cubicBezTo>
                  <a:cubicBezTo>
                    <a:pt x="328" y="19570"/>
                    <a:pt x="1563" y="19436"/>
                    <a:pt x="1563" y="19085"/>
                  </a:cubicBezTo>
                  <a:cubicBezTo>
                    <a:pt x="1060" y="18008"/>
                    <a:pt x="877" y="18089"/>
                    <a:pt x="99" y="17685"/>
                  </a:cubicBezTo>
                  <a:cubicBezTo>
                    <a:pt x="99" y="14211"/>
                    <a:pt x="99" y="5915"/>
                    <a:pt x="99" y="502"/>
                  </a:cubicBezTo>
                  <a:close/>
                </a:path>
              </a:pathLst>
            </a:custGeom>
            <a:solidFill>
              <a:srgbClr val="F2DFFD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" name="群組"/>
            <p:cNvGrpSpPr/>
            <p:nvPr/>
          </p:nvGrpSpPr>
          <p:grpSpPr>
            <a:xfrm>
              <a:off x="154472" y="4016058"/>
              <a:ext cx="890622" cy="720670"/>
              <a:chOff x="0" y="0"/>
              <a:chExt cx="890620" cy="720669"/>
            </a:xfrm>
          </p:grpSpPr>
          <p:sp>
            <p:nvSpPr>
              <p:cNvPr id="3" name="三角形"/>
              <p:cNvSpPr/>
              <p:nvPr/>
            </p:nvSpPr>
            <p:spPr>
              <a:xfrm rot="14964908" flipH="1">
                <a:off x="50046" y="20873"/>
                <a:ext cx="228060" cy="2648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169"/>
                    </a:moveTo>
                    <a:lnTo>
                      <a:pt x="7027" y="0"/>
                    </a:lnTo>
                    <a:lnTo>
                      <a:pt x="0" y="21600"/>
                    </a:lnTo>
                    <a:lnTo>
                      <a:pt x="21600" y="5169"/>
                    </a:lnTo>
                    <a:close/>
                  </a:path>
                </a:pathLst>
              </a:custGeom>
              <a:solidFill>
                <a:srgbClr val="FFFF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" name="三角形"/>
              <p:cNvSpPr/>
              <p:nvPr/>
            </p:nvSpPr>
            <p:spPr>
              <a:xfrm rot="14964908" flipH="1">
                <a:off x="209802" y="389749"/>
                <a:ext cx="389369" cy="2199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8206" y="0"/>
                    </a:lnTo>
                    <a:lnTo>
                      <a:pt x="21600" y="108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" name="三角形"/>
              <p:cNvSpPr/>
              <p:nvPr/>
            </p:nvSpPr>
            <p:spPr>
              <a:xfrm rot="14964908" flipH="1">
                <a:off x="563674" y="233312"/>
                <a:ext cx="406056" cy="1122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086"/>
                    </a:moveTo>
                    <a:lnTo>
                      <a:pt x="21600" y="0"/>
                    </a:lnTo>
                    <a:lnTo>
                      <a:pt x="19514" y="21600"/>
                    </a:lnTo>
                    <a:lnTo>
                      <a:pt x="0" y="3086"/>
                    </a:lnTo>
                    <a:close/>
                  </a:path>
                </a:pathLst>
              </a:custGeom>
              <a:solidFill>
                <a:srgbClr val="FFFF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" name="形狀"/>
            <p:cNvSpPr/>
            <p:nvPr/>
          </p:nvSpPr>
          <p:spPr>
            <a:xfrm>
              <a:off x="238432" y="2849533"/>
              <a:ext cx="1118233" cy="1219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extrusionOk="0">
                  <a:moveTo>
                    <a:pt x="256" y="11700"/>
                  </a:moveTo>
                  <a:cubicBezTo>
                    <a:pt x="13" y="9928"/>
                    <a:pt x="-170" y="9534"/>
                    <a:pt x="256" y="7650"/>
                  </a:cubicBezTo>
                  <a:cubicBezTo>
                    <a:pt x="560" y="6384"/>
                    <a:pt x="2020" y="5006"/>
                    <a:pt x="2933" y="4050"/>
                  </a:cubicBezTo>
                  <a:cubicBezTo>
                    <a:pt x="3389" y="3572"/>
                    <a:pt x="3907" y="3150"/>
                    <a:pt x="4393" y="2700"/>
                  </a:cubicBezTo>
                  <a:cubicBezTo>
                    <a:pt x="4819" y="2306"/>
                    <a:pt x="5854" y="1800"/>
                    <a:pt x="5854" y="1800"/>
                  </a:cubicBezTo>
                  <a:cubicBezTo>
                    <a:pt x="6858" y="394"/>
                    <a:pt x="8774" y="197"/>
                    <a:pt x="10478" y="0"/>
                  </a:cubicBezTo>
                  <a:cubicBezTo>
                    <a:pt x="12334" y="84"/>
                    <a:pt x="14220" y="28"/>
                    <a:pt x="16076" y="225"/>
                  </a:cubicBezTo>
                  <a:cubicBezTo>
                    <a:pt x="17536" y="366"/>
                    <a:pt x="18814" y="1997"/>
                    <a:pt x="19970" y="2700"/>
                  </a:cubicBezTo>
                  <a:cubicBezTo>
                    <a:pt x="20852" y="3938"/>
                    <a:pt x="21065" y="4247"/>
                    <a:pt x="21430" y="5625"/>
                  </a:cubicBezTo>
                  <a:cubicBezTo>
                    <a:pt x="21339" y="7509"/>
                    <a:pt x="21339" y="9366"/>
                    <a:pt x="21187" y="11250"/>
                  </a:cubicBezTo>
                  <a:cubicBezTo>
                    <a:pt x="21126" y="11897"/>
                    <a:pt x="20761" y="12038"/>
                    <a:pt x="20456" y="12600"/>
                  </a:cubicBezTo>
                  <a:cubicBezTo>
                    <a:pt x="19483" y="14400"/>
                    <a:pt x="18875" y="17072"/>
                    <a:pt x="16562" y="17775"/>
                  </a:cubicBezTo>
                  <a:cubicBezTo>
                    <a:pt x="16228" y="18000"/>
                    <a:pt x="15954" y="18309"/>
                    <a:pt x="15589" y="18450"/>
                  </a:cubicBezTo>
                  <a:cubicBezTo>
                    <a:pt x="15133" y="18619"/>
                    <a:pt x="14129" y="18225"/>
                    <a:pt x="14129" y="18675"/>
                  </a:cubicBezTo>
                  <a:cubicBezTo>
                    <a:pt x="14129" y="19153"/>
                    <a:pt x="15102" y="18984"/>
                    <a:pt x="15589" y="19125"/>
                  </a:cubicBezTo>
                  <a:cubicBezTo>
                    <a:pt x="16076" y="19266"/>
                    <a:pt x="17049" y="19575"/>
                    <a:pt x="17049" y="19575"/>
                  </a:cubicBezTo>
                  <a:cubicBezTo>
                    <a:pt x="17140" y="19800"/>
                    <a:pt x="17475" y="20081"/>
                    <a:pt x="17293" y="20250"/>
                  </a:cubicBezTo>
                  <a:cubicBezTo>
                    <a:pt x="16927" y="20588"/>
                    <a:pt x="16319" y="20559"/>
                    <a:pt x="15832" y="20700"/>
                  </a:cubicBezTo>
                  <a:cubicBezTo>
                    <a:pt x="15558" y="20784"/>
                    <a:pt x="15376" y="21038"/>
                    <a:pt x="15102" y="21150"/>
                  </a:cubicBezTo>
                  <a:cubicBezTo>
                    <a:pt x="14646" y="21347"/>
                    <a:pt x="13642" y="21600"/>
                    <a:pt x="13642" y="21600"/>
                  </a:cubicBezTo>
                  <a:cubicBezTo>
                    <a:pt x="13459" y="21094"/>
                    <a:pt x="13611" y="20391"/>
                    <a:pt x="13155" y="20025"/>
                  </a:cubicBezTo>
                  <a:cubicBezTo>
                    <a:pt x="12212" y="19266"/>
                    <a:pt x="7618" y="19378"/>
                    <a:pt x="7314" y="19350"/>
                  </a:cubicBezTo>
                  <a:cubicBezTo>
                    <a:pt x="6127" y="19125"/>
                    <a:pt x="4880" y="18956"/>
                    <a:pt x="3907" y="18225"/>
                  </a:cubicBezTo>
                  <a:cubicBezTo>
                    <a:pt x="3633" y="18028"/>
                    <a:pt x="3389" y="17803"/>
                    <a:pt x="3176" y="17550"/>
                  </a:cubicBezTo>
                  <a:cubicBezTo>
                    <a:pt x="2811" y="17128"/>
                    <a:pt x="2203" y="16200"/>
                    <a:pt x="2203" y="16200"/>
                  </a:cubicBezTo>
                  <a:cubicBezTo>
                    <a:pt x="1838" y="14231"/>
                    <a:pt x="2081" y="15300"/>
                    <a:pt x="1473" y="13050"/>
                  </a:cubicBezTo>
                  <a:cubicBezTo>
                    <a:pt x="956" y="11166"/>
                    <a:pt x="1595" y="13022"/>
                    <a:pt x="743" y="11475"/>
                  </a:cubicBezTo>
                  <a:cubicBezTo>
                    <a:pt x="621" y="11250"/>
                    <a:pt x="743" y="10688"/>
                    <a:pt x="499" y="10800"/>
                  </a:cubicBezTo>
                  <a:cubicBezTo>
                    <a:pt x="195" y="10941"/>
                    <a:pt x="347" y="11391"/>
                    <a:pt x="256" y="11700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7" name="群組"/>
            <p:cNvGrpSpPr/>
            <p:nvPr/>
          </p:nvGrpSpPr>
          <p:grpSpPr>
            <a:xfrm>
              <a:off x="85405" y="2694743"/>
              <a:ext cx="2688576" cy="3118709"/>
              <a:chOff x="0" y="0"/>
              <a:chExt cx="2688575" cy="3118707"/>
            </a:xfrm>
          </p:grpSpPr>
          <p:sp>
            <p:nvSpPr>
              <p:cNvPr id="8" name="形狀"/>
              <p:cNvSpPr/>
              <p:nvPr/>
            </p:nvSpPr>
            <p:spPr>
              <a:xfrm rot="789575" flipH="1">
                <a:off x="388371" y="97853"/>
                <a:ext cx="975597" cy="10053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579" y="21600"/>
                    </a:moveTo>
                    <a:lnTo>
                      <a:pt x="3683" y="20366"/>
                    </a:lnTo>
                    <a:lnTo>
                      <a:pt x="2588" y="18617"/>
                    </a:lnTo>
                    <a:lnTo>
                      <a:pt x="1493" y="16354"/>
                    </a:lnTo>
                    <a:lnTo>
                      <a:pt x="498" y="13886"/>
                    </a:lnTo>
                    <a:lnTo>
                      <a:pt x="0" y="11211"/>
                    </a:lnTo>
                    <a:lnTo>
                      <a:pt x="100" y="8434"/>
                    </a:lnTo>
                    <a:lnTo>
                      <a:pt x="896" y="5863"/>
                    </a:lnTo>
                    <a:lnTo>
                      <a:pt x="2688" y="3600"/>
                    </a:lnTo>
                    <a:lnTo>
                      <a:pt x="4479" y="2263"/>
                    </a:lnTo>
                    <a:lnTo>
                      <a:pt x="5972" y="1234"/>
                    </a:lnTo>
                    <a:lnTo>
                      <a:pt x="7167" y="720"/>
                    </a:lnTo>
                    <a:lnTo>
                      <a:pt x="8063" y="514"/>
                    </a:lnTo>
                    <a:lnTo>
                      <a:pt x="8759" y="514"/>
                    </a:lnTo>
                    <a:lnTo>
                      <a:pt x="10352" y="0"/>
                    </a:lnTo>
                    <a:lnTo>
                      <a:pt x="14732" y="823"/>
                    </a:lnTo>
                    <a:lnTo>
                      <a:pt x="15926" y="1234"/>
                    </a:lnTo>
                    <a:lnTo>
                      <a:pt x="17121" y="1543"/>
                    </a:lnTo>
                    <a:lnTo>
                      <a:pt x="18116" y="1954"/>
                    </a:lnTo>
                    <a:lnTo>
                      <a:pt x="19709" y="2777"/>
                    </a:lnTo>
                    <a:lnTo>
                      <a:pt x="20406" y="3291"/>
                    </a:lnTo>
                    <a:lnTo>
                      <a:pt x="21003" y="3909"/>
                    </a:lnTo>
                    <a:lnTo>
                      <a:pt x="21600" y="4629"/>
                    </a:lnTo>
                    <a:lnTo>
                      <a:pt x="20406" y="4114"/>
                    </a:lnTo>
                    <a:lnTo>
                      <a:pt x="19311" y="3703"/>
                    </a:lnTo>
                    <a:lnTo>
                      <a:pt x="17121" y="3086"/>
                    </a:lnTo>
                    <a:lnTo>
                      <a:pt x="16225" y="2777"/>
                    </a:lnTo>
                    <a:lnTo>
                      <a:pt x="15229" y="2674"/>
                    </a:lnTo>
                    <a:lnTo>
                      <a:pt x="14234" y="2469"/>
                    </a:lnTo>
                    <a:lnTo>
                      <a:pt x="12442" y="2469"/>
                    </a:lnTo>
                    <a:lnTo>
                      <a:pt x="11547" y="2571"/>
                    </a:lnTo>
                    <a:lnTo>
                      <a:pt x="10651" y="2777"/>
                    </a:lnTo>
                    <a:lnTo>
                      <a:pt x="9854" y="2983"/>
                    </a:lnTo>
                    <a:lnTo>
                      <a:pt x="9058" y="3394"/>
                    </a:lnTo>
                    <a:lnTo>
                      <a:pt x="8162" y="3703"/>
                    </a:lnTo>
                    <a:lnTo>
                      <a:pt x="6570" y="4731"/>
                    </a:lnTo>
                    <a:lnTo>
                      <a:pt x="5176" y="6274"/>
                    </a:lnTo>
                    <a:lnTo>
                      <a:pt x="4181" y="8229"/>
                    </a:lnTo>
                    <a:lnTo>
                      <a:pt x="3683" y="10594"/>
                    </a:lnTo>
                    <a:lnTo>
                      <a:pt x="3484" y="12960"/>
                    </a:lnTo>
                    <a:lnTo>
                      <a:pt x="3484" y="15531"/>
                    </a:lnTo>
                    <a:lnTo>
                      <a:pt x="3782" y="17897"/>
                    </a:lnTo>
                    <a:lnTo>
                      <a:pt x="4081" y="19954"/>
                    </a:lnTo>
                    <a:lnTo>
                      <a:pt x="4579" y="2160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" name="形狀"/>
              <p:cNvSpPr/>
              <p:nvPr/>
            </p:nvSpPr>
            <p:spPr>
              <a:xfrm rot="789575" flipH="1">
                <a:off x="105604" y="241012"/>
                <a:ext cx="816635" cy="1021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36" y="0"/>
                    </a:moveTo>
                    <a:lnTo>
                      <a:pt x="13292" y="203"/>
                    </a:lnTo>
                    <a:lnTo>
                      <a:pt x="14004" y="811"/>
                    </a:lnTo>
                    <a:lnTo>
                      <a:pt x="15073" y="1825"/>
                    </a:lnTo>
                    <a:lnTo>
                      <a:pt x="16259" y="3346"/>
                    </a:lnTo>
                    <a:lnTo>
                      <a:pt x="17209" y="5273"/>
                    </a:lnTo>
                    <a:lnTo>
                      <a:pt x="17802" y="7707"/>
                    </a:lnTo>
                    <a:lnTo>
                      <a:pt x="17802" y="10648"/>
                    </a:lnTo>
                    <a:lnTo>
                      <a:pt x="17090" y="14096"/>
                    </a:lnTo>
                    <a:lnTo>
                      <a:pt x="16615" y="15110"/>
                    </a:lnTo>
                    <a:lnTo>
                      <a:pt x="16141" y="15921"/>
                    </a:lnTo>
                    <a:lnTo>
                      <a:pt x="15547" y="16732"/>
                    </a:lnTo>
                    <a:lnTo>
                      <a:pt x="14835" y="17544"/>
                    </a:lnTo>
                    <a:lnTo>
                      <a:pt x="13886" y="18254"/>
                    </a:lnTo>
                    <a:lnTo>
                      <a:pt x="13055" y="18761"/>
                    </a:lnTo>
                    <a:lnTo>
                      <a:pt x="12105" y="19369"/>
                    </a:lnTo>
                    <a:lnTo>
                      <a:pt x="10919" y="19775"/>
                    </a:lnTo>
                    <a:lnTo>
                      <a:pt x="9732" y="19977"/>
                    </a:lnTo>
                    <a:lnTo>
                      <a:pt x="8545" y="20282"/>
                    </a:lnTo>
                    <a:lnTo>
                      <a:pt x="7240" y="20383"/>
                    </a:lnTo>
                    <a:lnTo>
                      <a:pt x="5815" y="20383"/>
                    </a:lnTo>
                    <a:lnTo>
                      <a:pt x="4391" y="20282"/>
                    </a:lnTo>
                    <a:lnTo>
                      <a:pt x="2967" y="19977"/>
                    </a:lnTo>
                    <a:lnTo>
                      <a:pt x="1424" y="19572"/>
                    </a:lnTo>
                    <a:lnTo>
                      <a:pt x="0" y="19065"/>
                    </a:lnTo>
                    <a:lnTo>
                      <a:pt x="1305" y="19775"/>
                    </a:lnTo>
                    <a:lnTo>
                      <a:pt x="3916" y="20789"/>
                    </a:lnTo>
                    <a:lnTo>
                      <a:pt x="6290" y="21397"/>
                    </a:lnTo>
                    <a:lnTo>
                      <a:pt x="8664" y="21600"/>
                    </a:lnTo>
                    <a:lnTo>
                      <a:pt x="9851" y="21600"/>
                    </a:lnTo>
                    <a:lnTo>
                      <a:pt x="10800" y="21499"/>
                    </a:lnTo>
                    <a:lnTo>
                      <a:pt x="11868" y="21296"/>
                    </a:lnTo>
                    <a:lnTo>
                      <a:pt x="13767" y="20890"/>
                    </a:lnTo>
                    <a:lnTo>
                      <a:pt x="14598" y="20586"/>
                    </a:lnTo>
                    <a:lnTo>
                      <a:pt x="15429" y="20180"/>
                    </a:lnTo>
                    <a:lnTo>
                      <a:pt x="16853" y="19369"/>
                    </a:lnTo>
                    <a:lnTo>
                      <a:pt x="18752" y="17848"/>
                    </a:lnTo>
                    <a:lnTo>
                      <a:pt x="20057" y="16327"/>
                    </a:lnTo>
                    <a:lnTo>
                      <a:pt x="20888" y="14603"/>
                    </a:lnTo>
                    <a:lnTo>
                      <a:pt x="21244" y="12980"/>
                    </a:lnTo>
                    <a:lnTo>
                      <a:pt x="21481" y="11256"/>
                    </a:lnTo>
                    <a:lnTo>
                      <a:pt x="21481" y="9634"/>
                    </a:lnTo>
                    <a:lnTo>
                      <a:pt x="21600" y="8011"/>
                    </a:lnTo>
                    <a:lnTo>
                      <a:pt x="20532" y="4665"/>
                    </a:lnTo>
                    <a:lnTo>
                      <a:pt x="18514" y="2130"/>
                    </a:lnTo>
                    <a:lnTo>
                      <a:pt x="17921" y="1825"/>
                    </a:lnTo>
                    <a:lnTo>
                      <a:pt x="17446" y="1521"/>
                    </a:lnTo>
                    <a:lnTo>
                      <a:pt x="16853" y="1318"/>
                    </a:lnTo>
                    <a:lnTo>
                      <a:pt x="16378" y="1115"/>
                    </a:lnTo>
                    <a:lnTo>
                      <a:pt x="15666" y="913"/>
                    </a:lnTo>
                    <a:lnTo>
                      <a:pt x="14954" y="608"/>
                    </a:lnTo>
                    <a:lnTo>
                      <a:pt x="14123" y="304"/>
                    </a:lnTo>
                    <a:lnTo>
                      <a:pt x="1293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形狀"/>
              <p:cNvSpPr/>
              <p:nvPr/>
            </p:nvSpPr>
            <p:spPr>
              <a:xfrm rot="789575" flipH="1">
                <a:off x="359870" y="451957"/>
                <a:ext cx="289875" cy="5175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863" y="0"/>
                    </a:moveTo>
                    <a:lnTo>
                      <a:pt x="17719" y="896"/>
                    </a:lnTo>
                    <a:lnTo>
                      <a:pt x="19406" y="2688"/>
                    </a:lnTo>
                    <a:lnTo>
                      <a:pt x="20756" y="4977"/>
                    </a:lnTo>
                    <a:lnTo>
                      <a:pt x="21600" y="7764"/>
                    </a:lnTo>
                    <a:lnTo>
                      <a:pt x="21431" y="11049"/>
                    </a:lnTo>
                    <a:lnTo>
                      <a:pt x="19575" y="14433"/>
                    </a:lnTo>
                    <a:lnTo>
                      <a:pt x="15863" y="18017"/>
                    </a:lnTo>
                    <a:lnTo>
                      <a:pt x="10125" y="21600"/>
                    </a:lnTo>
                    <a:lnTo>
                      <a:pt x="8269" y="21202"/>
                    </a:lnTo>
                    <a:lnTo>
                      <a:pt x="6413" y="20903"/>
                    </a:lnTo>
                    <a:lnTo>
                      <a:pt x="4388" y="20406"/>
                    </a:lnTo>
                    <a:lnTo>
                      <a:pt x="2700" y="20007"/>
                    </a:lnTo>
                    <a:lnTo>
                      <a:pt x="1350" y="19510"/>
                    </a:lnTo>
                    <a:lnTo>
                      <a:pt x="338" y="18912"/>
                    </a:lnTo>
                    <a:lnTo>
                      <a:pt x="0" y="18216"/>
                    </a:lnTo>
                    <a:lnTo>
                      <a:pt x="169" y="17718"/>
                    </a:lnTo>
                    <a:lnTo>
                      <a:pt x="2194" y="17021"/>
                    </a:lnTo>
                    <a:lnTo>
                      <a:pt x="4894" y="16026"/>
                    </a:lnTo>
                    <a:lnTo>
                      <a:pt x="7763" y="14931"/>
                    </a:lnTo>
                    <a:lnTo>
                      <a:pt x="10631" y="13338"/>
                    </a:lnTo>
                    <a:lnTo>
                      <a:pt x="13331" y="11148"/>
                    </a:lnTo>
                    <a:lnTo>
                      <a:pt x="15356" y="8262"/>
                    </a:lnTo>
                    <a:lnTo>
                      <a:pt x="16369" y="4579"/>
                    </a:lnTo>
                    <a:lnTo>
                      <a:pt x="1586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形狀"/>
              <p:cNvSpPr/>
              <p:nvPr/>
            </p:nvSpPr>
            <p:spPr>
              <a:xfrm rot="789575" flipH="1">
                <a:off x="885299" y="1192109"/>
                <a:ext cx="264939" cy="308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846" y="0"/>
                    </a:moveTo>
                    <a:lnTo>
                      <a:pt x="0" y="4091"/>
                    </a:lnTo>
                    <a:lnTo>
                      <a:pt x="554" y="4255"/>
                    </a:lnTo>
                    <a:lnTo>
                      <a:pt x="2585" y="4745"/>
                    </a:lnTo>
                    <a:lnTo>
                      <a:pt x="5354" y="5891"/>
                    </a:lnTo>
                    <a:lnTo>
                      <a:pt x="8492" y="7691"/>
                    </a:lnTo>
                    <a:lnTo>
                      <a:pt x="12185" y="10145"/>
                    </a:lnTo>
                    <a:lnTo>
                      <a:pt x="15508" y="13091"/>
                    </a:lnTo>
                    <a:lnTo>
                      <a:pt x="18831" y="16855"/>
                    </a:lnTo>
                    <a:lnTo>
                      <a:pt x="21415" y="21600"/>
                    </a:lnTo>
                    <a:lnTo>
                      <a:pt x="21600" y="19636"/>
                    </a:lnTo>
                    <a:lnTo>
                      <a:pt x="21231" y="17509"/>
                    </a:lnTo>
                    <a:lnTo>
                      <a:pt x="19938" y="14727"/>
                    </a:lnTo>
                    <a:lnTo>
                      <a:pt x="18277" y="12109"/>
                    </a:lnTo>
                    <a:lnTo>
                      <a:pt x="16431" y="9491"/>
                    </a:lnTo>
                    <a:lnTo>
                      <a:pt x="14400" y="7364"/>
                    </a:lnTo>
                    <a:lnTo>
                      <a:pt x="12369" y="5891"/>
                    </a:lnTo>
                    <a:lnTo>
                      <a:pt x="10708" y="5236"/>
                    </a:lnTo>
                    <a:lnTo>
                      <a:pt x="12738" y="4745"/>
                    </a:lnTo>
                    <a:lnTo>
                      <a:pt x="14585" y="4582"/>
                    </a:lnTo>
                    <a:lnTo>
                      <a:pt x="16431" y="4255"/>
                    </a:lnTo>
                    <a:lnTo>
                      <a:pt x="18092" y="4091"/>
                    </a:lnTo>
                    <a:lnTo>
                      <a:pt x="19385" y="3927"/>
                    </a:lnTo>
                    <a:lnTo>
                      <a:pt x="20123" y="3600"/>
                    </a:lnTo>
                    <a:lnTo>
                      <a:pt x="20862" y="3436"/>
                    </a:lnTo>
                    <a:lnTo>
                      <a:pt x="21046" y="3436"/>
                    </a:lnTo>
                    <a:lnTo>
                      <a:pt x="1384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形狀"/>
              <p:cNvSpPr/>
              <p:nvPr/>
            </p:nvSpPr>
            <p:spPr>
              <a:xfrm rot="789575" flipH="1">
                <a:off x="809366" y="1253829"/>
                <a:ext cx="65457" cy="182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131" y="0"/>
                    </a:lnTo>
                    <a:lnTo>
                      <a:pt x="11917" y="1122"/>
                    </a:lnTo>
                    <a:lnTo>
                      <a:pt x="6703" y="2525"/>
                    </a:lnTo>
                    <a:lnTo>
                      <a:pt x="2979" y="5330"/>
                    </a:lnTo>
                    <a:lnTo>
                      <a:pt x="745" y="8416"/>
                    </a:lnTo>
                    <a:lnTo>
                      <a:pt x="0" y="12343"/>
                    </a:lnTo>
                    <a:lnTo>
                      <a:pt x="2234" y="16831"/>
                    </a:lnTo>
                    <a:lnTo>
                      <a:pt x="8193" y="21600"/>
                    </a:lnTo>
                    <a:lnTo>
                      <a:pt x="11172" y="14868"/>
                    </a:lnTo>
                    <a:lnTo>
                      <a:pt x="14152" y="10379"/>
                    </a:lnTo>
                    <a:lnTo>
                      <a:pt x="17131" y="617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6" name="群組"/>
              <p:cNvGrpSpPr/>
              <p:nvPr/>
            </p:nvGrpSpPr>
            <p:grpSpPr>
              <a:xfrm>
                <a:off x="854129" y="1454029"/>
                <a:ext cx="1834447" cy="1664679"/>
                <a:chOff x="0" y="0"/>
                <a:chExt cx="1834445" cy="1664678"/>
              </a:xfrm>
            </p:grpSpPr>
            <p:sp>
              <p:nvSpPr>
                <p:cNvPr id="13" name="形狀"/>
                <p:cNvSpPr/>
                <p:nvPr/>
              </p:nvSpPr>
              <p:spPr>
                <a:xfrm rot="7102599" flipH="1">
                  <a:off x="410283" y="-110207"/>
                  <a:ext cx="474466" cy="12156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252" y="1685"/>
                      </a:moveTo>
                      <a:lnTo>
                        <a:pt x="626" y="2757"/>
                      </a:lnTo>
                      <a:lnTo>
                        <a:pt x="313" y="3791"/>
                      </a:lnTo>
                      <a:lnTo>
                        <a:pt x="0" y="4787"/>
                      </a:lnTo>
                      <a:lnTo>
                        <a:pt x="0" y="5783"/>
                      </a:lnTo>
                      <a:lnTo>
                        <a:pt x="313" y="6894"/>
                      </a:lnTo>
                      <a:lnTo>
                        <a:pt x="730" y="8081"/>
                      </a:lnTo>
                      <a:lnTo>
                        <a:pt x="1670" y="9460"/>
                      </a:lnTo>
                      <a:lnTo>
                        <a:pt x="3026" y="10991"/>
                      </a:lnTo>
                      <a:lnTo>
                        <a:pt x="4487" y="12447"/>
                      </a:lnTo>
                      <a:lnTo>
                        <a:pt x="6365" y="13940"/>
                      </a:lnTo>
                      <a:lnTo>
                        <a:pt x="8661" y="15549"/>
                      </a:lnTo>
                      <a:lnTo>
                        <a:pt x="11061" y="17081"/>
                      </a:lnTo>
                      <a:lnTo>
                        <a:pt x="13774" y="18498"/>
                      </a:lnTo>
                      <a:lnTo>
                        <a:pt x="16383" y="19762"/>
                      </a:lnTo>
                      <a:lnTo>
                        <a:pt x="18991" y="20834"/>
                      </a:lnTo>
                      <a:lnTo>
                        <a:pt x="21600" y="21600"/>
                      </a:lnTo>
                      <a:lnTo>
                        <a:pt x="16696" y="19187"/>
                      </a:lnTo>
                      <a:lnTo>
                        <a:pt x="13252" y="17157"/>
                      </a:lnTo>
                      <a:lnTo>
                        <a:pt x="10748" y="15511"/>
                      </a:lnTo>
                      <a:lnTo>
                        <a:pt x="9078" y="14094"/>
                      </a:lnTo>
                      <a:lnTo>
                        <a:pt x="7826" y="12906"/>
                      </a:lnTo>
                      <a:lnTo>
                        <a:pt x="7096" y="11834"/>
                      </a:lnTo>
                      <a:lnTo>
                        <a:pt x="6574" y="10915"/>
                      </a:lnTo>
                      <a:lnTo>
                        <a:pt x="5843" y="9996"/>
                      </a:lnTo>
                      <a:lnTo>
                        <a:pt x="4591" y="7851"/>
                      </a:lnTo>
                      <a:lnTo>
                        <a:pt x="4278" y="5362"/>
                      </a:lnTo>
                      <a:lnTo>
                        <a:pt x="4487" y="2604"/>
                      </a:lnTo>
                      <a:lnTo>
                        <a:pt x="5217" y="0"/>
                      </a:lnTo>
                      <a:lnTo>
                        <a:pt x="1252" y="168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marL="0" marR="0" lvl="0" indent="0" algn="l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" name="形狀"/>
                <p:cNvSpPr/>
                <p:nvPr/>
              </p:nvSpPr>
              <p:spPr>
                <a:xfrm rot="7102599" flipH="1">
                  <a:off x="1477036" y="918421"/>
                  <a:ext cx="109493" cy="4987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769"/>
                      </a:moveTo>
                      <a:lnTo>
                        <a:pt x="6434" y="5121"/>
                      </a:lnTo>
                      <a:lnTo>
                        <a:pt x="10111" y="9403"/>
                      </a:lnTo>
                      <a:lnTo>
                        <a:pt x="11030" y="14803"/>
                      </a:lnTo>
                      <a:lnTo>
                        <a:pt x="8732" y="21600"/>
                      </a:lnTo>
                      <a:lnTo>
                        <a:pt x="20681" y="20203"/>
                      </a:lnTo>
                      <a:lnTo>
                        <a:pt x="21600" y="16572"/>
                      </a:lnTo>
                      <a:lnTo>
                        <a:pt x="21600" y="13034"/>
                      </a:lnTo>
                      <a:lnTo>
                        <a:pt x="20681" y="9590"/>
                      </a:lnTo>
                      <a:lnTo>
                        <a:pt x="18843" y="6610"/>
                      </a:lnTo>
                      <a:lnTo>
                        <a:pt x="16545" y="4841"/>
                      </a:lnTo>
                      <a:lnTo>
                        <a:pt x="13328" y="3166"/>
                      </a:lnTo>
                      <a:lnTo>
                        <a:pt x="10111" y="1583"/>
                      </a:lnTo>
                      <a:lnTo>
                        <a:pt x="5974" y="0"/>
                      </a:lnTo>
                      <a:lnTo>
                        <a:pt x="0" y="176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marL="0" marR="0" lvl="0" indent="0" algn="l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" name="形狀"/>
                <p:cNvSpPr/>
                <p:nvPr/>
              </p:nvSpPr>
              <p:spPr>
                <a:xfrm rot="7102599" flipH="1">
                  <a:off x="1650578" y="1515023"/>
                  <a:ext cx="199077" cy="841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1880"/>
                      </a:moveTo>
                      <a:lnTo>
                        <a:pt x="19117" y="9180"/>
                      </a:lnTo>
                      <a:lnTo>
                        <a:pt x="16883" y="6480"/>
                      </a:lnTo>
                      <a:lnTo>
                        <a:pt x="14400" y="3780"/>
                      </a:lnTo>
                      <a:lnTo>
                        <a:pt x="11669" y="2700"/>
                      </a:lnTo>
                      <a:lnTo>
                        <a:pt x="9186" y="1620"/>
                      </a:lnTo>
                      <a:lnTo>
                        <a:pt x="6455" y="1080"/>
                      </a:lnTo>
                      <a:lnTo>
                        <a:pt x="3228" y="0"/>
                      </a:lnTo>
                      <a:lnTo>
                        <a:pt x="0" y="1080"/>
                      </a:lnTo>
                      <a:lnTo>
                        <a:pt x="1490" y="3240"/>
                      </a:lnTo>
                      <a:lnTo>
                        <a:pt x="5462" y="7560"/>
                      </a:lnTo>
                      <a:lnTo>
                        <a:pt x="8193" y="9720"/>
                      </a:lnTo>
                      <a:lnTo>
                        <a:pt x="10428" y="11880"/>
                      </a:lnTo>
                      <a:lnTo>
                        <a:pt x="15890" y="17820"/>
                      </a:lnTo>
                      <a:lnTo>
                        <a:pt x="18372" y="21600"/>
                      </a:lnTo>
                      <a:lnTo>
                        <a:pt x="21600" y="118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marL="0" marR="0" lvl="0" indent="0" algn="l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1" name="群組"/>
            <p:cNvGrpSpPr/>
            <p:nvPr/>
          </p:nvGrpSpPr>
          <p:grpSpPr>
            <a:xfrm>
              <a:off x="552917" y="6267116"/>
              <a:ext cx="791785" cy="635913"/>
              <a:chOff x="0" y="0"/>
              <a:chExt cx="791784" cy="635911"/>
            </a:xfrm>
          </p:grpSpPr>
          <p:sp>
            <p:nvSpPr>
              <p:cNvPr id="18" name="三角形"/>
              <p:cNvSpPr/>
              <p:nvPr/>
            </p:nvSpPr>
            <p:spPr>
              <a:xfrm rot="6248562">
                <a:off x="546087" y="323"/>
                <a:ext cx="197786" cy="252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169"/>
                    </a:moveTo>
                    <a:lnTo>
                      <a:pt x="7027" y="0"/>
                    </a:lnTo>
                    <a:lnTo>
                      <a:pt x="0" y="21600"/>
                    </a:lnTo>
                    <a:lnTo>
                      <a:pt x="21600" y="5169"/>
                    </a:lnTo>
                    <a:close/>
                  </a:path>
                </a:pathLst>
              </a:custGeom>
              <a:solidFill>
                <a:srgbClr val="FFFF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三角形"/>
              <p:cNvSpPr/>
              <p:nvPr/>
            </p:nvSpPr>
            <p:spPr>
              <a:xfrm rot="6248562">
                <a:off x="293886" y="341485"/>
                <a:ext cx="337684" cy="2100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8206" y="0"/>
                    </a:lnTo>
                    <a:lnTo>
                      <a:pt x="21600" y="108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三角形"/>
              <p:cNvSpPr/>
              <p:nvPr/>
            </p:nvSpPr>
            <p:spPr>
              <a:xfrm rot="6248562">
                <a:off x="-81089" y="238086"/>
                <a:ext cx="352155" cy="1071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086"/>
                    </a:moveTo>
                    <a:lnTo>
                      <a:pt x="21600" y="0"/>
                    </a:lnTo>
                    <a:lnTo>
                      <a:pt x="19514" y="21600"/>
                    </a:lnTo>
                    <a:lnTo>
                      <a:pt x="0" y="3086"/>
                    </a:lnTo>
                    <a:close/>
                  </a:path>
                </a:pathLst>
              </a:custGeom>
              <a:solidFill>
                <a:srgbClr val="FFFF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" name="群組"/>
            <p:cNvGrpSpPr/>
            <p:nvPr/>
          </p:nvGrpSpPr>
          <p:grpSpPr>
            <a:xfrm>
              <a:off x="403355" y="1869372"/>
              <a:ext cx="786132" cy="694537"/>
              <a:chOff x="0" y="0"/>
              <a:chExt cx="786131" cy="694535"/>
            </a:xfrm>
          </p:grpSpPr>
          <p:sp>
            <p:nvSpPr>
              <p:cNvPr id="22" name="三角形"/>
              <p:cNvSpPr/>
              <p:nvPr/>
            </p:nvSpPr>
            <p:spPr>
              <a:xfrm rot="5003157">
                <a:off x="522069" y="-28720"/>
                <a:ext cx="207878" cy="2982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169"/>
                    </a:moveTo>
                    <a:lnTo>
                      <a:pt x="7027" y="0"/>
                    </a:lnTo>
                    <a:lnTo>
                      <a:pt x="0" y="21600"/>
                    </a:lnTo>
                    <a:lnTo>
                      <a:pt x="21600" y="5169"/>
                    </a:lnTo>
                    <a:close/>
                  </a:path>
                </a:pathLst>
              </a:custGeom>
              <a:solidFill>
                <a:srgbClr val="FFFF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三角形"/>
              <p:cNvSpPr/>
              <p:nvPr/>
            </p:nvSpPr>
            <p:spPr>
              <a:xfrm rot="5003157">
                <a:off x="375967" y="380129"/>
                <a:ext cx="354912" cy="2477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8206" y="0"/>
                    </a:lnTo>
                    <a:lnTo>
                      <a:pt x="21600" y="108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三角形"/>
              <p:cNvSpPr/>
              <p:nvPr/>
            </p:nvSpPr>
            <p:spPr>
              <a:xfrm rot="5003157">
                <a:off x="-100970" y="431416"/>
                <a:ext cx="370123" cy="1263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086"/>
                    </a:moveTo>
                    <a:lnTo>
                      <a:pt x="21600" y="0"/>
                    </a:lnTo>
                    <a:lnTo>
                      <a:pt x="19514" y="21600"/>
                    </a:lnTo>
                    <a:lnTo>
                      <a:pt x="0" y="3086"/>
                    </a:lnTo>
                    <a:close/>
                  </a:path>
                </a:pathLst>
              </a:custGeom>
              <a:solidFill>
                <a:srgbClr val="FFFF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群組"/>
            <p:cNvGrpSpPr/>
            <p:nvPr/>
          </p:nvGrpSpPr>
          <p:grpSpPr>
            <a:xfrm>
              <a:off x="1380476" y="93633"/>
              <a:ext cx="547689" cy="582614"/>
              <a:chOff x="0" y="0"/>
              <a:chExt cx="547687" cy="582612"/>
            </a:xfrm>
          </p:grpSpPr>
          <p:sp>
            <p:nvSpPr>
              <p:cNvPr id="26" name="三角形"/>
              <p:cNvSpPr/>
              <p:nvPr/>
            </p:nvSpPr>
            <p:spPr>
              <a:xfrm>
                <a:off x="-1" y="-1"/>
                <a:ext cx="174073" cy="2189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169"/>
                    </a:moveTo>
                    <a:lnTo>
                      <a:pt x="7027" y="0"/>
                    </a:lnTo>
                    <a:lnTo>
                      <a:pt x="0" y="21600"/>
                    </a:lnTo>
                    <a:lnTo>
                      <a:pt x="21600" y="5169"/>
                    </a:lnTo>
                    <a:close/>
                  </a:path>
                </a:pathLst>
              </a:custGeom>
              <a:solidFill>
                <a:srgbClr val="FFFF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三角形"/>
              <p:cNvSpPr/>
              <p:nvPr/>
            </p:nvSpPr>
            <p:spPr>
              <a:xfrm>
                <a:off x="250492" y="103905"/>
                <a:ext cx="297196" cy="1818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8206" y="0"/>
                    </a:lnTo>
                    <a:lnTo>
                      <a:pt x="21600" y="108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三角形"/>
              <p:cNvSpPr/>
              <p:nvPr/>
            </p:nvSpPr>
            <p:spPr>
              <a:xfrm>
                <a:off x="191053" y="489839"/>
                <a:ext cx="309933" cy="927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086"/>
                    </a:moveTo>
                    <a:lnTo>
                      <a:pt x="21600" y="0"/>
                    </a:lnTo>
                    <a:lnTo>
                      <a:pt x="19514" y="21600"/>
                    </a:lnTo>
                    <a:lnTo>
                      <a:pt x="0" y="3086"/>
                    </a:lnTo>
                    <a:close/>
                  </a:path>
                </a:pathLst>
              </a:custGeom>
              <a:solidFill>
                <a:srgbClr val="FFFF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" name="形狀"/>
            <p:cNvSpPr/>
            <p:nvPr/>
          </p:nvSpPr>
          <p:spPr>
            <a:xfrm>
              <a:off x="226154" y="242858"/>
              <a:ext cx="1102432" cy="1200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extrusionOk="0">
                  <a:moveTo>
                    <a:pt x="4" y="11200"/>
                  </a:moveTo>
                  <a:cubicBezTo>
                    <a:pt x="35" y="9857"/>
                    <a:pt x="35" y="8543"/>
                    <a:pt x="66" y="7200"/>
                  </a:cubicBezTo>
                  <a:cubicBezTo>
                    <a:pt x="66" y="6800"/>
                    <a:pt x="467" y="6400"/>
                    <a:pt x="622" y="6000"/>
                  </a:cubicBezTo>
                  <a:cubicBezTo>
                    <a:pt x="715" y="5771"/>
                    <a:pt x="869" y="5200"/>
                    <a:pt x="869" y="5200"/>
                  </a:cubicBezTo>
                  <a:cubicBezTo>
                    <a:pt x="962" y="4943"/>
                    <a:pt x="1024" y="4657"/>
                    <a:pt x="1178" y="4400"/>
                  </a:cubicBezTo>
                  <a:cubicBezTo>
                    <a:pt x="1271" y="4229"/>
                    <a:pt x="1549" y="3943"/>
                    <a:pt x="1549" y="3943"/>
                  </a:cubicBezTo>
                  <a:cubicBezTo>
                    <a:pt x="1765" y="3314"/>
                    <a:pt x="2692" y="2343"/>
                    <a:pt x="3403" y="2114"/>
                  </a:cubicBezTo>
                  <a:cubicBezTo>
                    <a:pt x="3928" y="1743"/>
                    <a:pt x="4577" y="1057"/>
                    <a:pt x="5195" y="857"/>
                  </a:cubicBezTo>
                  <a:cubicBezTo>
                    <a:pt x="5597" y="486"/>
                    <a:pt x="6370" y="429"/>
                    <a:pt x="6926" y="286"/>
                  </a:cubicBezTo>
                  <a:cubicBezTo>
                    <a:pt x="7173" y="229"/>
                    <a:pt x="7420" y="171"/>
                    <a:pt x="7667" y="114"/>
                  </a:cubicBezTo>
                  <a:cubicBezTo>
                    <a:pt x="7822" y="86"/>
                    <a:pt x="8162" y="0"/>
                    <a:pt x="8162" y="0"/>
                  </a:cubicBezTo>
                  <a:cubicBezTo>
                    <a:pt x="9120" y="29"/>
                    <a:pt x="10047" y="0"/>
                    <a:pt x="11005" y="57"/>
                  </a:cubicBezTo>
                  <a:cubicBezTo>
                    <a:pt x="11283" y="57"/>
                    <a:pt x="11870" y="171"/>
                    <a:pt x="11870" y="171"/>
                  </a:cubicBezTo>
                  <a:cubicBezTo>
                    <a:pt x="12859" y="486"/>
                    <a:pt x="14280" y="400"/>
                    <a:pt x="15084" y="1143"/>
                  </a:cubicBezTo>
                  <a:cubicBezTo>
                    <a:pt x="16289" y="1714"/>
                    <a:pt x="18267" y="3000"/>
                    <a:pt x="19101" y="3657"/>
                  </a:cubicBezTo>
                  <a:cubicBezTo>
                    <a:pt x="19595" y="3829"/>
                    <a:pt x="19843" y="4686"/>
                    <a:pt x="20152" y="5086"/>
                  </a:cubicBezTo>
                  <a:cubicBezTo>
                    <a:pt x="20584" y="6686"/>
                    <a:pt x="21202" y="7571"/>
                    <a:pt x="21388" y="9200"/>
                  </a:cubicBezTo>
                  <a:cubicBezTo>
                    <a:pt x="21573" y="10429"/>
                    <a:pt x="21357" y="11371"/>
                    <a:pt x="21202" y="12400"/>
                  </a:cubicBezTo>
                  <a:cubicBezTo>
                    <a:pt x="21171" y="13400"/>
                    <a:pt x="21326" y="14571"/>
                    <a:pt x="20522" y="15371"/>
                  </a:cubicBezTo>
                  <a:cubicBezTo>
                    <a:pt x="20275" y="15629"/>
                    <a:pt x="19873" y="15800"/>
                    <a:pt x="19719" y="16114"/>
                  </a:cubicBezTo>
                  <a:cubicBezTo>
                    <a:pt x="19626" y="16257"/>
                    <a:pt x="19626" y="16457"/>
                    <a:pt x="19472" y="16571"/>
                  </a:cubicBezTo>
                  <a:cubicBezTo>
                    <a:pt x="19255" y="16714"/>
                    <a:pt x="18730" y="16800"/>
                    <a:pt x="18730" y="16800"/>
                  </a:cubicBezTo>
                  <a:cubicBezTo>
                    <a:pt x="17927" y="17200"/>
                    <a:pt x="15393" y="18543"/>
                    <a:pt x="14589" y="18971"/>
                  </a:cubicBezTo>
                  <a:cubicBezTo>
                    <a:pt x="14342" y="19029"/>
                    <a:pt x="13848" y="19371"/>
                    <a:pt x="13848" y="19371"/>
                  </a:cubicBezTo>
                  <a:cubicBezTo>
                    <a:pt x="13508" y="19571"/>
                    <a:pt x="12859" y="19400"/>
                    <a:pt x="12488" y="19543"/>
                  </a:cubicBezTo>
                  <a:cubicBezTo>
                    <a:pt x="12210" y="19629"/>
                    <a:pt x="11870" y="19657"/>
                    <a:pt x="11561" y="19714"/>
                  </a:cubicBezTo>
                  <a:cubicBezTo>
                    <a:pt x="10109" y="19686"/>
                    <a:pt x="9460" y="19629"/>
                    <a:pt x="8224" y="19543"/>
                  </a:cubicBezTo>
                  <a:cubicBezTo>
                    <a:pt x="7667" y="19714"/>
                    <a:pt x="8131" y="19514"/>
                    <a:pt x="7976" y="20629"/>
                  </a:cubicBezTo>
                  <a:cubicBezTo>
                    <a:pt x="7946" y="20943"/>
                    <a:pt x="7698" y="21429"/>
                    <a:pt x="7420" y="21600"/>
                  </a:cubicBezTo>
                  <a:cubicBezTo>
                    <a:pt x="6709" y="21486"/>
                    <a:pt x="6370" y="21000"/>
                    <a:pt x="5690" y="20800"/>
                  </a:cubicBezTo>
                  <a:cubicBezTo>
                    <a:pt x="5412" y="20714"/>
                    <a:pt x="5257" y="20686"/>
                    <a:pt x="5010" y="20571"/>
                  </a:cubicBezTo>
                  <a:cubicBezTo>
                    <a:pt x="4886" y="20514"/>
                    <a:pt x="4639" y="20457"/>
                    <a:pt x="4639" y="20457"/>
                  </a:cubicBezTo>
                  <a:cubicBezTo>
                    <a:pt x="4825" y="19857"/>
                    <a:pt x="5535" y="19686"/>
                    <a:pt x="5999" y="19257"/>
                  </a:cubicBezTo>
                  <a:cubicBezTo>
                    <a:pt x="6091" y="19000"/>
                    <a:pt x="6308" y="18629"/>
                    <a:pt x="6493" y="18400"/>
                  </a:cubicBezTo>
                  <a:cubicBezTo>
                    <a:pt x="6462" y="18229"/>
                    <a:pt x="6524" y="18029"/>
                    <a:pt x="6431" y="17886"/>
                  </a:cubicBezTo>
                  <a:cubicBezTo>
                    <a:pt x="6370" y="17743"/>
                    <a:pt x="6122" y="17800"/>
                    <a:pt x="5999" y="17714"/>
                  </a:cubicBezTo>
                  <a:cubicBezTo>
                    <a:pt x="5690" y="17486"/>
                    <a:pt x="5319" y="17314"/>
                    <a:pt x="5072" y="17029"/>
                  </a:cubicBezTo>
                  <a:cubicBezTo>
                    <a:pt x="4485" y="16371"/>
                    <a:pt x="3774" y="15771"/>
                    <a:pt x="3032" y="15257"/>
                  </a:cubicBezTo>
                  <a:cubicBezTo>
                    <a:pt x="2661" y="15000"/>
                    <a:pt x="2198" y="14771"/>
                    <a:pt x="1858" y="14457"/>
                  </a:cubicBezTo>
                  <a:cubicBezTo>
                    <a:pt x="1487" y="14114"/>
                    <a:pt x="1116" y="13714"/>
                    <a:pt x="684" y="13429"/>
                  </a:cubicBezTo>
                  <a:cubicBezTo>
                    <a:pt x="375" y="13029"/>
                    <a:pt x="282" y="12886"/>
                    <a:pt x="189" y="12400"/>
                  </a:cubicBezTo>
                  <a:cubicBezTo>
                    <a:pt x="158" y="12029"/>
                    <a:pt x="189" y="11657"/>
                    <a:pt x="128" y="11314"/>
                  </a:cubicBezTo>
                  <a:cubicBezTo>
                    <a:pt x="128" y="11257"/>
                    <a:pt x="-27" y="11171"/>
                    <a:pt x="4" y="11200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形狀"/>
            <p:cNvSpPr/>
            <p:nvPr/>
          </p:nvSpPr>
          <p:spPr>
            <a:xfrm rot="828662">
              <a:off x="470839" y="5497483"/>
              <a:ext cx="209551" cy="265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991" y="138"/>
                  </a:lnTo>
                  <a:lnTo>
                    <a:pt x="3567" y="692"/>
                  </a:lnTo>
                  <a:lnTo>
                    <a:pt x="7332" y="1662"/>
                  </a:lnTo>
                  <a:lnTo>
                    <a:pt x="11494" y="3323"/>
                  </a:lnTo>
                  <a:lnTo>
                    <a:pt x="15457" y="6092"/>
                  </a:lnTo>
                  <a:lnTo>
                    <a:pt x="19024" y="9831"/>
                  </a:lnTo>
                  <a:lnTo>
                    <a:pt x="21204" y="14954"/>
                  </a:lnTo>
                  <a:lnTo>
                    <a:pt x="21600" y="21600"/>
                  </a:lnTo>
                  <a:lnTo>
                    <a:pt x="18429" y="21600"/>
                  </a:lnTo>
                  <a:lnTo>
                    <a:pt x="17240" y="21323"/>
                  </a:lnTo>
                  <a:lnTo>
                    <a:pt x="16051" y="21185"/>
                  </a:lnTo>
                  <a:lnTo>
                    <a:pt x="14664" y="20769"/>
                  </a:lnTo>
                  <a:lnTo>
                    <a:pt x="13079" y="20077"/>
                  </a:lnTo>
                  <a:lnTo>
                    <a:pt x="11494" y="19246"/>
                  </a:lnTo>
                  <a:lnTo>
                    <a:pt x="10503" y="17446"/>
                  </a:lnTo>
                  <a:lnTo>
                    <a:pt x="10503" y="15369"/>
                  </a:lnTo>
                  <a:lnTo>
                    <a:pt x="11097" y="13292"/>
                  </a:lnTo>
                  <a:lnTo>
                    <a:pt x="11692" y="11077"/>
                  </a:lnTo>
                  <a:lnTo>
                    <a:pt x="11097" y="8585"/>
                  </a:lnTo>
                  <a:lnTo>
                    <a:pt x="9512" y="5954"/>
                  </a:lnTo>
                  <a:lnTo>
                    <a:pt x="6143" y="3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FF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形狀"/>
            <p:cNvSpPr/>
            <p:nvPr/>
          </p:nvSpPr>
          <p:spPr>
            <a:xfrm rot="828662">
              <a:off x="508939" y="5795933"/>
              <a:ext cx="104776" cy="68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00" y="540"/>
                  </a:lnTo>
                  <a:lnTo>
                    <a:pt x="2400" y="1620"/>
                  </a:lnTo>
                  <a:lnTo>
                    <a:pt x="5200" y="4320"/>
                  </a:lnTo>
                  <a:lnTo>
                    <a:pt x="8400" y="6480"/>
                  </a:lnTo>
                  <a:lnTo>
                    <a:pt x="11600" y="8100"/>
                  </a:lnTo>
                  <a:lnTo>
                    <a:pt x="15200" y="9180"/>
                  </a:lnTo>
                  <a:lnTo>
                    <a:pt x="18400" y="9720"/>
                  </a:lnTo>
                  <a:lnTo>
                    <a:pt x="21600" y="8640"/>
                  </a:lnTo>
                  <a:lnTo>
                    <a:pt x="21200" y="13500"/>
                  </a:lnTo>
                  <a:lnTo>
                    <a:pt x="20000" y="17820"/>
                  </a:lnTo>
                  <a:lnTo>
                    <a:pt x="17600" y="20520"/>
                  </a:lnTo>
                  <a:lnTo>
                    <a:pt x="14800" y="21600"/>
                  </a:lnTo>
                  <a:lnTo>
                    <a:pt x="11200" y="21060"/>
                  </a:lnTo>
                  <a:lnTo>
                    <a:pt x="7600" y="17280"/>
                  </a:lnTo>
                  <a:lnTo>
                    <a:pt x="4000" y="10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FF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形狀"/>
            <p:cNvSpPr/>
            <p:nvPr/>
          </p:nvSpPr>
          <p:spPr>
            <a:xfrm>
              <a:off x="104126" y="6618258"/>
              <a:ext cx="187326" cy="331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98" y="827"/>
                  </a:lnTo>
                  <a:lnTo>
                    <a:pt x="2746" y="1964"/>
                  </a:lnTo>
                  <a:lnTo>
                    <a:pt x="4759" y="3411"/>
                  </a:lnTo>
                  <a:lnTo>
                    <a:pt x="6956" y="5271"/>
                  </a:lnTo>
                  <a:lnTo>
                    <a:pt x="9885" y="7441"/>
                  </a:lnTo>
                  <a:lnTo>
                    <a:pt x="12264" y="9715"/>
                  </a:lnTo>
                  <a:lnTo>
                    <a:pt x="14461" y="12299"/>
                  </a:lnTo>
                  <a:lnTo>
                    <a:pt x="15925" y="15089"/>
                  </a:lnTo>
                  <a:lnTo>
                    <a:pt x="17207" y="18086"/>
                  </a:lnTo>
                  <a:lnTo>
                    <a:pt x="16658" y="21600"/>
                  </a:lnTo>
                  <a:lnTo>
                    <a:pt x="21600" y="21600"/>
                  </a:lnTo>
                  <a:lnTo>
                    <a:pt x="21417" y="18293"/>
                  </a:lnTo>
                  <a:lnTo>
                    <a:pt x="19037" y="12299"/>
                  </a:lnTo>
                  <a:lnTo>
                    <a:pt x="15010" y="7131"/>
                  </a:lnTo>
                  <a:lnTo>
                    <a:pt x="8603" y="2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FF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形狀"/>
            <p:cNvSpPr/>
            <p:nvPr/>
          </p:nvSpPr>
          <p:spPr>
            <a:xfrm>
              <a:off x="86664" y="6392833"/>
              <a:ext cx="206376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14" y="0"/>
                  </a:moveTo>
                  <a:lnTo>
                    <a:pt x="21600" y="21600"/>
                  </a:lnTo>
                  <a:lnTo>
                    <a:pt x="20769" y="21262"/>
                  </a:lnTo>
                  <a:lnTo>
                    <a:pt x="18443" y="20419"/>
                  </a:lnTo>
                  <a:lnTo>
                    <a:pt x="15286" y="18731"/>
                  </a:lnTo>
                  <a:lnTo>
                    <a:pt x="6812" y="15862"/>
                  </a:lnTo>
                  <a:lnTo>
                    <a:pt x="3157" y="15188"/>
                  </a:lnTo>
                  <a:lnTo>
                    <a:pt x="0" y="15694"/>
                  </a:lnTo>
                  <a:lnTo>
                    <a:pt x="0" y="12150"/>
                  </a:lnTo>
                  <a:lnTo>
                    <a:pt x="1994" y="11812"/>
                  </a:lnTo>
                  <a:lnTo>
                    <a:pt x="3988" y="11138"/>
                  </a:lnTo>
                  <a:lnTo>
                    <a:pt x="6314" y="11138"/>
                  </a:lnTo>
                  <a:lnTo>
                    <a:pt x="8474" y="11306"/>
                  </a:lnTo>
                  <a:lnTo>
                    <a:pt x="10800" y="11812"/>
                  </a:lnTo>
                  <a:lnTo>
                    <a:pt x="12960" y="13162"/>
                  </a:lnTo>
                  <a:lnTo>
                    <a:pt x="13458" y="12488"/>
                  </a:lnTo>
                  <a:lnTo>
                    <a:pt x="13458" y="9788"/>
                  </a:lnTo>
                  <a:lnTo>
                    <a:pt x="13625" y="6244"/>
                  </a:lnTo>
                  <a:lnTo>
                    <a:pt x="13625" y="4894"/>
                  </a:lnTo>
                  <a:lnTo>
                    <a:pt x="13292" y="4894"/>
                  </a:lnTo>
                  <a:lnTo>
                    <a:pt x="12794" y="4556"/>
                  </a:lnTo>
                  <a:lnTo>
                    <a:pt x="12628" y="3712"/>
                  </a:lnTo>
                  <a:lnTo>
                    <a:pt x="12462" y="3206"/>
                  </a:lnTo>
                  <a:lnTo>
                    <a:pt x="12628" y="2531"/>
                  </a:lnTo>
                  <a:lnTo>
                    <a:pt x="13126" y="1688"/>
                  </a:lnTo>
                  <a:lnTo>
                    <a:pt x="14788" y="1012"/>
                  </a:lnTo>
                  <a:lnTo>
                    <a:pt x="17114" y="0"/>
                  </a:lnTo>
                  <a:close/>
                </a:path>
              </a:pathLst>
            </a:custGeom>
            <a:solidFill>
              <a:srgbClr val="F2DFF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形狀"/>
            <p:cNvSpPr/>
            <p:nvPr/>
          </p:nvSpPr>
          <p:spPr>
            <a:xfrm>
              <a:off x="86664" y="6362670"/>
              <a:ext cx="74613" cy="136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04" y="0"/>
                  </a:moveTo>
                  <a:lnTo>
                    <a:pt x="6894" y="9293"/>
                  </a:lnTo>
                  <a:lnTo>
                    <a:pt x="0" y="14819"/>
                  </a:lnTo>
                  <a:lnTo>
                    <a:pt x="0" y="21600"/>
                  </a:lnTo>
                  <a:lnTo>
                    <a:pt x="3677" y="20595"/>
                  </a:lnTo>
                  <a:lnTo>
                    <a:pt x="9191" y="18335"/>
                  </a:lnTo>
                  <a:lnTo>
                    <a:pt x="15166" y="15823"/>
                  </a:lnTo>
                  <a:lnTo>
                    <a:pt x="19302" y="12809"/>
                  </a:lnTo>
                  <a:lnTo>
                    <a:pt x="21600" y="9042"/>
                  </a:lnTo>
                  <a:lnTo>
                    <a:pt x="21140" y="4772"/>
                  </a:lnTo>
                  <a:lnTo>
                    <a:pt x="17004" y="0"/>
                  </a:lnTo>
                  <a:close/>
                </a:path>
              </a:pathLst>
            </a:custGeom>
            <a:solidFill>
              <a:srgbClr val="F2DFF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形狀"/>
            <p:cNvSpPr/>
            <p:nvPr/>
          </p:nvSpPr>
          <p:spPr>
            <a:xfrm>
              <a:off x="86664" y="5235545"/>
              <a:ext cx="788988" cy="1174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79"/>
                  </a:moveTo>
                  <a:lnTo>
                    <a:pt x="1782" y="117"/>
                  </a:lnTo>
                  <a:lnTo>
                    <a:pt x="4390" y="0"/>
                  </a:lnTo>
                  <a:lnTo>
                    <a:pt x="7388" y="117"/>
                  </a:lnTo>
                  <a:lnTo>
                    <a:pt x="10778" y="613"/>
                  </a:lnTo>
                  <a:lnTo>
                    <a:pt x="14038" y="1459"/>
                  </a:lnTo>
                  <a:lnTo>
                    <a:pt x="16602" y="2627"/>
                  </a:lnTo>
                  <a:lnTo>
                    <a:pt x="18601" y="4116"/>
                  </a:lnTo>
                  <a:lnTo>
                    <a:pt x="20122" y="5809"/>
                  </a:lnTo>
                  <a:lnTo>
                    <a:pt x="21078" y="7648"/>
                  </a:lnTo>
                  <a:lnTo>
                    <a:pt x="21557" y="9545"/>
                  </a:lnTo>
                  <a:lnTo>
                    <a:pt x="21600" y="11559"/>
                  </a:lnTo>
                  <a:lnTo>
                    <a:pt x="21165" y="13485"/>
                  </a:lnTo>
                  <a:lnTo>
                    <a:pt x="20427" y="15383"/>
                  </a:lnTo>
                  <a:lnTo>
                    <a:pt x="19253" y="17105"/>
                  </a:lnTo>
                  <a:lnTo>
                    <a:pt x="17645" y="18652"/>
                  </a:lnTo>
                  <a:lnTo>
                    <a:pt x="15820" y="19936"/>
                  </a:lnTo>
                  <a:lnTo>
                    <a:pt x="13690" y="20870"/>
                  </a:lnTo>
                  <a:lnTo>
                    <a:pt x="11256" y="21483"/>
                  </a:lnTo>
                  <a:lnTo>
                    <a:pt x="8605" y="21600"/>
                  </a:lnTo>
                  <a:lnTo>
                    <a:pt x="5693" y="21221"/>
                  </a:lnTo>
                  <a:lnTo>
                    <a:pt x="7258" y="21250"/>
                  </a:lnTo>
                  <a:lnTo>
                    <a:pt x="8866" y="20958"/>
                  </a:lnTo>
                  <a:lnTo>
                    <a:pt x="10344" y="20432"/>
                  </a:lnTo>
                  <a:lnTo>
                    <a:pt x="11821" y="19557"/>
                  </a:lnTo>
                  <a:lnTo>
                    <a:pt x="13212" y="18535"/>
                  </a:lnTo>
                  <a:lnTo>
                    <a:pt x="14472" y="17338"/>
                  </a:lnTo>
                  <a:lnTo>
                    <a:pt x="15559" y="16025"/>
                  </a:lnTo>
                  <a:lnTo>
                    <a:pt x="16559" y="14595"/>
                  </a:lnTo>
                  <a:lnTo>
                    <a:pt x="17210" y="13106"/>
                  </a:lnTo>
                  <a:lnTo>
                    <a:pt x="17732" y="11588"/>
                  </a:lnTo>
                  <a:lnTo>
                    <a:pt x="17993" y="10099"/>
                  </a:lnTo>
                  <a:lnTo>
                    <a:pt x="17906" y="8640"/>
                  </a:lnTo>
                  <a:lnTo>
                    <a:pt x="17471" y="7326"/>
                  </a:lnTo>
                  <a:lnTo>
                    <a:pt x="16689" y="6071"/>
                  </a:lnTo>
                  <a:lnTo>
                    <a:pt x="15515" y="5021"/>
                  </a:lnTo>
                  <a:lnTo>
                    <a:pt x="13907" y="4145"/>
                  </a:lnTo>
                  <a:lnTo>
                    <a:pt x="11300" y="3123"/>
                  </a:lnTo>
                  <a:lnTo>
                    <a:pt x="8823" y="2394"/>
                  </a:lnTo>
                  <a:lnTo>
                    <a:pt x="6693" y="1897"/>
                  </a:lnTo>
                  <a:lnTo>
                    <a:pt x="4694" y="1635"/>
                  </a:lnTo>
                  <a:lnTo>
                    <a:pt x="2955" y="1605"/>
                  </a:lnTo>
                  <a:lnTo>
                    <a:pt x="1391" y="1781"/>
                  </a:lnTo>
                  <a:lnTo>
                    <a:pt x="0" y="2043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F2DFF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形狀"/>
            <p:cNvSpPr/>
            <p:nvPr/>
          </p:nvSpPr>
          <p:spPr>
            <a:xfrm rot="1584153">
              <a:off x="118414" y="744508"/>
              <a:ext cx="546101" cy="388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278"/>
                  </a:lnTo>
                  <a:lnTo>
                    <a:pt x="504" y="6835"/>
                  </a:lnTo>
                  <a:lnTo>
                    <a:pt x="925" y="8932"/>
                  </a:lnTo>
                  <a:lnTo>
                    <a:pt x="1513" y="10846"/>
                  </a:lnTo>
                  <a:lnTo>
                    <a:pt x="2269" y="12851"/>
                  </a:lnTo>
                  <a:lnTo>
                    <a:pt x="3194" y="14673"/>
                  </a:lnTo>
                  <a:lnTo>
                    <a:pt x="4286" y="16223"/>
                  </a:lnTo>
                  <a:lnTo>
                    <a:pt x="5631" y="17681"/>
                  </a:lnTo>
                  <a:lnTo>
                    <a:pt x="7228" y="18957"/>
                  </a:lnTo>
                  <a:lnTo>
                    <a:pt x="8909" y="19959"/>
                  </a:lnTo>
                  <a:lnTo>
                    <a:pt x="11010" y="20780"/>
                  </a:lnTo>
                  <a:lnTo>
                    <a:pt x="13279" y="21327"/>
                  </a:lnTo>
                  <a:lnTo>
                    <a:pt x="15801" y="21600"/>
                  </a:lnTo>
                  <a:lnTo>
                    <a:pt x="18490" y="21509"/>
                  </a:lnTo>
                  <a:lnTo>
                    <a:pt x="21600" y="21144"/>
                  </a:lnTo>
                  <a:lnTo>
                    <a:pt x="18826" y="20689"/>
                  </a:lnTo>
                  <a:lnTo>
                    <a:pt x="16389" y="20051"/>
                  </a:lnTo>
                  <a:lnTo>
                    <a:pt x="14288" y="19322"/>
                  </a:lnTo>
                  <a:lnTo>
                    <a:pt x="12439" y="18592"/>
                  </a:lnTo>
                  <a:lnTo>
                    <a:pt x="10758" y="17590"/>
                  </a:lnTo>
                  <a:lnTo>
                    <a:pt x="9413" y="16587"/>
                  </a:lnTo>
                  <a:lnTo>
                    <a:pt x="8153" y="15403"/>
                  </a:lnTo>
                  <a:lnTo>
                    <a:pt x="7060" y="14127"/>
                  </a:lnTo>
                  <a:lnTo>
                    <a:pt x="6051" y="12851"/>
                  </a:lnTo>
                  <a:lnTo>
                    <a:pt x="5127" y="11392"/>
                  </a:lnTo>
                  <a:lnTo>
                    <a:pt x="4370" y="9752"/>
                  </a:lnTo>
                  <a:lnTo>
                    <a:pt x="3614" y="8020"/>
                  </a:lnTo>
                  <a:lnTo>
                    <a:pt x="2774" y="6289"/>
                  </a:lnTo>
                  <a:lnTo>
                    <a:pt x="1933" y="4284"/>
                  </a:lnTo>
                  <a:lnTo>
                    <a:pt x="1009" y="2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形狀"/>
            <p:cNvSpPr/>
            <p:nvPr/>
          </p:nvSpPr>
          <p:spPr>
            <a:xfrm rot="1584153">
              <a:off x="470839" y="1293783"/>
              <a:ext cx="265113" cy="182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13" y="0"/>
                  </a:moveTo>
                  <a:lnTo>
                    <a:pt x="21600" y="21207"/>
                  </a:lnTo>
                  <a:lnTo>
                    <a:pt x="20903" y="21011"/>
                  </a:lnTo>
                  <a:lnTo>
                    <a:pt x="18639" y="20618"/>
                  </a:lnTo>
                  <a:lnTo>
                    <a:pt x="15503" y="19833"/>
                  </a:lnTo>
                  <a:lnTo>
                    <a:pt x="11845" y="19440"/>
                  </a:lnTo>
                  <a:lnTo>
                    <a:pt x="7839" y="19047"/>
                  </a:lnTo>
                  <a:lnTo>
                    <a:pt x="4355" y="19244"/>
                  </a:lnTo>
                  <a:lnTo>
                    <a:pt x="1568" y="20029"/>
                  </a:lnTo>
                  <a:lnTo>
                    <a:pt x="0" y="21600"/>
                  </a:lnTo>
                  <a:lnTo>
                    <a:pt x="697" y="19244"/>
                  </a:lnTo>
                  <a:lnTo>
                    <a:pt x="1394" y="17476"/>
                  </a:lnTo>
                  <a:lnTo>
                    <a:pt x="2787" y="16102"/>
                  </a:lnTo>
                  <a:lnTo>
                    <a:pt x="4355" y="14924"/>
                  </a:lnTo>
                  <a:lnTo>
                    <a:pt x="6271" y="14138"/>
                  </a:lnTo>
                  <a:lnTo>
                    <a:pt x="8187" y="13942"/>
                  </a:lnTo>
                  <a:lnTo>
                    <a:pt x="10277" y="13942"/>
                  </a:lnTo>
                  <a:lnTo>
                    <a:pt x="12542" y="14531"/>
                  </a:lnTo>
                  <a:lnTo>
                    <a:pt x="12716" y="13942"/>
                  </a:lnTo>
                  <a:lnTo>
                    <a:pt x="12194" y="10996"/>
                  </a:lnTo>
                  <a:lnTo>
                    <a:pt x="11671" y="7462"/>
                  </a:lnTo>
                  <a:lnTo>
                    <a:pt x="11323" y="5891"/>
                  </a:lnTo>
                  <a:lnTo>
                    <a:pt x="10974" y="5891"/>
                  </a:lnTo>
                  <a:lnTo>
                    <a:pt x="10626" y="5695"/>
                  </a:lnTo>
                  <a:lnTo>
                    <a:pt x="9929" y="4516"/>
                  </a:lnTo>
                  <a:lnTo>
                    <a:pt x="9929" y="3731"/>
                  </a:lnTo>
                  <a:lnTo>
                    <a:pt x="10277" y="2749"/>
                  </a:lnTo>
                  <a:lnTo>
                    <a:pt x="11497" y="1571"/>
                  </a:lnTo>
                  <a:lnTo>
                    <a:pt x="1341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形狀"/>
            <p:cNvSpPr/>
            <p:nvPr/>
          </p:nvSpPr>
          <p:spPr>
            <a:xfrm rot="1584153">
              <a:off x="997889" y="547658"/>
              <a:ext cx="233363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991" y="138"/>
                  </a:lnTo>
                  <a:lnTo>
                    <a:pt x="3567" y="692"/>
                  </a:lnTo>
                  <a:lnTo>
                    <a:pt x="7332" y="1662"/>
                  </a:lnTo>
                  <a:lnTo>
                    <a:pt x="11494" y="3323"/>
                  </a:lnTo>
                  <a:lnTo>
                    <a:pt x="15457" y="6092"/>
                  </a:lnTo>
                  <a:lnTo>
                    <a:pt x="19024" y="9831"/>
                  </a:lnTo>
                  <a:lnTo>
                    <a:pt x="21204" y="14954"/>
                  </a:lnTo>
                  <a:lnTo>
                    <a:pt x="21600" y="21600"/>
                  </a:lnTo>
                  <a:lnTo>
                    <a:pt x="18429" y="21600"/>
                  </a:lnTo>
                  <a:lnTo>
                    <a:pt x="17240" y="21323"/>
                  </a:lnTo>
                  <a:lnTo>
                    <a:pt x="16051" y="21185"/>
                  </a:lnTo>
                  <a:lnTo>
                    <a:pt x="14664" y="20769"/>
                  </a:lnTo>
                  <a:lnTo>
                    <a:pt x="13079" y="20077"/>
                  </a:lnTo>
                  <a:lnTo>
                    <a:pt x="11494" y="19246"/>
                  </a:lnTo>
                  <a:lnTo>
                    <a:pt x="10503" y="17446"/>
                  </a:lnTo>
                  <a:lnTo>
                    <a:pt x="10503" y="15369"/>
                  </a:lnTo>
                  <a:lnTo>
                    <a:pt x="11097" y="13292"/>
                  </a:lnTo>
                  <a:lnTo>
                    <a:pt x="11692" y="11077"/>
                  </a:lnTo>
                  <a:lnTo>
                    <a:pt x="11097" y="8585"/>
                  </a:lnTo>
                  <a:lnTo>
                    <a:pt x="9512" y="5954"/>
                  </a:lnTo>
                  <a:lnTo>
                    <a:pt x="6143" y="3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形狀"/>
            <p:cNvSpPr/>
            <p:nvPr/>
          </p:nvSpPr>
          <p:spPr>
            <a:xfrm rot="1584153">
              <a:off x="461314" y="1238221"/>
              <a:ext cx="98426" cy="153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57" y="0"/>
                  </a:moveTo>
                  <a:lnTo>
                    <a:pt x="9391" y="8732"/>
                  </a:lnTo>
                  <a:lnTo>
                    <a:pt x="7043" y="14247"/>
                  </a:lnTo>
                  <a:lnTo>
                    <a:pt x="5165" y="18153"/>
                  </a:lnTo>
                  <a:lnTo>
                    <a:pt x="0" y="21600"/>
                  </a:lnTo>
                  <a:lnTo>
                    <a:pt x="5635" y="20221"/>
                  </a:lnTo>
                  <a:lnTo>
                    <a:pt x="10800" y="18383"/>
                  </a:lnTo>
                  <a:lnTo>
                    <a:pt x="15026" y="15855"/>
                  </a:lnTo>
                  <a:lnTo>
                    <a:pt x="18783" y="13098"/>
                  </a:lnTo>
                  <a:lnTo>
                    <a:pt x="21130" y="10111"/>
                  </a:lnTo>
                  <a:lnTo>
                    <a:pt x="21600" y="6894"/>
                  </a:lnTo>
                  <a:lnTo>
                    <a:pt x="19722" y="3447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形狀"/>
            <p:cNvSpPr/>
            <p:nvPr/>
          </p:nvSpPr>
          <p:spPr>
            <a:xfrm rot="1584153">
              <a:off x="1015351" y="833408"/>
              <a:ext cx="114301" cy="65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00" y="540"/>
                  </a:lnTo>
                  <a:lnTo>
                    <a:pt x="2400" y="1620"/>
                  </a:lnTo>
                  <a:lnTo>
                    <a:pt x="5200" y="4320"/>
                  </a:lnTo>
                  <a:lnTo>
                    <a:pt x="8400" y="6480"/>
                  </a:lnTo>
                  <a:lnTo>
                    <a:pt x="11600" y="8100"/>
                  </a:lnTo>
                  <a:lnTo>
                    <a:pt x="15200" y="9180"/>
                  </a:lnTo>
                  <a:lnTo>
                    <a:pt x="18400" y="9720"/>
                  </a:lnTo>
                  <a:lnTo>
                    <a:pt x="21600" y="8640"/>
                  </a:lnTo>
                  <a:lnTo>
                    <a:pt x="21200" y="13500"/>
                  </a:lnTo>
                  <a:lnTo>
                    <a:pt x="20000" y="17820"/>
                  </a:lnTo>
                  <a:lnTo>
                    <a:pt x="17600" y="20520"/>
                  </a:lnTo>
                  <a:lnTo>
                    <a:pt x="14800" y="21600"/>
                  </a:lnTo>
                  <a:lnTo>
                    <a:pt x="11200" y="21060"/>
                  </a:lnTo>
                  <a:lnTo>
                    <a:pt x="7600" y="17280"/>
                  </a:lnTo>
                  <a:lnTo>
                    <a:pt x="4000" y="10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形狀"/>
            <p:cNvSpPr/>
            <p:nvPr/>
          </p:nvSpPr>
          <p:spPr>
            <a:xfrm>
              <a:off x="86664" y="1500158"/>
              <a:ext cx="571501" cy="1031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840" y="0"/>
                  </a:moveTo>
                  <a:lnTo>
                    <a:pt x="16140" y="299"/>
                  </a:lnTo>
                  <a:lnTo>
                    <a:pt x="16620" y="731"/>
                  </a:lnTo>
                  <a:lnTo>
                    <a:pt x="17160" y="1296"/>
                  </a:lnTo>
                  <a:lnTo>
                    <a:pt x="17820" y="1927"/>
                  </a:lnTo>
                  <a:lnTo>
                    <a:pt x="18540" y="2758"/>
                  </a:lnTo>
                  <a:lnTo>
                    <a:pt x="19140" y="3589"/>
                  </a:lnTo>
                  <a:lnTo>
                    <a:pt x="19740" y="4519"/>
                  </a:lnTo>
                  <a:lnTo>
                    <a:pt x="19980" y="5417"/>
                  </a:lnTo>
                  <a:lnTo>
                    <a:pt x="20160" y="6414"/>
                  </a:lnTo>
                  <a:lnTo>
                    <a:pt x="19920" y="7410"/>
                  </a:lnTo>
                  <a:lnTo>
                    <a:pt x="19380" y="8474"/>
                  </a:lnTo>
                  <a:lnTo>
                    <a:pt x="18600" y="9471"/>
                  </a:lnTo>
                  <a:lnTo>
                    <a:pt x="17220" y="10468"/>
                  </a:lnTo>
                  <a:lnTo>
                    <a:pt x="15420" y="11398"/>
                  </a:lnTo>
                  <a:lnTo>
                    <a:pt x="13080" y="12295"/>
                  </a:lnTo>
                  <a:lnTo>
                    <a:pt x="10020" y="13159"/>
                  </a:lnTo>
                  <a:lnTo>
                    <a:pt x="6660" y="14123"/>
                  </a:lnTo>
                  <a:lnTo>
                    <a:pt x="4140" y="15186"/>
                  </a:lnTo>
                  <a:lnTo>
                    <a:pt x="2100" y="16283"/>
                  </a:lnTo>
                  <a:lnTo>
                    <a:pt x="720" y="17479"/>
                  </a:lnTo>
                  <a:lnTo>
                    <a:pt x="0" y="18377"/>
                  </a:lnTo>
                  <a:lnTo>
                    <a:pt x="0" y="21600"/>
                  </a:lnTo>
                  <a:lnTo>
                    <a:pt x="360" y="20869"/>
                  </a:lnTo>
                  <a:lnTo>
                    <a:pt x="1140" y="19739"/>
                  </a:lnTo>
                  <a:lnTo>
                    <a:pt x="2580" y="18310"/>
                  </a:lnTo>
                  <a:lnTo>
                    <a:pt x="4560" y="16715"/>
                  </a:lnTo>
                  <a:lnTo>
                    <a:pt x="7500" y="15087"/>
                  </a:lnTo>
                  <a:lnTo>
                    <a:pt x="11400" y="13558"/>
                  </a:lnTo>
                  <a:lnTo>
                    <a:pt x="16500" y="12129"/>
                  </a:lnTo>
                  <a:lnTo>
                    <a:pt x="18480" y="11365"/>
                  </a:lnTo>
                  <a:lnTo>
                    <a:pt x="20100" y="10135"/>
                  </a:lnTo>
                  <a:lnTo>
                    <a:pt x="21120" y="8474"/>
                  </a:lnTo>
                  <a:lnTo>
                    <a:pt x="21600" y="6679"/>
                  </a:lnTo>
                  <a:lnTo>
                    <a:pt x="21360" y="4785"/>
                  </a:lnTo>
                  <a:lnTo>
                    <a:pt x="20460" y="2924"/>
                  </a:lnTo>
                  <a:lnTo>
                    <a:pt x="18660" y="1296"/>
                  </a:lnTo>
                  <a:lnTo>
                    <a:pt x="1584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形狀"/>
            <p:cNvSpPr/>
            <p:nvPr/>
          </p:nvSpPr>
          <p:spPr>
            <a:xfrm rot="1584153">
              <a:off x="175564" y="226983"/>
              <a:ext cx="1276351" cy="1089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7" y="12065"/>
                  </a:moveTo>
                  <a:lnTo>
                    <a:pt x="580" y="12000"/>
                  </a:lnTo>
                  <a:lnTo>
                    <a:pt x="362" y="11676"/>
                  </a:lnTo>
                  <a:lnTo>
                    <a:pt x="217" y="11059"/>
                  </a:lnTo>
                  <a:lnTo>
                    <a:pt x="36" y="10314"/>
                  </a:lnTo>
                  <a:lnTo>
                    <a:pt x="0" y="9373"/>
                  </a:lnTo>
                  <a:lnTo>
                    <a:pt x="0" y="8335"/>
                  </a:lnTo>
                  <a:lnTo>
                    <a:pt x="145" y="7200"/>
                  </a:lnTo>
                  <a:lnTo>
                    <a:pt x="471" y="6065"/>
                  </a:lnTo>
                  <a:lnTo>
                    <a:pt x="906" y="4897"/>
                  </a:lnTo>
                  <a:lnTo>
                    <a:pt x="1631" y="3762"/>
                  </a:lnTo>
                  <a:lnTo>
                    <a:pt x="2501" y="2724"/>
                  </a:lnTo>
                  <a:lnTo>
                    <a:pt x="3660" y="1784"/>
                  </a:lnTo>
                  <a:lnTo>
                    <a:pt x="5146" y="1005"/>
                  </a:lnTo>
                  <a:lnTo>
                    <a:pt x="6886" y="422"/>
                  </a:lnTo>
                  <a:lnTo>
                    <a:pt x="8952" y="65"/>
                  </a:lnTo>
                  <a:lnTo>
                    <a:pt x="11380" y="0"/>
                  </a:lnTo>
                  <a:lnTo>
                    <a:pt x="13772" y="292"/>
                  </a:lnTo>
                  <a:lnTo>
                    <a:pt x="15801" y="1070"/>
                  </a:lnTo>
                  <a:lnTo>
                    <a:pt x="17541" y="2205"/>
                  </a:lnTo>
                  <a:lnTo>
                    <a:pt x="18991" y="3665"/>
                  </a:lnTo>
                  <a:lnTo>
                    <a:pt x="20078" y="5351"/>
                  </a:lnTo>
                  <a:lnTo>
                    <a:pt x="20911" y="7200"/>
                  </a:lnTo>
                  <a:lnTo>
                    <a:pt x="21419" y="9211"/>
                  </a:lnTo>
                  <a:lnTo>
                    <a:pt x="21600" y="11254"/>
                  </a:lnTo>
                  <a:lnTo>
                    <a:pt x="21564" y="13265"/>
                  </a:lnTo>
                  <a:lnTo>
                    <a:pt x="21201" y="15211"/>
                  </a:lnTo>
                  <a:lnTo>
                    <a:pt x="20513" y="17027"/>
                  </a:lnTo>
                  <a:lnTo>
                    <a:pt x="19570" y="18616"/>
                  </a:lnTo>
                  <a:lnTo>
                    <a:pt x="18374" y="19946"/>
                  </a:lnTo>
                  <a:lnTo>
                    <a:pt x="16852" y="20919"/>
                  </a:lnTo>
                  <a:lnTo>
                    <a:pt x="15113" y="21503"/>
                  </a:lnTo>
                  <a:lnTo>
                    <a:pt x="13047" y="21600"/>
                  </a:lnTo>
                  <a:lnTo>
                    <a:pt x="14098" y="21373"/>
                  </a:lnTo>
                  <a:lnTo>
                    <a:pt x="15113" y="20822"/>
                  </a:lnTo>
                  <a:lnTo>
                    <a:pt x="15983" y="20011"/>
                  </a:lnTo>
                  <a:lnTo>
                    <a:pt x="16780" y="18908"/>
                  </a:lnTo>
                  <a:lnTo>
                    <a:pt x="17468" y="17643"/>
                  </a:lnTo>
                  <a:lnTo>
                    <a:pt x="18012" y="16249"/>
                  </a:lnTo>
                  <a:lnTo>
                    <a:pt x="18447" y="14724"/>
                  </a:lnTo>
                  <a:lnTo>
                    <a:pt x="18737" y="13103"/>
                  </a:lnTo>
                  <a:lnTo>
                    <a:pt x="18846" y="11514"/>
                  </a:lnTo>
                  <a:lnTo>
                    <a:pt x="18809" y="9892"/>
                  </a:lnTo>
                  <a:lnTo>
                    <a:pt x="18628" y="8368"/>
                  </a:lnTo>
                  <a:lnTo>
                    <a:pt x="18193" y="6908"/>
                  </a:lnTo>
                  <a:lnTo>
                    <a:pt x="17577" y="5643"/>
                  </a:lnTo>
                  <a:lnTo>
                    <a:pt x="16744" y="4508"/>
                  </a:lnTo>
                  <a:lnTo>
                    <a:pt x="15693" y="3632"/>
                  </a:lnTo>
                  <a:lnTo>
                    <a:pt x="14388" y="3016"/>
                  </a:lnTo>
                  <a:lnTo>
                    <a:pt x="12358" y="2432"/>
                  </a:lnTo>
                  <a:lnTo>
                    <a:pt x="10510" y="2108"/>
                  </a:lnTo>
                  <a:lnTo>
                    <a:pt x="8915" y="1978"/>
                  </a:lnTo>
                  <a:lnTo>
                    <a:pt x="7502" y="2043"/>
                  </a:lnTo>
                  <a:lnTo>
                    <a:pt x="6306" y="2303"/>
                  </a:lnTo>
                  <a:lnTo>
                    <a:pt x="5291" y="2724"/>
                  </a:lnTo>
                  <a:lnTo>
                    <a:pt x="4385" y="3276"/>
                  </a:lnTo>
                  <a:lnTo>
                    <a:pt x="3660" y="3989"/>
                  </a:lnTo>
                  <a:lnTo>
                    <a:pt x="3044" y="4832"/>
                  </a:lnTo>
                  <a:lnTo>
                    <a:pt x="2501" y="5708"/>
                  </a:lnTo>
                  <a:lnTo>
                    <a:pt x="2066" y="6681"/>
                  </a:lnTo>
                  <a:lnTo>
                    <a:pt x="1740" y="7751"/>
                  </a:lnTo>
                  <a:lnTo>
                    <a:pt x="1450" y="8822"/>
                  </a:lnTo>
                  <a:lnTo>
                    <a:pt x="1196" y="9892"/>
                  </a:lnTo>
                  <a:lnTo>
                    <a:pt x="1015" y="10995"/>
                  </a:lnTo>
                  <a:lnTo>
                    <a:pt x="797" y="12065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大標題文字"/>
          <p:cNvSpPr txBox="1">
            <a:spLocks noGrp="1"/>
          </p:cNvSpPr>
          <p:nvPr>
            <p:ph type="title"/>
          </p:nvPr>
        </p:nvSpPr>
        <p:spPr>
          <a:xfrm>
            <a:off x="442912" y="103187"/>
            <a:ext cx="8243888" cy="1314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r>
              <a:t>大標題文字</a:t>
            </a:r>
          </a:p>
        </p:txBody>
      </p:sp>
      <p:sp>
        <p:nvSpPr>
          <p:cNvPr id="46" name="內文層級一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56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7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356590" y="6243637"/>
            <a:ext cx="330211" cy="3073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524658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</p:sldLayoutIdLst>
  <p:transition spd="med"/>
  <p:txStyles>
    <p:titleStyle>
      <a:lvl1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6666"/>
          </a:solidFill>
          <a:effectLst>
            <a:outerShdw blurRad="12700" dist="25400" dir="2700000" rotWithShape="0">
              <a:srgbClr val="DDDDDD"/>
            </a:outerShdw>
          </a:effectLst>
          <a:uFillTx/>
          <a:latin typeface="Verdana"/>
          <a:ea typeface="Verdana"/>
          <a:cs typeface="Verdana"/>
          <a:sym typeface="Verdana"/>
        </a:defRPr>
      </a:lvl1pPr>
      <a:lvl2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6666"/>
          </a:solidFill>
          <a:effectLst>
            <a:outerShdw blurRad="12700" dist="25400" dir="2700000" rotWithShape="0">
              <a:srgbClr val="DDDDDD"/>
            </a:outerShdw>
          </a:effectLst>
          <a:uFillTx/>
          <a:latin typeface="Verdana"/>
          <a:ea typeface="Verdana"/>
          <a:cs typeface="Verdana"/>
          <a:sym typeface="Verdana"/>
        </a:defRPr>
      </a:lvl2pPr>
      <a:lvl3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6666"/>
          </a:solidFill>
          <a:effectLst>
            <a:outerShdw blurRad="12700" dist="25400" dir="2700000" rotWithShape="0">
              <a:srgbClr val="DDDDDD"/>
            </a:outerShdw>
          </a:effectLst>
          <a:uFillTx/>
          <a:latin typeface="Verdana"/>
          <a:ea typeface="Verdana"/>
          <a:cs typeface="Verdana"/>
          <a:sym typeface="Verdana"/>
        </a:defRPr>
      </a:lvl3pPr>
      <a:lvl4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6666"/>
          </a:solidFill>
          <a:effectLst>
            <a:outerShdw blurRad="12700" dist="25400" dir="2700000" rotWithShape="0">
              <a:srgbClr val="DDDDDD"/>
            </a:outerShdw>
          </a:effectLst>
          <a:uFillTx/>
          <a:latin typeface="Verdana"/>
          <a:ea typeface="Verdana"/>
          <a:cs typeface="Verdana"/>
          <a:sym typeface="Verdana"/>
        </a:defRPr>
      </a:lvl4pPr>
      <a:lvl5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6666"/>
          </a:solidFill>
          <a:effectLst>
            <a:outerShdw blurRad="12700" dist="25400" dir="2700000" rotWithShape="0">
              <a:srgbClr val="DDDDDD"/>
            </a:outerShdw>
          </a:effectLst>
          <a:uFillTx/>
          <a:latin typeface="Verdana"/>
          <a:ea typeface="Verdana"/>
          <a:cs typeface="Verdana"/>
          <a:sym typeface="Verdana"/>
        </a:defRPr>
      </a:lvl5pPr>
      <a:lvl6pPr marL="0" marR="0" indent="45720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6666"/>
          </a:solidFill>
          <a:effectLst>
            <a:outerShdw blurRad="12700" dist="25400" dir="2700000" rotWithShape="0">
              <a:srgbClr val="DDDDDD"/>
            </a:outerShdw>
          </a:effectLst>
          <a:uFillTx/>
          <a:latin typeface="Verdana"/>
          <a:ea typeface="Verdana"/>
          <a:cs typeface="Verdana"/>
          <a:sym typeface="Verdana"/>
        </a:defRPr>
      </a:lvl6pPr>
      <a:lvl7pPr marL="0" marR="0" indent="91440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6666"/>
          </a:solidFill>
          <a:effectLst>
            <a:outerShdw blurRad="12700" dist="25400" dir="2700000" rotWithShape="0">
              <a:srgbClr val="DDDDDD"/>
            </a:outerShdw>
          </a:effectLst>
          <a:uFillTx/>
          <a:latin typeface="Verdana"/>
          <a:ea typeface="Verdana"/>
          <a:cs typeface="Verdana"/>
          <a:sym typeface="Verdana"/>
        </a:defRPr>
      </a:lvl7pPr>
      <a:lvl8pPr marL="0" marR="0" indent="137160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6666"/>
          </a:solidFill>
          <a:effectLst>
            <a:outerShdw blurRad="12700" dist="25400" dir="2700000" rotWithShape="0">
              <a:srgbClr val="DDDDDD"/>
            </a:outerShdw>
          </a:effectLst>
          <a:uFillTx/>
          <a:latin typeface="Verdana"/>
          <a:ea typeface="Verdana"/>
          <a:cs typeface="Verdana"/>
          <a:sym typeface="Verdana"/>
        </a:defRPr>
      </a:lvl8pPr>
      <a:lvl9pPr marL="0" marR="0" indent="182880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6666"/>
          </a:solidFill>
          <a:effectLst>
            <a:outerShdw blurRad="12700" dist="25400" dir="2700000" rotWithShape="0">
              <a:srgbClr val="DDDDDD"/>
            </a:outerShdw>
          </a:effectLst>
          <a:uFillTx/>
          <a:latin typeface="Verdana"/>
          <a:ea typeface="Verdana"/>
          <a:cs typeface="Verdana"/>
          <a:sym typeface="Verdana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006699"/>
          </a:solidFill>
          <a:uFillTx/>
          <a:latin typeface="Verdana"/>
          <a:ea typeface="Verdana"/>
          <a:cs typeface="Verdana"/>
          <a:sym typeface="Verdana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solidFill>
            <a:srgbClr val="006699"/>
          </a:solidFill>
          <a:uFillTx/>
          <a:latin typeface="Verdana"/>
          <a:ea typeface="Verdana"/>
          <a:cs typeface="Verdana"/>
          <a:sym typeface="Verdana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6699"/>
          </a:solidFill>
          <a:uFillTx/>
          <a:latin typeface="Verdana"/>
          <a:ea typeface="Verdana"/>
          <a:cs typeface="Verdana"/>
          <a:sym typeface="Verdana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solidFill>
            <a:srgbClr val="006699"/>
          </a:solidFill>
          <a:uFillTx/>
          <a:latin typeface="Verdana"/>
          <a:ea typeface="Verdana"/>
          <a:cs typeface="Verdana"/>
          <a:sym typeface="Verdana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006699"/>
          </a:solidFill>
          <a:uFillTx/>
          <a:latin typeface="Verdana"/>
          <a:ea typeface="Verdana"/>
          <a:cs typeface="Verdana"/>
          <a:sym typeface="Verdana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solidFill>
            <a:srgbClr val="006699"/>
          </a:solidFill>
          <a:uFillTx/>
          <a:latin typeface="Verdana"/>
          <a:ea typeface="Verdana"/>
          <a:cs typeface="Verdana"/>
          <a:sym typeface="Verdana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solidFill>
            <a:srgbClr val="006699"/>
          </a:solidFill>
          <a:uFillTx/>
          <a:latin typeface="Verdana"/>
          <a:ea typeface="Verdana"/>
          <a:cs typeface="Verdana"/>
          <a:sym typeface="Verdana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solidFill>
            <a:srgbClr val="006699"/>
          </a:solidFill>
          <a:uFillTx/>
          <a:latin typeface="Verdana"/>
          <a:ea typeface="Verdana"/>
          <a:cs typeface="Verdana"/>
          <a:sym typeface="Verdana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solidFill>
            <a:srgbClr val="006699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1588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73435" y="2721114"/>
            <a:ext cx="69529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</a:t>
            </a:r>
            <a:r>
              <a:rPr lang="zh-TW" altLang="en-US" sz="40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熱愛生命 </a:t>
            </a:r>
            <a:r>
              <a:rPr lang="en-US" altLang="zh-TW" sz="40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- </a:t>
            </a:r>
            <a:r>
              <a:rPr lang="zh-TW" altLang="en-US" sz="40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向著標竿直跑</a:t>
            </a:r>
            <a:r>
              <a:rPr lang="zh-TW" altLang="en-US" sz="40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  <a:endParaRPr lang="en-US" sz="40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8153" y="5454128"/>
            <a:ext cx="2544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陳仕展 </a:t>
            </a:r>
            <a:r>
              <a:rPr lang="zh-TW" altLang="en-US" sz="3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長老</a:t>
            </a:r>
            <a:endParaRPr lang="en-US" sz="32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1084" y="3515383"/>
            <a:ext cx="3717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腓立比書 </a:t>
            </a:r>
            <a:r>
              <a:rPr lang="en-US" altLang="zh-TW" sz="3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3:12-16)</a:t>
            </a:r>
            <a:endParaRPr lang="en-US" sz="32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40745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☀︎ 往內看:…"/>
          <p:cNvSpPr txBox="1">
            <a:spLocks noGrp="1"/>
          </p:cNvSpPr>
          <p:nvPr>
            <p:ph type="body" idx="1"/>
          </p:nvPr>
        </p:nvSpPr>
        <p:spPr>
          <a:xfrm>
            <a:off x="244066" y="1209288"/>
            <a:ext cx="8655868" cy="49899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solidFill>
                  <a:srgbClr val="942192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  <a:cs typeface="ヒラギノ明朝 ProN W3"/>
                <a:sym typeface="ヒラギノ明朝 ProN W3"/>
              </a:rPr>
              <a:t>☀︎ </a:t>
            </a:r>
            <a:r>
              <a:rPr sz="3000" b="0" dirty="0" err="1">
                <a:solidFill>
                  <a:srgbClr val="942192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往內看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: </a:t>
            </a: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伯納德</a:t>
            </a:r>
            <a:r>
              <a:rPr lang="en-US"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(Bernard of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Clairvaux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書:《愛神論》(On Loving God)</a:t>
            </a: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</a:t>
            </a: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1.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為了自己而愛自己</a:t>
            </a:r>
            <a:endParaRPr sz="3000" b="0" dirty="0"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2.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為自己而愛神</a:t>
            </a:r>
            <a:endParaRPr sz="3000" b="0" dirty="0"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247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  <p:sp>
        <p:nvSpPr>
          <p:cNvPr id="6" name="1. 這不是說我已經得著了, 已經完全了(v12-v13a)"/>
          <p:cNvSpPr txBox="1">
            <a:spLocks noGrp="1"/>
          </p:cNvSpPr>
          <p:nvPr>
            <p:ph type="title"/>
          </p:nvPr>
        </p:nvSpPr>
        <p:spPr>
          <a:xfrm>
            <a:off x="177776" y="52386"/>
            <a:ext cx="8966224" cy="8385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896111">
              <a:defRPr sz="3136">
                <a:effectLst>
                  <a:outerShdw blurRad="12446" dist="24892" dir="2700000" rotWithShape="0">
                    <a:srgbClr val="DDDDDD"/>
                  </a:outerShdw>
                </a:effectLst>
                <a:latin typeface="+mn-lt"/>
                <a:ea typeface="+mn-ea"/>
                <a:cs typeface="+mn-cs"/>
                <a:sym typeface="PingFang TC Regular"/>
              </a:defRPr>
            </a:lvl1pPr>
          </a:lstStyle>
          <a:p>
            <a:r>
              <a:rPr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1. </a:t>
            </a:r>
            <a:r>
              <a:rPr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這不是說我已經得著了</a:t>
            </a:r>
            <a:r>
              <a:rPr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, </a:t>
            </a:r>
            <a:r>
              <a:rPr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已經完全了</a:t>
            </a:r>
            <a:r>
              <a:rPr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(v12-v13a)</a:t>
            </a:r>
          </a:p>
        </p:txBody>
      </p:sp>
    </p:spTree>
    <p:extLst>
      <p:ext uri="{BB962C8B-B14F-4D97-AF65-F5344CB8AC3E}">
        <p14:creationId xmlns:p14="http://schemas.microsoft.com/office/powerpoint/2010/main" val="411713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☀︎ 往內看:…"/>
          <p:cNvSpPr txBox="1">
            <a:spLocks noGrp="1"/>
          </p:cNvSpPr>
          <p:nvPr>
            <p:ph type="body" idx="1"/>
          </p:nvPr>
        </p:nvSpPr>
        <p:spPr>
          <a:xfrm>
            <a:off x="244066" y="1221885"/>
            <a:ext cx="8655868" cy="519255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solidFill>
                  <a:srgbClr val="942192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  <a:cs typeface="ヒラギノ明朝 ProN W3"/>
                <a:sym typeface="ヒラギノ明朝 ProN W3"/>
              </a:rPr>
              <a:t>☀︎ </a:t>
            </a:r>
            <a:r>
              <a:rPr sz="3000" b="0" dirty="0" err="1">
                <a:solidFill>
                  <a:srgbClr val="942192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往內看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: </a:t>
            </a: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伯納德</a:t>
            </a:r>
            <a:r>
              <a:rPr lang="en-US"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(Bernard of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Clairvaux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書:《愛神論》(On Loving God)</a:t>
            </a: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endParaRPr sz="3000" b="0" dirty="0"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1.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為了自己而愛自己</a:t>
            </a:r>
            <a:endParaRPr sz="3000" b="0" dirty="0"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2.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為自己而愛神</a:t>
            </a:r>
            <a:endParaRPr sz="3000" b="0" dirty="0"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3.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為神而愛神</a:t>
            </a:r>
            <a:endParaRPr sz="3000" b="0" dirty="0"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251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  <p:sp>
        <p:nvSpPr>
          <p:cNvPr id="6" name="1. 這不是說我已經得著了, 已經完全了(v12-v13a)"/>
          <p:cNvSpPr txBox="1">
            <a:spLocks noGrp="1"/>
          </p:cNvSpPr>
          <p:nvPr>
            <p:ph type="title"/>
          </p:nvPr>
        </p:nvSpPr>
        <p:spPr>
          <a:xfrm>
            <a:off x="177776" y="52386"/>
            <a:ext cx="8966224" cy="8385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896111">
              <a:defRPr sz="3136">
                <a:effectLst>
                  <a:outerShdw blurRad="12446" dist="24892" dir="2700000" rotWithShape="0">
                    <a:srgbClr val="DDDDDD"/>
                  </a:outerShdw>
                </a:effectLst>
                <a:latin typeface="+mn-lt"/>
                <a:ea typeface="+mn-ea"/>
                <a:cs typeface="+mn-cs"/>
                <a:sym typeface="PingFang TC Regular"/>
              </a:defRPr>
            </a:lvl1pPr>
          </a:lstStyle>
          <a:p>
            <a:r>
              <a:rPr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1. </a:t>
            </a:r>
            <a:r>
              <a:rPr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這不是說我已經得著了</a:t>
            </a:r>
            <a:r>
              <a:rPr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, </a:t>
            </a:r>
            <a:r>
              <a:rPr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已經完全了</a:t>
            </a:r>
            <a:r>
              <a:rPr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(v12-v13a)</a:t>
            </a:r>
          </a:p>
        </p:txBody>
      </p:sp>
    </p:spTree>
    <p:extLst>
      <p:ext uri="{BB962C8B-B14F-4D97-AF65-F5344CB8AC3E}">
        <p14:creationId xmlns:p14="http://schemas.microsoft.com/office/powerpoint/2010/main" val="53356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☀︎ 往內看:…"/>
          <p:cNvSpPr txBox="1">
            <a:spLocks noGrp="1"/>
          </p:cNvSpPr>
          <p:nvPr>
            <p:ph type="body" idx="1"/>
          </p:nvPr>
        </p:nvSpPr>
        <p:spPr>
          <a:xfrm>
            <a:off x="244066" y="1171690"/>
            <a:ext cx="8655868" cy="507062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solidFill>
                  <a:srgbClr val="942192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  <a:cs typeface="ヒラギノ明朝 ProN W3"/>
                <a:sym typeface="ヒラギノ明朝 ProN W3"/>
              </a:rPr>
              <a:t>☀︎ </a:t>
            </a:r>
            <a:r>
              <a:rPr sz="3000" b="0" dirty="0" err="1">
                <a:solidFill>
                  <a:srgbClr val="942192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往內看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:</a:t>
            </a: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伯納德</a:t>
            </a:r>
            <a:r>
              <a:rPr lang="en-US"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(Bernard of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Clairvaux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書:《愛神論》(On Loving God)</a:t>
            </a: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endParaRPr sz="3000" b="0" dirty="0"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1.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為了自己而愛自己</a:t>
            </a:r>
            <a:endParaRPr sz="3000" b="0" dirty="0"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2.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為自己而愛神</a:t>
            </a:r>
            <a:endParaRPr sz="3000" b="0" dirty="0"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3.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為神而愛神</a:t>
            </a:r>
            <a:endParaRPr sz="3000" b="0" dirty="0"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4.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為神而愛自己</a:t>
            </a:r>
            <a:endParaRPr sz="3000" b="0" dirty="0"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25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  <p:sp>
        <p:nvSpPr>
          <p:cNvPr id="7" name="1. 這不是說我已經得著了, 已經完全了(v12-v13a)"/>
          <p:cNvSpPr txBox="1">
            <a:spLocks noGrp="1"/>
          </p:cNvSpPr>
          <p:nvPr>
            <p:ph type="title"/>
          </p:nvPr>
        </p:nvSpPr>
        <p:spPr>
          <a:xfrm>
            <a:off x="177776" y="52386"/>
            <a:ext cx="8966224" cy="8385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896111">
              <a:defRPr sz="3136">
                <a:effectLst>
                  <a:outerShdw blurRad="12446" dist="24892" dir="2700000" rotWithShape="0">
                    <a:srgbClr val="DDDDDD"/>
                  </a:outerShdw>
                </a:effectLst>
                <a:latin typeface="+mn-lt"/>
                <a:ea typeface="+mn-ea"/>
                <a:cs typeface="+mn-cs"/>
                <a:sym typeface="PingFang TC Regular"/>
              </a:defRPr>
            </a:lvl1pPr>
          </a:lstStyle>
          <a:p>
            <a:r>
              <a:rPr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</a:t>
            </a:r>
            <a:r>
              <a:rPr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 </a:t>
            </a:r>
            <a:r>
              <a:rPr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這不是說我已經得著了</a:t>
            </a:r>
            <a:r>
              <a:rPr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, </a:t>
            </a:r>
            <a:r>
              <a:rPr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已經完全了</a:t>
            </a:r>
            <a:r>
              <a:rPr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(v12-v13a)</a:t>
            </a:r>
          </a:p>
        </p:txBody>
      </p:sp>
    </p:spTree>
    <p:extLst>
      <p:ext uri="{BB962C8B-B14F-4D97-AF65-F5344CB8AC3E}">
        <p14:creationId xmlns:p14="http://schemas.microsoft.com/office/powerpoint/2010/main" val="241934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b. 謙卑的心: 檢驗自己…"/>
          <p:cNvSpPr txBox="1">
            <a:spLocks noGrp="1"/>
          </p:cNvSpPr>
          <p:nvPr>
            <p:ph type="body" idx="1"/>
          </p:nvPr>
        </p:nvSpPr>
        <p:spPr>
          <a:xfrm>
            <a:off x="244066" y="1026094"/>
            <a:ext cx="8655868" cy="56130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</a:t>
            </a:r>
            <a:r>
              <a:rPr sz="3000" b="0" dirty="0">
                <a:solidFill>
                  <a:srgbClr val="008400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b. </a:t>
            </a:r>
            <a:r>
              <a:rPr sz="3000" b="0" dirty="0" err="1">
                <a:solidFill>
                  <a:srgbClr val="008400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謙卑的心</a:t>
            </a:r>
            <a:r>
              <a:rPr sz="3000" b="0" dirty="0">
                <a:solidFill>
                  <a:srgbClr val="008400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: </a:t>
            </a:r>
            <a:r>
              <a:rPr sz="3000" b="0" dirty="0" err="1">
                <a:solidFill>
                  <a:srgbClr val="008400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檢驗自己</a:t>
            </a:r>
            <a:endParaRPr sz="3000" b="0" dirty="0">
              <a:solidFill>
                <a:srgbClr val="008400"/>
              </a:solidFill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endParaRPr sz="3000" b="0" dirty="0">
              <a:solidFill>
                <a:srgbClr val="008400"/>
              </a:solidFill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57200">
              <a:spcBef>
                <a:spcPts val="0"/>
              </a:spcBef>
              <a:buSzTx/>
              <a:buNone/>
              <a:defRPr sz="26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solidFill>
                  <a:srgbClr val="942192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  <a:cs typeface="ヒラギノ明朝 ProN W3"/>
                <a:sym typeface="ヒラギノ明朝 ProN W3"/>
              </a:rPr>
              <a:t>☀︎ </a:t>
            </a:r>
            <a:r>
              <a:rPr sz="3000" b="0" dirty="0" err="1">
                <a:solidFill>
                  <a:srgbClr val="942192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往內看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:</a:t>
            </a:r>
          </a:p>
          <a:p>
            <a:pPr marL="0" indent="0" algn="l" defTabSz="457200">
              <a:spcBef>
                <a:spcPts val="0"/>
              </a:spcBef>
              <a:buSzTx/>
              <a:buNone/>
              <a:defRPr sz="26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solidFill>
                  <a:srgbClr val="008400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面對批評或別人的意見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?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省思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?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SzTx/>
              <a:buNone/>
              <a:defRPr sz="26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碰到狀況責怪他人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?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或是願意擔當責任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?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SzTx/>
              <a:buNone/>
              <a:defRPr sz="26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凡事尋求我的權益在哪裡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?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或者願意放棄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?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SzTx/>
              <a:buNone/>
              <a:defRPr sz="26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做事想被人認可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?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還是尋求走在神的教導中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?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SzTx/>
              <a:buNone/>
              <a:defRPr sz="26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這是個人的願望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?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還是上帝的願望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?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SzTx/>
              <a:buNone/>
              <a:defRPr sz="26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想要人來服事我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?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還是我樂意服事別人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?</a:t>
            </a:r>
          </a:p>
        </p:txBody>
      </p:sp>
      <p:sp>
        <p:nvSpPr>
          <p:cNvPr id="259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  <p:sp>
        <p:nvSpPr>
          <p:cNvPr id="6" name="1. 這不是說我已經得著了, 已經完全了(v12-v13a)"/>
          <p:cNvSpPr txBox="1">
            <a:spLocks noGrp="1"/>
          </p:cNvSpPr>
          <p:nvPr>
            <p:ph type="title"/>
          </p:nvPr>
        </p:nvSpPr>
        <p:spPr>
          <a:xfrm>
            <a:off x="177776" y="52386"/>
            <a:ext cx="8966224" cy="8385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896111">
              <a:defRPr sz="3136">
                <a:effectLst>
                  <a:outerShdw blurRad="12446" dist="24892" dir="2700000" rotWithShape="0">
                    <a:srgbClr val="DDDDDD"/>
                  </a:outerShdw>
                </a:effectLst>
                <a:latin typeface="+mn-lt"/>
                <a:ea typeface="+mn-ea"/>
                <a:cs typeface="+mn-cs"/>
                <a:sym typeface="PingFang TC Regular"/>
              </a:defRPr>
            </a:lvl1pPr>
          </a:lstStyle>
          <a:p>
            <a:r>
              <a:rPr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1. </a:t>
            </a:r>
            <a:r>
              <a:rPr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這不是說我已經得著了</a:t>
            </a:r>
            <a:r>
              <a:rPr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, </a:t>
            </a:r>
            <a:r>
              <a:rPr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已經完全了</a:t>
            </a:r>
            <a:r>
              <a:rPr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(v12-v13a)</a:t>
            </a:r>
          </a:p>
        </p:txBody>
      </p:sp>
    </p:spTree>
    <p:extLst>
      <p:ext uri="{BB962C8B-B14F-4D97-AF65-F5344CB8AC3E}">
        <p14:creationId xmlns:p14="http://schemas.microsoft.com/office/powerpoint/2010/main" val="369222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2. 只有一件事 (v13b)"/>
          <p:cNvSpPr txBox="1">
            <a:spLocks noGrp="1"/>
          </p:cNvSpPr>
          <p:nvPr>
            <p:ph type="title"/>
          </p:nvPr>
        </p:nvSpPr>
        <p:spPr>
          <a:xfrm>
            <a:off x="310356" y="52387"/>
            <a:ext cx="8523288" cy="707085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+mn-lt"/>
                <a:ea typeface="+mn-ea"/>
                <a:cs typeface="+mn-cs"/>
                <a:sym typeface="PingFang TC Regular"/>
              </a:defRPr>
            </a:lvl1pPr>
          </a:lstStyle>
          <a:p>
            <a:r>
              <a:rPr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2. </a:t>
            </a:r>
            <a:r>
              <a:rPr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只有一件事</a:t>
            </a:r>
            <a:r>
              <a:rPr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(v13b)</a:t>
            </a:r>
          </a:p>
        </p:txBody>
      </p:sp>
      <p:sp>
        <p:nvSpPr>
          <p:cNvPr id="262" name="委身…"/>
          <p:cNvSpPr txBox="1">
            <a:spLocks noGrp="1"/>
          </p:cNvSpPr>
          <p:nvPr>
            <p:ph type="body" idx="1"/>
          </p:nvPr>
        </p:nvSpPr>
        <p:spPr>
          <a:xfrm>
            <a:off x="244066" y="949253"/>
            <a:ext cx="8655868" cy="525003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lang="en-US" sz="3000" b="0" dirty="0">
                <a:solidFill>
                  <a:srgbClr val="008D00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</a:t>
            </a:r>
            <a:r>
              <a:rPr sz="3000" b="0" dirty="0" err="1">
                <a:solidFill>
                  <a:srgbClr val="008D00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委身</a:t>
            </a:r>
            <a:endParaRPr sz="3000" b="0" dirty="0">
              <a:solidFill>
                <a:srgbClr val="008D00"/>
              </a:solidFill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solidFill>
                  <a:srgbClr val="008D00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solidFill>
                  <a:srgbClr val="008D00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</a:t>
            </a:r>
            <a:r>
              <a:rPr sz="3000" b="0" dirty="0">
                <a:solidFill>
                  <a:srgbClr val="942192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太26:7-13   </a:t>
            </a:r>
            <a:r>
              <a:rPr sz="3000" b="0" dirty="0" err="1">
                <a:solidFill>
                  <a:srgbClr val="942192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澆極貴的香膏</a:t>
            </a:r>
            <a:endParaRPr sz="3000" b="0" dirty="0">
              <a:solidFill>
                <a:srgbClr val="008D00"/>
              </a:solidFill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solidFill>
                  <a:srgbClr val="008D00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捨 “己”</a:t>
            </a: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認清目標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(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標竿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 </a:t>
            </a: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跟隨耶穌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。</a:t>
            </a:r>
            <a:r>
              <a:rPr sz="3000" b="0" dirty="0">
                <a:solidFill>
                  <a:srgbClr val="008D00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</a:t>
            </a:r>
          </a:p>
        </p:txBody>
      </p:sp>
      <p:sp>
        <p:nvSpPr>
          <p:cNvPr id="26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3449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3. 忘記背後，努力面前 (v13c)"/>
          <p:cNvSpPr txBox="1">
            <a:spLocks noGrp="1"/>
          </p:cNvSpPr>
          <p:nvPr>
            <p:ph type="title"/>
          </p:nvPr>
        </p:nvSpPr>
        <p:spPr>
          <a:xfrm>
            <a:off x="310356" y="52387"/>
            <a:ext cx="8523288" cy="698014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+mn-lt"/>
                <a:ea typeface="+mn-ea"/>
                <a:cs typeface="+mn-cs"/>
                <a:sym typeface="PingFang TC Regular"/>
              </a:defRPr>
            </a:lvl1pPr>
          </a:lstStyle>
          <a:p>
            <a:r>
              <a:rPr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3. </a:t>
            </a:r>
            <a:r>
              <a:rPr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忘記背後，努力面前</a:t>
            </a:r>
            <a:r>
              <a:rPr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(v13c)</a:t>
            </a:r>
          </a:p>
        </p:txBody>
      </p:sp>
      <p:sp>
        <p:nvSpPr>
          <p:cNvPr id="266" name="方向…"/>
          <p:cNvSpPr txBox="1">
            <a:spLocks noGrp="1"/>
          </p:cNvSpPr>
          <p:nvPr>
            <p:ph type="body" idx="1"/>
          </p:nvPr>
        </p:nvSpPr>
        <p:spPr>
          <a:xfrm>
            <a:off x="244066" y="1071977"/>
            <a:ext cx="8655868" cy="51273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lang="en-US" sz="3000" b="0" dirty="0">
                <a:solidFill>
                  <a:srgbClr val="008000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</a:t>
            </a:r>
            <a:r>
              <a:rPr sz="3000" b="0" dirty="0" err="1">
                <a:solidFill>
                  <a:srgbClr val="008000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方向</a:t>
            </a:r>
            <a:endParaRPr sz="3000" b="0" dirty="0">
              <a:solidFill>
                <a:srgbClr val="008000"/>
              </a:solidFill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</a:t>
            </a:r>
            <a:endParaRPr lang="en-US" sz="3000" b="0" dirty="0"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lang="en-US"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出埃及過紅海</a:t>
            </a:r>
            <a:endParaRPr sz="3000" b="0" dirty="0"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第一站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: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瑪拉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  [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水苦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]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不能喝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(出15:23)</a:t>
            </a:r>
          </a:p>
        </p:txBody>
      </p:sp>
      <p:sp>
        <p:nvSpPr>
          <p:cNvPr id="267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8388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3. 忘記背後，努力面前 (v13c)"/>
          <p:cNvSpPr txBox="1">
            <a:spLocks noGrp="1"/>
          </p:cNvSpPr>
          <p:nvPr>
            <p:ph type="title"/>
          </p:nvPr>
        </p:nvSpPr>
        <p:spPr>
          <a:xfrm>
            <a:off x="310356" y="52387"/>
            <a:ext cx="8523288" cy="69431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+mn-lt"/>
                <a:ea typeface="+mn-ea"/>
                <a:cs typeface="+mn-cs"/>
                <a:sym typeface="PingFang TC Regular"/>
              </a:defRPr>
            </a:lvl1pPr>
          </a:lstStyle>
          <a:p>
            <a:r>
              <a:rPr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3. </a:t>
            </a:r>
            <a:r>
              <a:rPr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忘記背後，努力面前</a:t>
            </a:r>
            <a:r>
              <a:rPr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(v13c)</a:t>
            </a:r>
          </a:p>
        </p:txBody>
      </p:sp>
      <p:sp>
        <p:nvSpPr>
          <p:cNvPr id="270" name="方向…"/>
          <p:cNvSpPr txBox="1">
            <a:spLocks noGrp="1"/>
          </p:cNvSpPr>
          <p:nvPr>
            <p:ph type="body" idx="1"/>
          </p:nvPr>
        </p:nvSpPr>
        <p:spPr>
          <a:xfrm>
            <a:off x="244066" y="986206"/>
            <a:ext cx="8655868" cy="526687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lang="en-US" sz="3000" b="0" dirty="0">
                <a:solidFill>
                  <a:srgbClr val="008000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</a:t>
            </a:r>
            <a:r>
              <a:rPr sz="3000" b="0" dirty="0" err="1">
                <a:solidFill>
                  <a:srgbClr val="008000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方向</a:t>
            </a:r>
            <a:endParaRPr sz="3000" b="0" dirty="0">
              <a:solidFill>
                <a:srgbClr val="008000"/>
              </a:solidFill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</a:t>
            </a:r>
            <a:endParaRPr lang="en-US" sz="3000" b="0" dirty="0"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lang="en-US"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出埃及過紅海</a:t>
            </a:r>
            <a:endParaRPr sz="3000" b="0" dirty="0"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第一站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: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瑪拉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繼續往前走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,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從瑪拉到以琳</a:t>
            </a:r>
            <a:endParaRPr sz="3000" b="0" dirty="0"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以琳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: 有12股水泉和70棵棕樹</a:t>
            </a:r>
          </a:p>
        </p:txBody>
      </p:sp>
      <p:sp>
        <p:nvSpPr>
          <p:cNvPr id="271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4202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3. 忘記背後，努力面前 (v13c)"/>
          <p:cNvSpPr txBox="1">
            <a:spLocks noGrp="1"/>
          </p:cNvSpPr>
          <p:nvPr>
            <p:ph type="title"/>
          </p:nvPr>
        </p:nvSpPr>
        <p:spPr>
          <a:xfrm>
            <a:off x="310356" y="52387"/>
            <a:ext cx="8523288" cy="714706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+mn-lt"/>
                <a:ea typeface="+mn-ea"/>
                <a:cs typeface="+mn-cs"/>
                <a:sym typeface="PingFang TC Regular"/>
              </a:defRPr>
            </a:lvl1pPr>
          </a:lstStyle>
          <a:p>
            <a:r>
              <a:rPr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3. </a:t>
            </a:r>
            <a:r>
              <a:rPr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忘記背後，努力面前</a:t>
            </a:r>
            <a:r>
              <a:rPr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(v13c)</a:t>
            </a:r>
          </a:p>
        </p:txBody>
      </p:sp>
      <p:sp>
        <p:nvSpPr>
          <p:cNvPr id="274" name="方向…"/>
          <p:cNvSpPr txBox="1">
            <a:spLocks noGrp="1"/>
          </p:cNvSpPr>
          <p:nvPr>
            <p:ph type="body" idx="1"/>
          </p:nvPr>
        </p:nvSpPr>
        <p:spPr>
          <a:xfrm>
            <a:off x="244066" y="961301"/>
            <a:ext cx="8655868" cy="523798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lang="en-US" sz="3000" b="0" dirty="0">
                <a:solidFill>
                  <a:srgbClr val="008000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</a:t>
            </a:r>
            <a:r>
              <a:rPr sz="3000" b="0" dirty="0" err="1">
                <a:solidFill>
                  <a:srgbClr val="008000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方向</a:t>
            </a:r>
            <a:endParaRPr sz="3000" b="0" dirty="0">
              <a:solidFill>
                <a:srgbClr val="942192"/>
              </a:solidFill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solidFill>
                  <a:srgbClr val="942192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  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sz="3000" b="0" dirty="0">
                <a:solidFill>
                  <a:srgbClr val="942192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  <a:cs typeface="ヒラギノ明朝 ProN W3"/>
                <a:sym typeface="ヒラギノ明朝 ProN W3"/>
              </a:rPr>
              <a:t>☀ </a:t>
            </a:r>
            <a:r>
              <a:rPr sz="3000" b="0" dirty="0" err="1">
                <a:solidFill>
                  <a:srgbClr val="942192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往後看</a:t>
            </a:r>
            <a:endParaRPr sz="3000" b="0" dirty="0">
              <a:solidFill>
                <a:srgbClr val="942192"/>
              </a:solidFill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solidFill>
                  <a:srgbClr val="942192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      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忘記背後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</a:t>
            </a: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[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忘記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]: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不要再受過去的影響</a:t>
            </a:r>
            <a:endParaRPr sz="3000" b="0" dirty="0"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        </a:t>
            </a:r>
            <a:r>
              <a:rPr lang="en-US"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不要停留在過去的失敗挫折或成功得意</a:t>
            </a:r>
            <a:endParaRPr sz="3000" b="0" dirty="0"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27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4186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3. 忘記背後，努力面前 (v13c)"/>
          <p:cNvSpPr txBox="1">
            <a:spLocks noGrp="1"/>
          </p:cNvSpPr>
          <p:nvPr>
            <p:ph type="title"/>
          </p:nvPr>
        </p:nvSpPr>
        <p:spPr>
          <a:xfrm>
            <a:off x="310356" y="52387"/>
            <a:ext cx="8523288" cy="697433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+mn-lt"/>
                <a:ea typeface="+mn-ea"/>
                <a:cs typeface="+mn-cs"/>
                <a:sym typeface="PingFang TC Regular"/>
              </a:defRPr>
            </a:lvl1pPr>
          </a:lstStyle>
          <a:p>
            <a:r>
              <a:rPr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3. </a:t>
            </a:r>
            <a:r>
              <a:rPr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忘記背後，努力面前</a:t>
            </a:r>
            <a:r>
              <a:rPr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(v13c)</a:t>
            </a:r>
          </a:p>
        </p:txBody>
      </p:sp>
      <p:sp>
        <p:nvSpPr>
          <p:cNvPr id="278" name="方向…"/>
          <p:cNvSpPr txBox="1">
            <a:spLocks noGrp="1"/>
          </p:cNvSpPr>
          <p:nvPr>
            <p:ph type="body" idx="1"/>
          </p:nvPr>
        </p:nvSpPr>
        <p:spPr>
          <a:xfrm>
            <a:off x="244066" y="949979"/>
            <a:ext cx="8655868" cy="52493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lang="en-US" sz="3000" b="0" dirty="0">
                <a:solidFill>
                  <a:srgbClr val="008000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</a:t>
            </a:r>
            <a:r>
              <a:rPr sz="3000" b="0" dirty="0" err="1">
                <a:solidFill>
                  <a:srgbClr val="008000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方向</a:t>
            </a:r>
            <a:endParaRPr sz="3000" b="0" dirty="0">
              <a:solidFill>
                <a:srgbClr val="008000"/>
              </a:solidFill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sz="3000" b="0" dirty="0">
                <a:solidFill>
                  <a:srgbClr val="942192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  <a:cs typeface="ヒラギノ明朝 ProN W3"/>
                <a:sym typeface="ヒラギノ明朝 ProN W3"/>
              </a:rPr>
              <a:t>☀︎</a:t>
            </a:r>
            <a:r>
              <a:rPr sz="3000" b="0" dirty="0" err="1">
                <a:solidFill>
                  <a:srgbClr val="942192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往後看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 </a:t>
            </a:r>
            <a:r>
              <a:rPr lang="en-US"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忘記背後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 </a:t>
            </a:r>
            <a:r>
              <a:rPr lang="en-US"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你要「忘記」的過去是甚麼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？</a:t>
            </a: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endParaRPr sz="3000" b="0" dirty="0"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</a:t>
            </a:r>
            <a:r>
              <a:rPr lang="en-US"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sz="3000" b="0" dirty="0">
                <a:solidFill>
                  <a:srgbClr val="942192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  <a:cs typeface="ヒラギノ明朝 ProN W3"/>
                <a:sym typeface="ヒラギノ明朝 ProN W3"/>
              </a:rPr>
              <a:t>☀︎</a:t>
            </a:r>
            <a:r>
              <a:rPr sz="3000" b="0" dirty="0" err="1">
                <a:solidFill>
                  <a:srgbClr val="942192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往前看</a:t>
            </a:r>
            <a:endParaRPr sz="3000" b="0" dirty="0">
              <a:solidFill>
                <a:srgbClr val="942192"/>
              </a:solidFill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 </a:t>
            </a:r>
            <a:r>
              <a:rPr lang="en-US"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努力面前</a:t>
            </a:r>
            <a:endParaRPr sz="3000" b="0" dirty="0"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 </a:t>
            </a:r>
            <a:r>
              <a:rPr lang="en-US"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神的話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,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神所賜的力量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</a:p>
        </p:txBody>
      </p:sp>
      <p:sp>
        <p:nvSpPr>
          <p:cNvPr id="279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7403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❤️ 放下不切實際的期待…"/>
          <p:cNvSpPr txBox="1"/>
          <p:nvPr/>
        </p:nvSpPr>
        <p:spPr>
          <a:xfrm>
            <a:off x="351213" y="1188855"/>
            <a:ext cx="6870201" cy="3044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Apple Color Emoji"/>
                <a:sym typeface="Apple Color Emoji"/>
              </a:rPr>
              <a:t>❤️ </a:t>
            </a:r>
            <a:r>
              <a:rPr kumimoji="0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sym typeface="PingFang TC Regular"/>
              </a:rPr>
              <a:t>放下不切實際的期待</a:t>
            </a: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sym typeface="PingFang TC Regular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sym typeface="PingFang TC Regular"/>
              </a:rPr>
              <a:t>   我 將 這 些 事 告 訴 你 們 ， 是 要 叫 你 們 在 我 裡 面 有 平 安 。 </a:t>
            </a:r>
            <a:r>
              <a:rPr kumimoji="0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sym typeface="PingFang TC Regular"/>
              </a:rPr>
              <a:t>在世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sym typeface="PingFang TC Regular"/>
              </a:rPr>
              <a:t> 上 ， 你 們 有 苦 難 ； 但 你 們 可 以 放 心 ， 我 已 經 勝 了 世 界 。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sym typeface="PingFang TC Regular"/>
              </a:rPr>
              <a:t>(約 16:33)</a:t>
            </a:r>
          </a:p>
        </p:txBody>
      </p:sp>
      <p:sp>
        <p:nvSpPr>
          <p:cNvPr id="282" name="©CEF Press"/>
          <p:cNvSpPr txBox="1"/>
          <p:nvPr/>
        </p:nvSpPr>
        <p:spPr>
          <a:xfrm>
            <a:off x="7740650" y="6308725"/>
            <a:ext cx="1152525" cy="284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 defTabSz="457200">
              <a:spcBef>
                <a:spcPts val="7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©CEF Press</a:t>
            </a:r>
          </a:p>
        </p:txBody>
      </p:sp>
      <p:pic>
        <p:nvPicPr>
          <p:cNvPr id="283" name="image.jpeg" descr="ima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8787" y="392112"/>
            <a:ext cx="1798638" cy="3960813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3. 忘記背後，努力面前 (v13c)"/>
          <p:cNvSpPr txBox="1">
            <a:spLocks noGrp="1"/>
          </p:cNvSpPr>
          <p:nvPr>
            <p:ph type="title" idx="4294967295"/>
          </p:nvPr>
        </p:nvSpPr>
        <p:spPr>
          <a:xfrm>
            <a:off x="310356" y="52387"/>
            <a:ext cx="8523288" cy="697433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+mn-lt"/>
                <a:ea typeface="+mn-ea"/>
                <a:cs typeface="+mn-cs"/>
                <a:sym typeface="PingFang TC Regular"/>
              </a:defRPr>
            </a:lvl1pPr>
          </a:lstStyle>
          <a:p>
            <a:r>
              <a:rPr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3. </a:t>
            </a:r>
            <a:r>
              <a:rPr dirty="0" err="1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忘記背後，努力面前</a:t>
            </a:r>
            <a:r>
              <a:rPr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(v13c)</a:t>
            </a:r>
          </a:p>
        </p:txBody>
      </p:sp>
      <p:sp>
        <p:nvSpPr>
          <p:cNvPr id="28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86CB4B4D-7CA3-9044-876B-883B54F8677D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19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438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熱愛生命 向著標竿直跑…"/>
          <p:cNvSpPr txBox="1">
            <a:spLocks noGrp="1"/>
          </p:cNvSpPr>
          <p:nvPr>
            <p:ph type="title"/>
          </p:nvPr>
        </p:nvSpPr>
        <p:spPr>
          <a:xfrm>
            <a:off x="310356" y="52387"/>
            <a:ext cx="8523288" cy="1208287"/>
          </a:xfrm>
          <a:prstGeom prst="rect">
            <a:avLst/>
          </a:prstGeom>
        </p:spPr>
        <p:txBody>
          <a:bodyPr/>
          <a:lstStyle/>
          <a:p>
            <a:pPr>
              <a:defRPr sz="3200">
                <a:latin typeface="+mn-lt"/>
                <a:ea typeface="+mn-ea"/>
                <a:cs typeface="+mn-cs"/>
                <a:sym typeface="PingFang TC Regular"/>
              </a:defRPr>
            </a:pPr>
            <a:r>
              <a:rPr b="0" dirty="0" err="1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熱愛生命</a:t>
            </a:r>
            <a:r>
              <a:rPr b="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b="0" dirty="0" err="1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向著標竿直跑</a:t>
            </a:r>
            <a:endParaRPr b="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>
              <a:defRPr sz="3200">
                <a:effectLst/>
                <a:latin typeface="+mn-lt"/>
                <a:ea typeface="+mn-ea"/>
                <a:cs typeface="+mn-cs"/>
                <a:sym typeface="PingFang TC Regular"/>
              </a:defRPr>
            </a:pPr>
            <a:r>
              <a:rPr b="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腓3:12-16</a:t>
            </a:r>
          </a:p>
        </p:txBody>
      </p:sp>
      <p:sp>
        <p:nvSpPr>
          <p:cNvPr id="214" name="12 這 不 是 說 我 已 經 得 著 了 ， 已 經 完 全 了 ； 我 乃 是 竭 力 追 求 ， 或 者 可 以 得 著 基 督 耶 穌 所 以 得 著 我 的 （ 或 作 ： 所 要 我 得 的 ） 。13 弟 兄 們 ， 我 不 是 以 為 自 己 已 經 得 著 了 ； 我 只 有 一 件 事 ， 就 是 忘 記 背 後 ， 努 力 面 前 的 ，14 向 著 標 竿 直 跑 ， 要 得 神 在 基 督 耶 穌 裡 從 上 面 召 我 來 得 的 獎 賞 。15 所 以 我 們 中 間 ，"/>
          <p:cNvSpPr txBox="1">
            <a:spLocks noGrp="1"/>
          </p:cNvSpPr>
          <p:nvPr>
            <p:ph type="body" idx="1"/>
          </p:nvPr>
        </p:nvSpPr>
        <p:spPr>
          <a:xfrm>
            <a:off x="244066" y="1380351"/>
            <a:ext cx="8655868" cy="53018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l" defTabSz="406908">
              <a:spcBef>
                <a:spcPts val="0"/>
              </a:spcBef>
              <a:buSzTx/>
              <a:buNone/>
              <a:defRPr sz="2492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  <a:cs typeface="PingFang TC Semibold"/>
                <a:sym typeface="PingFang TC Semibold"/>
              </a:rPr>
              <a:t>12 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這 不 是 說 我 已 經 得 著 了 ， 已 經 完 全 了 ； 我 乃 是 竭 力 追 求 ， 或 者 可 以 得 著 基 督 耶 穌 所 以 得 著 我 的 （ 或 作 ： 所 要 我 得 的 ） 。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  <a:cs typeface="PingFang TC Semibold"/>
                <a:sym typeface="PingFang TC Semibold"/>
              </a:rPr>
              <a:t>13 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弟 兄 們 ， 我 不 是 以 為 自 己 已 經 得 著 了 ； 我 只 有 一 件 事 ， 就 是 忘 記 背 後 ， 努 力 面 前 的 ，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  <a:cs typeface="PingFang TC Semibold"/>
                <a:sym typeface="PingFang TC Semibold"/>
              </a:rPr>
              <a:t>14 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向 著 標 竿 直 跑 ， 要 得 神 在 基 督 耶 穌 裡 從 上 面 召 我 來 得 的 獎 賞 。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  <a:cs typeface="PingFang TC Semibold"/>
                <a:sym typeface="PingFang TC Semibold"/>
              </a:rPr>
              <a:t>15 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所 以 我 們 中 間 ， 凡 是 完 全 人 總 要 存 這 樣 的 心 ； 若 在 甚 麼 事 上 存 別 樣 的 心 ， 神 也 必 以 此 指 示 你 們 。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  <a:cs typeface="PingFang TC Semibold"/>
                <a:sym typeface="PingFang TC Semibold"/>
              </a:rPr>
              <a:t>16 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然 而 ， 我 們 到 了 甚 麼 地 步 ， 就 當 照 著 甚 麼 地 步 行 。</a:t>
            </a:r>
          </a:p>
        </p:txBody>
      </p:sp>
      <p:sp>
        <p:nvSpPr>
          <p:cNvPr id="215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469625" y="6243637"/>
            <a:ext cx="217175" cy="3073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5239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💛 放下為自己設定的過高標準…"/>
          <p:cNvSpPr txBox="1"/>
          <p:nvPr/>
        </p:nvSpPr>
        <p:spPr>
          <a:xfrm>
            <a:off x="261062" y="1201864"/>
            <a:ext cx="6192839" cy="2954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Apple Color Emoji"/>
                <a:sym typeface="Apple Color Emoji"/>
              </a:rPr>
              <a:t>💛 </a:t>
            </a:r>
            <a:r>
              <a:rPr kumimoji="0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sym typeface="PingFang TC Regular"/>
              </a:rPr>
              <a:t>放下為自己設定的過高標準</a:t>
            </a: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sym typeface="PingFang TC Regular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sym typeface="PingFang TC Regular"/>
              </a:rPr>
              <a:t>   我 憑 著 所 賜 我 的 恩 對 你 們 各 人 說 ： 不 要 看 自 己 過 於 所 當 看 的 ， 要 照 著 神 所 分 給 各 人 信 心 的 大 小 ， 看 得 合 乎 中 道 。(羅 12:3)</a:t>
            </a:r>
          </a:p>
        </p:txBody>
      </p:sp>
      <p:sp>
        <p:nvSpPr>
          <p:cNvPr id="288" name="©CEF Press"/>
          <p:cNvSpPr txBox="1"/>
          <p:nvPr/>
        </p:nvSpPr>
        <p:spPr>
          <a:xfrm>
            <a:off x="7740650" y="6308725"/>
            <a:ext cx="1152525" cy="284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 defTabSz="457200">
              <a:spcBef>
                <a:spcPts val="7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©CEF Press</a:t>
            </a:r>
          </a:p>
        </p:txBody>
      </p:sp>
      <p:pic>
        <p:nvPicPr>
          <p:cNvPr id="289" name="image.jpeg" descr="ima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087" y="506412"/>
            <a:ext cx="1798638" cy="3960813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3. 忘記背後，努力面前的 (v13c)"/>
          <p:cNvSpPr txBox="1">
            <a:spLocks noGrp="1"/>
          </p:cNvSpPr>
          <p:nvPr>
            <p:ph type="title" idx="4294967295"/>
          </p:nvPr>
        </p:nvSpPr>
        <p:spPr>
          <a:xfrm>
            <a:off x="310356" y="52387"/>
            <a:ext cx="8523288" cy="697433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+mn-lt"/>
                <a:ea typeface="+mn-ea"/>
                <a:cs typeface="+mn-cs"/>
                <a:sym typeface="PingFang TC Regular"/>
              </a:defRPr>
            </a:lvl1pPr>
          </a:lstStyle>
          <a:p>
            <a:r>
              <a:rPr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3. </a:t>
            </a:r>
            <a:r>
              <a:rPr dirty="0" err="1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忘記背後，努力面前的</a:t>
            </a:r>
            <a:r>
              <a:rPr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(v13c)</a:t>
            </a:r>
          </a:p>
        </p:txBody>
      </p:sp>
      <p:sp>
        <p:nvSpPr>
          <p:cNvPr id="291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86CB4B4D-7CA3-9044-876B-883B54F8677D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20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20180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💙 放下悲觀的聯想…"/>
          <p:cNvSpPr txBox="1"/>
          <p:nvPr/>
        </p:nvSpPr>
        <p:spPr>
          <a:xfrm>
            <a:off x="335379" y="1162386"/>
            <a:ext cx="6192838" cy="276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Apple Color Emoji"/>
                <a:sym typeface="Apple Color Emoji"/>
              </a:rPr>
              <a:t>💙 </a:t>
            </a:r>
            <a:r>
              <a:rPr kumimoji="0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sym typeface="PingFang TC Regular"/>
              </a:rPr>
              <a:t>放下悲觀的聯想</a:t>
            </a: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sym typeface="PingFang TC Regular"/>
            </a:endParaRPr>
          </a:p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sym typeface="PingFang TC Regular"/>
            </a:endParaRPr>
          </a:p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sym typeface="PingFang TC Regular"/>
              </a:rPr>
              <a:t>   不 要 效 法 這 個 世 界 ， 只 要 心 意 更 新 而 變 化 ， 叫 你 們 察 驗 何 為 神 的 善 良 、 純 全 、 可 喜 悅 的 旨 意  ( 羅12:2)</a:t>
            </a:r>
          </a:p>
        </p:txBody>
      </p:sp>
      <p:sp>
        <p:nvSpPr>
          <p:cNvPr id="294" name="©CEF Press"/>
          <p:cNvSpPr txBox="1"/>
          <p:nvPr/>
        </p:nvSpPr>
        <p:spPr>
          <a:xfrm>
            <a:off x="7740650" y="6308725"/>
            <a:ext cx="1152525" cy="284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 defTabSz="457200">
              <a:spcBef>
                <a:spcPts val="7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©CEF Press</a:t>
            </a:r>
          </a:p>
        </p:txBody>
      </p:sp>
      <p:pic>
        <p:nvPicPr>
          <p:cNvPr id="295" name="image.jpeg" descr="ima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987" y="506412"/>
            <a:ext cx="1798638" cy="3960813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3. 忘記背後，努力面前的 (v13c)"/>
          <p:cNvSpPr txBox="1">
            <a:spLocks noGrp="1"/>
          </p:cNvSpPr>
          <p:nvPr>
            <p:ph type="title" idx="4294967295"/>
          </p:nvPr>
        </p:nvSpPr>
        <p:spPr>
          <a:xfrm>
            <a:off x="310356" y="52387"/>
            <a:ext cx="8523288" cy="697433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+mn-lt"/>
                <a:ea typeface="+mn-ea"/>
                <a:cs typeface="+mn-cs"/>
                <a:sym typeface="PingFang TC Regular"/>
              </a:defRPr>
            </a:lvl1pPr>
          </a:lstStyle>
          <a:p>
            <a:r>
              <a:rPr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3. </a:t>
            </a:r>
            <a:r>
              <a:rPr dirty="0" err="1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忘記背後，努力面前的</a:t>
            </a:r>
            <a:r>
              <a:rPr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(v13c)</a:t>
            </a:r>
          </a:p>
        </p:txBody>
      </p:sp>
      <p:sp>
        <p:nvSpPr>
          <p:cNvPr id="297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86CB4B4D-7CA3-9044-876B-883B54F8677D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21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6360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©CEF Press"/>
          <p:cNvSpPr txBox="1"/>
          <p:nvPr/>
        </p:nvSpPr>
        <p:spPr>
          <a:xfrm>
            <a:off x="7740650" y="6308725"/>
            <a:ext cx="1152525" cy="284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 defTabSz="457200">
              <a:spcBef>
                <a:spcPts val="7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©CEF Press</a:t>
            </a:r>
          </a:p>
        </p:txBody>
      </p:sp>
      <p:pic>
        <p:nvPicPr>
          <p:cNvPr id="301" name="image.jpeg" descr="ima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616" y="404812"/>
            <a:ext cx="1798638" cy="3960813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3. 忘記背後，努力面前的 (v13c)"/>
          <p:cNvSpPr txBox="1">
            <a:spLocks noGrp="1"/>
          </p:cNvSpPr>
          <p:nvPr>
            <p:ph type="title" idx="4294967295"/>
          </p:nvPr>
        </p:nvSpPr>
        <p:spPr>
          <a:xfrm>
            <a:off x="310356" y="52387"/>
            <a:ext cx="8523288" cy="697433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+mn-lt"/>
                <a:ea typeface="+mn-ea"/>
                <a:cs typeface="+mn-cs"/>
                <a:sym typeface="PingFang TC Regular"/>
              </a:defRPr>
            </a:lvl1pPr>
          </a:lstStyle>
          <a:p>
            <a:r>
              <a:rPr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3. </a:t>
            </a:r>
            <a:r>
              <a:rPr dirty="0" err="1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忘記背後，努力面前的</a:t>
            </a:r>
            <a:r>
              <a:rPr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(v13c)</a:t>
            </a:r>
          </a:p>
        </p:txBody>
      </p:sp>
      <p:sp>
        <p:nvSpPr>
          <p:cNvPr id="30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86CB4B4D-7CA3-9044-876B-883B54F8677D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22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  <p:sp>
        <p:nvSpPr>
          <p:cNvPr id="299" name="💜 放下不曉得別人怎麼看你的疑惑…"/>
          <p:cNvSpPr txBox="1"/>
          <p:nvPr/>
        </p:nvSpPr>
        <p:spPr>
          <a:xfrm>
            <a:off x="173927" y="903007"/>
            <a:ext cx="7715703" cy="5447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Apple Color Emoji"/>
                <a:sym typeface="Apple Color Emoji"/>
              </a:rPr>
              <a:t>💜 </a:t>
            </a:r>
            <a:r>
              <a:rPr kumimoji="0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sym typeface="PingFang TC Regular"/>
              </a:rPr>
              <a:t>放下不曉得別人怎麼看你的疑惑</a:t>
            </a: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sym typeface="PingFang TC Regular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sym typeface="PingFang TC Regular"/>
            </a:endParaRPr>
          </a:p>
          <a:p>
            <a:pPr marL="0" marR="0" lvl="0" indent="0" algn="l" defTabSz="32146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PingFang TC Semibold"/>
                <a:sym typeface="PingFang TC Semibold"/>
              </a:rPr>
              <a:t>1</a:t>
            </a:r>
            <a:r>
              <a:rPr kumimoji="0" lang="en-US" altLang="zh-TW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PingFang TC Semibold"/>
                <a:sym typeface="PingFang TC Semibold"/>
              </a:rPr>
              <a:t>5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sym typeface="PingFang TC Regular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sym typeface="PingFang TC Regular"/>
              </a:rPr>
              <a:t>又 要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942192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sym typeface="PingFang TC Regular"/>
              </a:rPr>
              <a:t>叫 基 督 的 平 安 在 你 們 心 裡 作 主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sym typeface="PingFang TC Regular"/>
              </a:rPr>
              <a:t> ； 你 們 也 為 此 蒙 召 ， 歸 為 一 體 ； 且 要 存 感 謝 的 心 。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PingFang TC Semibold"/>
                <a:sym typeface="PingFang TC Semibold"/>
              </a:rPr>
              <a:t>16 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sym typeface="PingFang TC Regular"/>
              </a:rPr>
              <a:t>當 用 各 樣 的 智 慧 ， 把 基 督 的 道 理 豐 </a:t>
            </a:r>
            <a:r>
              <a:rPr kumimoji="0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sym typeface="PingFang TC Regular"/>
              </a:rPr>
              <a:t>豐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sym typeface="PingFang TC Regular"/>
              </a:rPr>
              <a:t> 富 </a:t>
            </a:r>
            <a:r>
              <a:rPr kumimoji="0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sym typeface="PingFang TC Regular"/>
              </a:rPr>
              <a:t>富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sym typeface="PingFang TC Regular"/>
              </a:rPr>
              <a:t> 的 存 在 心 裡 ， （ 或 作 ： 當 把 基 督 的 道 理 豐 </a:t>
            </a:r>
            <a:r>
              <a:rPr kumimoji="0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sym typeface="PingFang TC Regular"/>
              </a:rPr>
              <a:t>豐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sym typeface="PingFang TC Regular"/>
              </a:rPr>
              <a:t> 富 </a:t>
            </a:r>
            <a:r>
              <a:rPr kumimoji="0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sym typeface="PingFang TC Regular"/>
              </a:rPr>
              <a:t>富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sym typeface="PingFang TC Regular"/>
              </a:rPr>
              <a:t> 的 存 在 心 裡 ， 以 各 樣 的 智 慧 ） ， 用 詩 章 、 頌 詞 、 靈 歌 ， 彼 此 教 導 ， 互 相 勸 戒 ， 心 被 恩 感 ， 歌 頌 神 。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PingFang TC Semibold"/>
                <a:sym typeface="PingFang TC Semibold"/>
              </a:rPr>
              <a:t>17 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sym typeface="PingFang TC Regular"/>
              </a:rPr>
              <a:t>無 論 做 甚 麼 ， 或 說 話 或 行 事 ， 都 要 奉 主 耶 穌 的 名 ， 藉 著 他 感 謝 父 神 。(西3:15-17)</a:t>
            </a:r>
          </a:p>
        </p:txBody>
      </p:sp>
    </p:spTree>
    <p:extLst>
      <p:ext uri="{BB962C8B-B14F-4D97-AF65-F5344CB8AC3E}">
        <p14:creationId xmlns:p14="http://schemas.microsoft.com/office/powerpoint/2010/main" val="149909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🖤 放下改變別人的企圖…"/>
          <p:cNvSpPr txBox="1"/>
          <p:nvPr/>
        </p:nvSpPr>
        <p:spPr>
          <a:xfrm>
            <a:off x="289000" y="1217869"/>
            <a:ext cx="6661161" cy="4711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2600">
                <a:latin typeface="+mn-lt"/>
                <a:ea typeface="+mn-ea"/>
                <a:cs typeface="+mn-cs"/>
                <a:sym typeface="PingFang TC Regular"/>
              </a:defRPr>
            </a:pP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sym typeface="PingFang TC Regular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Apple Color Emoji"/>
                <a:sym typeface="Apple Color Emoji"/>
              </a:rPr>
              <a:t>🖤 </a:t>
            </a:r>
            <a:r>
              <a:rPr kumimoji="0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sym typeface="PingFang TC Regular"/>
              </a:rPr>
              <a:t>放下改變別人的企圖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sym typeface="PingFang TC Regular"/>
              </a:rPr>
              <a:t> </a:t>
            </a: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2600">
                <a:latin typeface="+mn-lt"/>
                <a:ea typeface="+mn-ea"/>
                <a:cs typeface="+mn-cs"/>
                <a:sym typeface="PingFang TC Regular"/>
              </a:defRPr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sym typeface="PingFang TC Regular"/>
            </a:endParaRPr>
          </a:p>
          <a:p>
            <a:pPr marL="0" marR="0" lvl="0" indent="0" algn="l" defTabSz="32146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kumimoji="0" lang="en-US" altLang="zh-TW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sym typeface="PingFang TC Semibold"/>
              </a:rPr>
              <a:t>1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sym typeface="PingFang TC Regular"/>
              </a:rPr>
              <a:t>弟 兄 們 ， 若 有 人 偶 然 被 過 犯 所 勝 ， 你 們 屬 靈 的 人 就 當 用 溫 柔 的 心 把 他 挽 回 過 來 ； 又 當 自 己 小 心 ， 恐 怕 也 被 引 誘 。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PingFang TC Semibold"/>
                <a:sym typeface="PingFang TC Semibold"/>
              </a:rPr>
              <a:t>2 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sym typeface="PingFang TC Regular"/>
              </a:rPr>
              <a:t>你 們 各 人 的 重 擔 要 互 相 擔 當 ， 如 此 ， 就 完 全 了 基 督 的 律 法 。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PingFang TC Semibold"/>
                <a:sym typeface="PingFang TC Semibold"/>
              </a:rPr>
              <a:t>3 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sym typeface="PingFang TC Regular"/>
              </a:rPr>
              <a:t>人 若 無 有 ， 自 己 還 以 為 有 ， 就 是 自 欺 了 (加 6:1-3)</a:t>
            </a:r>
          </a:p>
        </p:txBody>
      </p:sp>
      <p:sp>
        <p:nvSpPr>
          <p:cNvPr id="306" name="©CEF Press"/>
          <p:cNvSpPr txBox="1"/>
          <p:nvPr/>
        </p:nvSpPr>
        <p:spPr>
          <a:xfrm>
            <a:off x="7740650" y="6308725"/>
            <a:ext cx="1152525" cy="284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 defTabSz="457200">
              <a:spcBef>
                <a:spcPts val="7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©CEF Press</a:t>
            </a:r>
          </a:p>
        </p:txBody>
      </p:sp>
      <p:pic>
        <p:nvPicPr>
          <p:cNvPr id="307" name="image.jpeg" descr="ima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687" y="404812"/>
            <a:ext cx="1798638" cy="3960813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3. 忘記背後，努力面前的 (v13c)"/>
          <p:cNvSpPr txBox="1">
            <a:spLocks noGrp="1"/>
          </p:cNvSpPr>
          <p:nvPr>
            <p:ph type="title" idx="4294967295"/>
          </p:nvPr>
        </p:nvSpPr>
        <p:spPr>
          <a:xfrm>
            <a:off x="310356" y="52387"/>
            <a:ext cx="8523288" cy="697433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+mn-lt"/>
                <a:ea typeface="+mn-ea"/>
                <a:cs typeface="+mn-cs"/>
                <a:sym typeface="PingFang TC Regular"/>
              </a:defRPr>
            </a:lvl1pPr>
          </a:lstStyle>
          <a:p>
            <a:r>
              <a:rPr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3. </a:t>
            </a:r>
            <a:r>
              <a:rPr dirty="0" err="1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忘記背後，努力面前的</a:t>
            </a:r>
            <a:r>
              <a:rPr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(v13c)</a:t>
            </a:r>
          </a:p>
        </p:txBody>
      </p:sp>
      <p:sp>
        <p:nvSpPr>
          <p:cNvPr id="309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86CB4B4D-7CA3-9044-876B-883B54F8677D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23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2004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💔 放下苦毒…"/>
          <p:cNvSpPr txBox="1"/>
          <p:nvPr/>
        </p:nvSpPr>
        <p:spPr>
          <a:xfrm>
            <a:off x="274229" y="1227540"/>
            <a:ext cx="6559958" cy="4339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kumimoji="0" sz="3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Apple Color Emoji"/>
                <a:sym typeface="Apple Color Emoji"/>
              </a:rPr>
              <a:t>💔 </a:t>
            </a:r>
            <a:r>
              <a:rPr kumimoji="0" sz="3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sym typeface="PingFang TC Regular"/>
              </a:rPr>
              <a:t>放下苦毒</a:t>
            </a:r>
            <a:r>
              <a:rPr kumimoji="0" sz="3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sym typeface="PingFang TC Regular"/>
              </a:rPr>
              <a:t>  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endParaRPr kumimoji="0" sz="3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sym typeface="PingFang TC Regular"/>
            </a:endParaRPr>
          </a:p>
          <a:p>
            <a:pPr marL="0" marR="0" lvl="0" indent="0" algn="l" defTabSz="32146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kumimoji="0" sz="3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sym typeface="PingFang TC Regular"/>
              </a:rPr>
              <a:t>   </a:t>
            </a:r>
            <a:r>
              <a:rPr kumimoji="0" sz="3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PingFang TC Semibold"/>
                <a:sym typeface="PingFang TC Semibold"/>
              </a:rPr>
              <a:t>31 </a:t>
            </a:r>
            <a:r>
              <a:rPr kumimoji="0" sz="3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sym typeface="PingFang TC Regular"/>
              </a:rPr>
              <a:t>一 切 苦 毒 、 惱 恨 、 忿 怒 、 嚷 鬧 、 毀 謗 ， 並 一 切 的 惡 毒（ 或 作 ： 陰 毒 ） ， 都 當 從 你 們 中 間 除 掉 ；</a:t>
            </a:r>
            <a:r>
              <a:rPr kumimoji="0" sz="3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PingFang TC Semibold"/>
                <a:sym typeface="PingFang TC Semibold"/>
              </a:rPr>
              <a:t>32 </a:t>
            </a:r>
            <a:r>
              <a:rPr kumimoji="0" sz="3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sym typeface="PingFang TC Regular"/>
              </a:rPr>
              <a:t>並 要 以 恩 慈 相 待 ， 存 憐 憫 的 心 ， 彼 此 饒 恕 ， 正 如 神 在 基 督 裡 饒 恕 了 你 們 一 樣 。(弗 4:31-32)</a:t>
            </a:r>
          </a:p>
        </p:txBody>
      </p:sp>
      <p:sp>
        <p:nvSpPr>
          <p:cNvPr id="312" name="©CEF Press"/>
          <p:cNvSpPr txBox="1"/>
          <p:nvPr/>
        </p:nvSpPr>
        <p:spPr>
          <a:xfrm>
            <a:off x="7740650" y="6308725"/>
            <a:ext cx="1152525" cy="284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 defTabSz="457200">
              <a:spcBef>
                <a:spcPts val="7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©CEF Press</a:t>
            </a:r>
          </a:p>
        </p:txBody>
      </p:sp>
      <p:pic>
        <p:nvPicPr>
          <p:cNvPr id="313" name="image.jpeg" descr="ima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187" y="417512"/>
            <a:ext cx="1798638" cy="3960813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3. 忘記背後，努力面前的 (v13c)"/>
          <p:cNvSpPr txBox="1">
            <a:spLocks noGrp="1"/>
          </p:cNvSpPr>
          <p:nvPr>
            <p:ph type="title" idx="4294967295"/>
          </p:nvPr>
        </p:nvSpPr>
        <p:spPr>
          <a:xfrm>
            <a:off x="310356" y="52387"/>
            <a:ext cx="8523288" cy="697433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+mn-lt"/>
                <a:ea typeface="+mn-ea"/>
                <a:cs typeface="+mn-cs"/>
                <a:sym typeface="PingFang TC Regular"/>
              </a:defRPr>
            </a:lvl1pPr>
          </a:lstStyle>
          <a:p>
            <a:r>
              <a:rPr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3. </a:t>
            </a:r>
            <a:r>
              <a:rPr dirty="0" err="1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忘記背後，努力面前的</a:t>
            </a:r>
            <a:r>
              <a:rPr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(v13c)</a:t>
            </a:r>
          </a:p>
        </p:txBody>
      </p:sp>
      <p:sp>
        <p:nvSpPr>
          <p:cNvPr id="31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86CB4B4D-7CA3-9044-876B-883B54F8677D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24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4668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💖 放下各樣的重擔   脫去罪…"/>
          <p:cNvSpPr txBox="1"/>
          <p:nvPr/>
        </p:nvSpPr>
        <p:spPr>
          <a:xfrm>
            <a:off x="335379" y="1162386"/>
            <a:ext cx="6428836" cy="4246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sym typeface="PingFang TC Regular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Apple Color Emoji"/>
                <a:sym typeface="Apple Color Emoji"/>
              </a:rPr>
              <a:t>💖 </a:t>
            </a:r>
            <a:r>
              <a:rPr kumimoji="0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sym typeface="PingFang TC Regular"/>
              </a:rPr>
              <a:t>放下各樣的重擔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sym typeface="PingFang TC Regular"/>
              </a:rPr>
              <a:t>   </a:t>
            </a:r>
            <a:r>
              <a:rPr kumimoji="0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sym typeface="PingFang TC Regular"/>
              </a:rPr>
              <a:t>脫去罪</a:t>
            </a: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sym typeface="PingFang TC Regular"/>
            </a:endParaRPr>
          </a:p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sym typeface="PingFang TC Regular"/>
            </a:endParaRP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sym typeface="PingFang TC Regular"/>
              </a:rPr>
              <a:t>1 我 們 既 有 這 許 多 的 見 證 人 ， 如 同 雲 彩 圍 著 我 們 ， 就 當 放 下 各 樣 的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sym typeface="PingFang TC Regular"/>
              </a:rPr>
              <a:t>重 擔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sym typeface="PingFang TC Regular"/>
              </a:rPr>
              <a:t> ， 脫 去 容 易 纏 累 我 們 的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26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sym typeface="PingFang TC Regular"/>
              </a:rPr>
              <a:t>罪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sym typeface="PingFang TC Regular"/>
              </a:rPr>
              <a:t> ， 存 心 忍 耐 ， 奔 那 擺 在 我 們 前 頭 的 路 程 ，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PingFang TC Semibold"/>
                <a:sym typeface="PingFang TC Semibold"/>
              </a:rPr>
              <a:t>2 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sym typeface="PingFang TC Regular"/>
              </a:rPr>
              <a:t>仰 望 為 我 們 信 心 創 始 成 終 的 耶 穌 ...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sym typeface="PingFang TC Regular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sym typeface="PingFang TC Regular"/>
              </a:rPr>
              <a:t>(希12:1-2a)</a:t>
            </a:r>
          </a:p>
        </p:txBody>
      </p:sp>
      <p:sp>
        <p:nvSpPr>
          <p:cNvPr id="318" name="©CEF Press"/>
          <p:cNvSpPr txBox="1"/>
          <p:nvPr/>
        </p:nvSpPr>
        <p:spPr>
          <a:xfrm>
            <a:off x="7740650" y="6308725"/>
            <a:ext cx="1152525" cy="284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 defTabSz="457200">
              <a:spcBef>
                <a:spcPts val="7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©CEF Press</a:t>
            </a:r>
          </a:p>
        </p:txBody>
      </p:sp>
      <p:pic>
        <p:nvPicPr>
          <p:cNvPr id="319" name="image.jpeg" descr="ima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987" y="506412"/>
            <a:ext cx="1798638" cy="3960813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3. 忘記背後，努力面前的 (v13c)"/>
          <p:cNvSpPr txBox="1">
            <a:spLocks noGrp="1"/>
          </p:cNvSpPr>
          <p:nvPr>
            <p:ph type="title" idx="4294967295"/>
          </p:nvPr>
        </p:nvSpPr>
        <p:spPr>
          <a:xfrm>
            <a:off x="310356" y="52387"/>
            <a:ext cx="8523288" cy="697433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+mn-lt"/>
                <a:ea typeface="+mn-ea"/>
                <a:cs typeface="+mn-cs"/>
                <a:sym typeface="PingFang TC Regular"/>
              </a:defRPr>
            </a:lvl1pPr>
          </a:lstStyle>
          <a:p>
            <a:r>
              <a:rPr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3. </a:t>
            </a:r>
            <a:r>
              <a:rPr dirty="0" err="1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忘記背後，努力面前的</a:t>
            </a:r>
            <a:r>
              <a:rPr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(v13c)</a:t>
            </a:r>
          </a:p>
        </p:txBody>
      </p:sp>
      <p:sp>
        <p:nvSpPr>
          <p:cNvPr id="321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86CB4B4D-7CA3-9044-876B-883B54F8677D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25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6618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4. 向著標竿直跑 (v14)"/>
          <p:cNvSpPr txBox="1">
            <a:spLocks noGrp="1"/>
          </p:cNvSpPr>
          <p:nvPr>
            <p:ph type="title"/>
          </p:nvPr>
        </p:nvSpPr>
        <p:spPr>
          <a:xfrm>
            <a:off x="310356" y="52387"/>
            <a:ext cx="8523288" cy="730455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+mn-lt"/>
                <a:ea typeface="+mn-ea"/>
                <a:cs typeface="+mn-cs"/>
                <a:sym typeface="PingFang TC Regular"/>
              </a:defRPr>
            </a:lvl1pPr>
          </a:lstStyle>
          <a:p>
            <a:r>
              <a:rPr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4. </a:t>
            </a:r>
            <a:r>
              <a:rPr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向著標竿直跑</a:t>
            </a:r>
            <a:r>
              <a:rPr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(v14)</a:t>
            </a:r>
          </a:p>
        </p:txBody>
      </p:sp>
      <p:sp>
        <p:nvSpPr>
          <p:cNvPr id="324" name="決心…"/>
          <p:cNvSpPr txBox="1">
            <a:spLocks noGrp="1"/>
          </p:cNvSpPr>
          <p:nvPr>
            <p:ph type="body" idx="1"/>
          </p:nvPr>
        </p:nvSpPr>
        <p:spPr>
          <a:xfrm>
            <a:off x="244065" y="928134"/>
            <a:ext cx="8738569" cy="5271153"/>
          </a:xfrm>
          <a:prstGeom prst="rect">
            <a:avLst/>
          </a:prstGeom>
        </p:spPr>
        <p:txBody>
          <a:bodyPr/>
          <a:lstStyle/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lang="en-US" sz="3000" b="0" dirty="0">
                <a:solidFill>
                  <a:srgbClr val="009200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</a:t>
            </a:r>
            <a:r>
              <a:rPr sz="3000" b="0" dirty="0" err="1">
                <a:solidFill>
                  <a:srgbClr val="009200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決心</a:t>
            </a:r>
            <a:endParaRPr sz="3000" b="0" dirty="0">
              <a:solidFill>
                <a:srgbClr val="009200"/>
              </a:solidFill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lang="en-US" sz="3000" b="0" dirty="0">
                <a:solidFill>
                  <a:srgbClr val="008900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  </a:t>
            </a:r>
            <a:r>
              <a:rPr sz="3000" b="0" dirty="0">
                <a:solidFill>
                  <a:srgbClr val="008900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a.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sz="3000" b="0" dirty="0" err="1">
                <a:solidFill>
                  <a:srgbClr val="008A00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標竿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: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一個要特別注意的目標</a:t>
            </a:r>
            <a:endParaRPr sz="3000" b="0" dirty="0"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       </a:t>
            </a:r>
            <a:r>
              <a:rPr lang="en-US"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 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指賽跑的終點，得勝者將可以得到獎賞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endParaRPr sz="3000" b="0" dirty="0"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lang="en-US" sz="3000" b="0" dirty="0">
                <a:solidFill>
                  <a:srgbClr val="942192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  <a:cs typeface="ヒラギノ明朝 ProN W3"/>
                <a:sym typeface="ヒラギノ明朝 ProN W3"/>
              </a:rPr>
              <a:t>   </a:t>
            </a:r>
            <a:r>
              <a:rPr sz="3000" b="0" dirty="0">
                <a:solidFill>
                  <a:srgbClr val="942192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  <a:cs typeface="ヒラギノ明朝 ProN W3"/>
                <a:sym typeface="ヒラギノ明朝 ProN W3"/>
              </a:rPr>
              <a:t>☀︎ </a:t>
            </a:r>
            <a:r>
              <a:rPr sz="3000" b="0" dirty="0" err="1">
                <a:solidFill>
                  <a:srgbClr val="942192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往上看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: </a:t>
            </a: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</a:t>
            </a:r>
            <a:r>
              <a:rPr lang="en-US"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a.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以天上的事為念的目標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(v14)</a:t>
            </a: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b="0" dirty="0">
                <a:effectLst/>
              </a:rPr>
              <a:t>       </a:t>
            </a:r>
          </a:p>
        </p:txBody>
      </p:sp>
      <p:sp>
        <p:nvSpPr>
          <p:cNvPr id="32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4947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4. 向著標竿直跑 (v14)"/>
          <p:cNvSpPr txBox="1">
            <a:spLocks noGrp="1"/>
          </p:cNvSpPr>
          <p:nvPr>
            <p:ph type="title"/>
          </p:nvPr>
        </p:nvSpPr>
        <p:spPr>
          <a:xfrm>
            <a:off x="310356" y="52387"/>
            <a:ext cx="8523288" cy="723197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+mn-lt"/>
                <a:ea typeface="+mn-ea"/>
                <a:cs typeface="+mn-cs"/>
                <a:sym typeface="PingFang TC Regular"/>
              </a:defRPr>
            </a:lvl1pPr>
          </a:lstStyle>
          <a:p>
            <a:r>
              <a:rPr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4. </a:t>
            </a:r>
            <a:r>
              <a:rPr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向著標竿直跑</a:t>
            </a:r>
            <a:r>
              <a:rPr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(v14)</a:t>
            </a:r>
          </a:p>
        </p:txBody>
      </p:sp>
      <p:sp>
        <p:nvSpPr>
          <p:cNvPr id="328" name="決心…"/>
          <p:cNvSpPr txBox="1">
            <a:spLocks noGrp="1"/>
          </p:cNvSpPr>
          <p:nvPr>
            <p:ph type="body" idx="1"/>
          </p:nvPr>
        </p:nvSpPr>
        <p:spPr>
          <a:xfrm>
            <a:off x="244066" y="961809"/>
            <a:ext cx="8655868" cy="5237478"/>
          </a:xfrm>
          <a:prstGeom prst="rect">
            <a:avLst/>
          </a:prstGeom>
        </p:spPr>
        <p:txBody>
          <a:bodyPr/>
          <a:lstStyle/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lang="en-US" sz="3000" b="0" dirty="0">
                <a:solidFill>
                  <a:srgbClr val="009200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</a:t>
            </a:r>
            <a:r>
              <a:rPr sz="3000" b="0" dirty="0" err="1">
                <a:solidFill>
                  <a:srgbClr val="009200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決心</a:t>
            </a:r>
            <a:endParaRPr sz="3000" b="0" dirty="0">
              <a:solidFill>
                <a:srgbClr val="009200"/>
              </a:solidFill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lang="en-US" sz="3000" b="0" dirty="0">
                <a:solidFill>
                  <a:srgbClr val="7EC292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</a:t>
            </a:r>
            <a:r>
              <a:rPr sz="3000" b="0" dirty="0">
                <a:solidFill>
                  <a:srgbClr val="7EC292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a. </a:t>
            </a:r>
            <a:r>
              <a:rPr sz="3000" b="0" dirty="0" err="1">
                <a:solidFill>
                  <a:srgbClr val="7EC292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標竿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: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一個要特別注意的目標</a:t>
            </a:r>
            <a:endParaRPr sz="3000" b="0" dirty="0"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       </a:t>
            </a:r>
            <a:r>
              <a:rPr lang="en-US"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指賽跑的終點，得勝者將可以得到獎賞</a:t>
            </a:r>
            <a:endParaRPr sz="3000" b="0" dirty="0"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endParaRPr sz="3000" b="0" dirty="0"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lang="en-US" sz="3000" b="0" dirty="0">
                <a:solidFill>
                  <a:srgbClr val="942192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  <a:cs typeface="ヒラギノ明朝 ProN W3"/>
                <a:sym typeface="ヒラギノ明朝 ProN W3"/>
              </a:rPr>
              <a:t>  </a:t>
            </a:r>
            <a:r>
              <a:rPr sz="3000" b="0" dirty="0">
                <a:solidFill>
                  <a:srgbClr val="942192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  <a:cs typeface="ヒラギノ明朝 ProN W3"/>
                <a:sym typeface="ヒラギノ明朝 ProN W3"/>
              </a:rPr>
              <a:t>☀︎ </a:t>
            </a:r>
            <a:r>
              <a:rPr sz="3000" b="0" dirty="0" err="1">
                <a:solidFill>
                  <a:srgbClr val="942192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往上看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: </a:t>
            </a: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</a:t>
            </a:r>
            <a:r>
              <a:rPr lang="en-US"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a.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以天上的事為念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,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有永恆價值的目標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(v14)</a:t>
            </a: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</a:t>
            </a:r>
            <a:r>
              <a:rPr lang="en-US"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b.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要得神在基督耶穌裡給的獎賞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(v14)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dirty="0"/>
              <a:t>    </a:t>
            </a:r>
          </a:p>
        </p:txBody>
      </p:sp>
      <p:sp>
        <p:nvSpPr>
          <p:cNvPr id="329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9457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4. 向著標竿直跑 (v14)"/>
          <p:cNvSpPr txBox="1">
            <a:spLocks noGrp="1"/>
          </p:cNvSpPr>
          <p:nvPr>
            <p:ph type="title"/>
          </p:nvPr>
        </p:nvSpPr>
        <p:spPr>
          <a:xfrm>
            <a:off x="310356" y="52387"/>
            <a:ext cx="8523288" cy="740833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+mn-lt"/>
                <a:ea typeface="+mn-ea"/>
                <a:cs typeface="+mn-cs"/>
                <a:sym typeface="PingFang TC Regular"/>
              </a:defRPr>
            </a:lvl1pPr>
          </a:lstStyle>
          <a:p>
            <a:r>
              <a:rPr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4. </a:t>
            </a:r>
            <a:r>
              <a:rPr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向著標竿直跑</a:t>
            </a:r>
            <a:r>
              <a:rPr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(v14)</a:t>
            </a:r>
          </a:p>
        </p:txBody>
      </p:sp>
      <p:sp>
        <p:nvSpPr>
          <p:cNvPr id="332" name="決心…"/>
          <p:cNvSpPr txBox="1">
            <a:spLocks noGrp="1"/>
          </p:cNvSpPr>
          <p:nvPr>
            <p:ph type="body" idx="1"/>
          </p:nvPr>
        </p:nvSpPr>
        <p:spPr>
          <a:xfrm>
            <a:off x="244066" y="952882"/>
            <a:ext cx="8655868" cy="5246405"/>
          </a:xfrm>
          <a:prstGeom prst="rect">
            <a:avLst/>
          </a:prstGeom>
        </p:spPr>
        <p:txBody>
          <a:bodyPr/>
          <a:lstStyle/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lang="en-US" sz="3000" b="0" dirty="0">
                <a:solidFill>
                  <a:srgbClr val="009200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</a:t>
            </a:r>
            <a:r>
              <a:rPr sz="3000" b="0" dirty="0" err="1">
                <a:solidFill>
                  <a:srgbClr val="009200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決心</a:t>
            </a:r>
            <a:endParaRPr sz="3000" b="0" dirty="0">
              <a:solidFill>
                <a:srgbClr val="009200"/>
              </a:solidFill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lang="en-US" sz="3000" b="0" dirty="0">
                <a:solidFill>
                  <a:srgbClr val="20BB82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</a:t>
            </a:r>
            <a:r>
              <a:rPr sz="3000" b="0" dirty="0">
                <a:solidFill>
                  <a:srgbClr val="20BB82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a. </a:t>
            </a:r>
            <a:r>
              <a:rPr sz="3000" b="0" dirty="0" err="1">
                <a:solidFill>
                  <a:srgbClr val="20BB82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標竿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: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一個要特別注意的目標</a:t>
            </a:r>
            <a:endParaRPr sz="3000" b="0" dirty="0"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       </a:t>
            </a:r>
            <a:r>
              <a:rPr lang="en-US"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指賽跑的終點，得勝者將可以得到獎賞</a:t>
            </a:r>
            <a:endParaRPr sz="3000" b="0" dirty="0"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endParaRPr sz="3000" b="0" dirty="0"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lang="en-US" sz="3000" b="0" dirty="0">
                <a:solidFill>
                  <a:srgbClr val="942192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  <a:cs typeface="ヒラギノ明朝 ProN W3"/>
                <a:sym typeface="ヒラギノ明朝 ProN W3"/>
              </a:rPr>
              <a:t>   </a:t>
            </a:r>
            <a:r>
              <a:rPr sz="3000" b="0" dirty="0">
                <a:solidFill>
                  <a:srgbClr val="942192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  <a:cs typeface="ヒラギノ明朝 ProN W3"/>
                <a:sym typeface="ヒラギノ明朝 ProN W3"/>
              </a:rPr>
              <a:t>☀︎ </a:t>
            </a:r>
            <a:r>
              <a:rPr sz="3000" b="0" dirty="0" err="1">
                <a:solidFill>
                  <a:srgbClr val="942192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往上看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: </a:t>
            </a: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</a:t>
            </a:r>
            <a:r>
              <a:rPr lang="en-US"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a.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以天上的事為念的目標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(v14)</a:t>
            </a: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</a:t>
            </a:r>
            <a:r>
              <a:rPr lang="en-US"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b.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要得神在基督耶穌裡給的獎賞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(v14)</a:t>
            </a: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</a:t>
            </a:r>
            <a:r>
              <a:rPr lang="en-US"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c.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來自神的呼召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(v14)</a:t>
            </a: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b="0" dirty="0">
                <a:effectLst/>
              </a:rPr>
              <a:t>    </a:t>
            </a:r>
          </a:p>
        </p:txBody>
      </p:sp>
      <p:sp>
        <p:nvSpPr>
          <p:cNvPr id="33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4914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4. 向著標竿直跑 (v14)"/>
          <p:cNvSpPr txBox="1">
            <a:spLocks noGrp="1"/>
          </p:cNvSpPr>
          <p:nvPr>
            <p:ph type="title"/>
          </p:nvPr>
        </p:nvSpPr>
        <p:spPr>
          <a:xfrm>
            <a:off x="310356" y="52387"/>
            <a:ext cx="8523288" cy="759339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+mn-lt"/>
                <a:ea typeface="+mn-ea"/>
                <a:cs typeface="+mn-cs"/>
                <a:sym typeface="PingFang TC Regular"/>
              </a:defRPr>
            </a:lvl1pPr>
          </a:lstStyle>
          <a:p>
            <a:r>
              <a:rPr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4. </a:t>
            </a:r>
            <a:r>
              <a:rPr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向著標竿直跑</a:t>
            </a:r>
            <a:r>
              <a:rPr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(v14)</a:t>
            </a:r>
          </a:p>
        </p:txBody>
      </p:sp>
      <p:sp>
        <p:nvSpPr>
          <p:cNvPr id="336" name="決心…"/>
          <p:cNvSpPr txBox="1">
            <a:spLocks noGrp="1"/>
          </p:cNvSpPr>
          <p:nvPr>
            <p:ph type="body" idx="1"/>
          </p:nvPr>
        </p:nvSpPr>
        <p:spPr>
          <a:xfrm>
            <a:off x="244066" y="1008256"/>
            <a:ext cx="8655868" cy="5191031"/>
          </a:xfrm>
          <a:prstGeom prst="rect">
            <a:avLst/>
          </a:prstGeom>
        </p:spPr>
        <p:txBody>
          <a:bodyPr/>
          <a:lstStyle/>
          <a:p>
            <a:pPr marL="0" indent="0" algn="l" defTabSz="452627">
              <a:spcBef>
                <a:spcPts val="0"/>
              </a:spcBef>
              <a:buSzTx/>
              <a:buNone/>
              <a:defRPr sz="2772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</a:t>
            </a:r>
            <a:r>
              <a:rPr sz="3000" b="0" dirty="0" err="1">
                <a:solidFill>
                  <a:srgbClr val="009200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決心</a:t>
            </a:r>
            <a:endParaRPr sz="3000" b="0" dirty="0">
              <a:solidFill>
                <a:srgbClr val="009200"/>
              </a:solidFill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52627">
              <a:spcBef>
                <a:spcPts val="0"/>
              </a:spcBef>
              <a:buSzTx/>
              <a:buNone/>
              <a:defRPr sz="2772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</a:t>
            </a:r>
            <a:r>
              <a:rPr sz="3000" b="0" dirty="0">
                <a:solidFill>
                  <a:srgbClr val="007E00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a. </a:t>
            </a:r>
            <a:r>
              <a:rPr sz="3000" b="0" dirty="0" err="1">
                <a:solidFill>
                  <a:srgbClr val="008A00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標竿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: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一個要特別注意的目標</a:t>
            </a:r>
            <a:endParaRPr sz="3000" b="0" dirty="0"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52627">
              <a:spcBef>
                <a:spcPts val="0"/>
              </a:spcBef>
              <a:buSzTx/>
              <a:buNone/>
              <a:defRPr sz="2772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       </a:t>
            </a:r>
            <a:r>
              <a:rPr lang="en-US"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指賽跑的終點，得勝者將可以得到獎賞</a:t>
            </a:r>
            <a:endParaRPr sz="3000" b="0" dirty="0"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52627">
              <a:spcBef>
                <a:spcPts val="0"/>
              </a:spcBef>
              <a:buSzTx/>
              <a:buNone/>
              <a:defRPr sz="2772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endParaRPr sz="3000" b="0" dirty="0"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52627">
              <a:spcBef>
                <a:spcPts val="0"/>
              </a:spcBef>
              <a:buSzTx/>
              <a:buNone/>
              <a:defRPr sz="2772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lang="en-US" sz="3000" b="0" dirty="0">
                <a:solidFill>
                  <a:srgbClr val="942192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  <a:cs typeface="ヒラギノ明朝 ProN W3"/>
                <a:sym typeface="ヒラギノ明朝 ProN W3"/>
              </a:rPr>
              <a:t>    </a:t>
            </a:r>
            <a:r>
              <a:rPr sz="3000" b="0" dirty="0">
                <a:solidFill>
                  <a:srgbClr val="942192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  <a:cs typeface="ヒラギノ明朝 ProN W3"/>
                <a:sym typeface="ヒラギノ明朝 ProN W3"/>
              </a:rPr>
              <a:t>☀︎ </a:t>
            </a:r>
            <a:r>
              <a:rPr sz="3000" b="0" dirty="0" err="1">
                <a:solidFill>
                  <a:srgbClr val="942192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往上看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: </a:t>
            </a:r>
          </a:p>
          <a:p>
            <a:pPr marL="0" indent="0" algn="l" defTabSz="452627">
              <a:spcBef>
                <a:spcPts val="0"/>
              </a:spcBef>
              <a:buSzTx/>
              <a:buNone/>
              <a:defRPr sz="2772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</a:t>
            </a:r>
            <a:r>
              <a:rPr lang="en-US"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a.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以天上的事為念的目標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(v14)</a:t>
            </a:r>
          </a:p>
          <a:p>
            <a:pPr marL="0" indent="0" algn="l" defTabSz="452627">
              <a:spcBef>
                <a:spcPts val="0"/>
              </a:spcBef>
              <a:buSzTx/>
              <a:buNone/>
              <a:defRPr sz="2772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</a:t>
            </a:r>
            <a:r>
              <a:rPr lang="en-US"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b.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要得神在基督耶穌裡給的獎賞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(v14)</a:t>
            </a:r>
          </a:p>
          <a:p>
            <a:pPr marL="0" indent="0" algn="l" defTabSz="452627">
              <a:spcBef>
                <a:spcPts val="0"/>
              </a:spcBef>
              <a:buSzTx/>
              <a:buNone/>
              <a:defRPr sz="2772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</a:t>
            </a:r>
            <a:r>
              <a:rPr lang="en-US"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c.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來自神的呼召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(v14)</a:t>
            </a:r>
          </a:p>
          <a:p>
            <a:pPr marL="0" indent="0" algn="l" defTabSz="452627">
              <a:spcBef>
                <a:spcPts val="0"/>
              </a:spcBef>
              <a:buSzTx/>
              <a:buNone/>
              <a:defRPr sz="2772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</a:t>
            </a:r>
            <a:r>
              <a:rPr lang="en-US"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d.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天上國民最終的榮耀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(v20-21)</a:t>
            </a:r>
          </a:p>
          <a:p>
            <a:pPr marL="0" indent="0" defTabSz="452627">
              <a:spcBef>
                <a:spcPts val="0"/>
              </a:spcBef>
              <a:buSzTx/>
              <a:buNone/>
              <a:defRPr sz="2772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dirty="0"/>
              <a:t>    </a:t>
            </a:r>
          </a:p>
        </p:txBody>
      </p:sp>
      <p:sp>
        <p:nvSpPr>
          <p:cNvPr id="337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8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熱愛生命 向著標竿直跑…"/>
          <p:cNvSpPr txBox="1">
            <a:spLocks noGrp="1"/>
          </p:cNvSpPr>
          <p:nvPr>
            <p:ph type="title"/>
          </p:nvPr>
        </p:nvSpPr>
        <p:spPr>
          <a:xfrm>
            <a:off x="310356" y="52387"/>
            <a:ext cx="8523288" cy="1208287"/>
          </a:xfrm>
          <a:prstGeom prst="rect">
            <a:avLst/>
          </a:prstGeom>
        </p:spPr>
        <p:txBody>
          <a:bodyPr/>
          <a:lstStyle/>
          <a:p>
            <a:pPr>
              <a:defRPr sz="3200">
                <a:latin typeface="+mn-lt"/>
                <a:ea typeface="+mn-ea"/>
                <a:cs typeface="+mn-cs"/>
                <a:sym typeface="PingFang TC Regular"/>
              </a:defRPr>
            </a:pPr>
            <a:r>
              <a:rPr b="0" dirty="0" err="1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熱愛生命</a:t>
            </a:r>
            <a:r>
              <a:rPr b="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b="0" dirty="0" err="1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向著標竿直跑</a:t>
            </a:r>
            <a:endParaRPr b="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>
              <a:defRPr sz="3200">
                <a:effectLst/>
                <a:latin typeface="+mn-lt"/>
                <a:ea typeface="+mn-ea"/>
                <a:cs typeface="+mn-cs"/>
                <a:sym typeface="PingFang TC Regular"/>
              </a:defRPr>
            </a:pPr>
            <a:r>
              <a:rPr b="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腓3:12-16</a:t>
            </a:r>
          </a:p>
        </p:txBody>
      </p:sp>
      <p:sp>
        <p:nvSpPr>
          <p:cNvPr id="218" name="神想要賜福於你的七種方式…"/>
          <p:cNvSpPr txBox="1">
            <a:spLocks noGrp="1"/>
          </p:cNvSpPr>
          <p:nvPr>
            <p:ph type="body" idx="1"/>
          </p:nvPr>
        </p:nvSpPr>
        <p:spPr>
          <a:xfrm>
            <a:off x="244066" y="1434172"/>
            <a:ext cx="8655868" cy="51370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l" defTabSz="259080">
              <a:spcBef>
                <a:spcPts val="0"/>
              </a:spcBef>
              <a:buSzTx/>
              <a:buNone/>
              <a:defRPr sz="238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mbria"/>
                <a:ea typeface="Cambria"/>
                <a:cs typeface="Cambria"/>
                <a:sym typeface="Cambria"/>
              </a:defRPr>
            </a:pP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神想要賜福於你的七種方式</a:t>
            </a:r>
            <a:endParaRPr sz="3000" b="0" dirty="0"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259080">
              <a:spcBef>
                <a:spcPts val="0"/>
              </a:spcBef>
              <a:buSzTx/>
              <a:buNone/>
              <a:defRPr sz="238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mbria"/>
                <a:ea typeface="Cambria"/>
                <a:cs typeface="Cambria"/>
                <a:sym typeface="Cambria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Dan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Delzell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牧師</a:t>
            </a:r>
            <a:endParaRPr sz="3000" b="0" dirty="0"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259080">
              <a:spcBef>
                <a:spcPts val="0"/>
              </a:spcBef>
              <a:buSzTx/>
              <a:buNone/>
              <a:defRPr sz="238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mbria"/>
                <a:ea typeface="Cambria"/>
                <a:cs typeface="Cambria"/>
                <a:sym typeface="Cambria"/>
              </a:defRPr>
            </a:pPr>
            <a:endParaRPr sz="3000" b="0" dirty="0"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259080">
              <a:lnSpc>
                <a:spcPct val="110000"/>
              </a:lnSpc>
              <a:spcBef>
                <a:spcPts val="0"/>
              </a:spcBef>
              <a:buSzTx/>
              <a:buNone/>
              <a:defRPr sz="238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mbria"/>
                <a:ea typeface="Cambria"/>
                <a:cs typeface="Cambria"/>
                <a:sym typeface="Cambria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1）神想幫你通過屬天的視角來看待萬物。</a:t>
            </a:r>
          </a:p>
          <a:p>
            <a:pPr marL="0" indent="0" algn="l" defTabSz="259080">
              <a:lnSpc>
                <a:spcPct val="110000"/>
              </a:lnSpc>
              <a:spcBef>
                <a:spcPts val="0"/>
              </a:spcBef>
              <a:buSzTx/>
              <a:buNone/>
              <a:defRPr sz="238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mbria"/>
                <a:ea typeface="Cambria"/>
                <a:cs typeface="Cambria"/>
                <a:sym typeface="Cambria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2）神要你在侍奉他人中獲得喜樂。</a:t>
            </a:r>
          </a:p>
          <a:p>
            <a:pPr marL="0" indent="0" algn="l" defTabSz="259080">
              <a:lnSpc>
                <a:spcPct val="110000"/>
              </a:lnSpc>
              <a:spcBef>
                <a:spcPts val="0"/>
              </a:spcBef>
              <a:buSzTx/>
              <a:buNone/>
              <a:defRPr sz="238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mbria"/>
                <a:ea typeface="Cambria"/>
                <a:cs typeface="Cambria"/>
                <a:sym typeface="Cambria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3）神要在任何情形下都賜你平安。</a:t>
            </a:r>
          </a:p>
          <a:p>
            <a:pPr marL="0" indent="0" algn="l" defTabSz="259080">
              <a:lnSpc>
                <a:spcPct val="110000"/>
              </a:lnSpc>
              <a:spcBef>
                <a:spcPts val="0"/>
              </a:spcBef>
              <a:buSzTx/>
              <a:buNone/>
              <a:defRPr sz="238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mbria"/>
                <a:ea typeface="Cambria"/>
                <a:cs typeface="Cambria"/>
                <a:sym typeface="Cambria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4）神現在就要給你激勵。</a:t>
            </a:r>
          </a:p>
          <a:p>
            <a:pPr marL="0" indent="0" algn="l" defTabSz="259080">
              <a:lnSpc>
                <a:spcPct val="110000"/>
              </a:lnSpc>
              <a:spcBef>
                <a:spcPts val="0"/>
              </a:spcBef>
              <a:buSzTx/>
              <a:buNone/>
              <a:defRPr sz="238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mbria"/>
                <a:ea typeface="Cambria"/>
                <a:cs typeface="Cambria"/>
                <a:sym typeface="Cambria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5）神要你充滿對他予你之愛的感恩。</a:t>
            </a:r>
          </a:p>
          <a:p>
            <a:pPr marL="0" indent="0" algn="l" defTabSz="259080">
              <a:lnSpc>
                <a:spcPct val="110000"/>
              </a:lnSpc>
              <a:spcBef>
                <a:spcPts val="0"/>
              </a:spcBef>
              <a:buSzTx/>
              <a:buNone/>
              <a:defRPr sz="238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mbria"/>
                <a:ea typeface="Cambria"/>
                <a:cs typeface="Cambria"/>
                <a:sym typeface="Cambria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6）神想教你如何馴服每種思慮，使之服從基督。</a:t>
            </a:r>
          </a:p>
          <a:p>
            <a:pPr marL="0" indent="0" algn="l" defTabSz="259080">
              <a:lnSpc>
                <a:spcPct val="110000"/>
              </a:lnSpc>
              <a:spcBef>
                <a:spcPts val="0"/>
              </a:spcBef>
              <a:buSzTx/>
              <a:buNone/>
              <a:defRPr sz="238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mbria"/>
                <a:ea typeface="Cambria"/>
                <a:cs typeface="Cambria"/>
                <a:sym typeface="Cambria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7）神要按著應許讓你住在永世的天家。</a:t>
            </a:r>
          </a:p>
        </p:txBody>
      </p:sp>
      <p:sp>
        <p:nvSpPr>
          <p:cNvPr id="219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469625" y="6243637"/>
            <a:ext cx="217175" cy="3073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9274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❖ 五種冠冕"/>
          <p:cNvSpPr txBox="1">
            <a:spLocks noGrp="1"/>
          </p:cNvSpPr>
          <p:nvPr>
            <p:ph type="body" idx="1"/>
          </p:nvPr>
        </p:nvSpPr>
        <p:spPr>
          <a:xfrm>
            <a:off x="457200" y="268062"/>
            <a:ext cx="8229600" cy="589313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269875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imSun"/>
                <a:ea typeface="SimSun"/>
                <a:cs typeface="SimSun"/>
                <a:sym typeface="SimSun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❖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  <a:cs typeface="PMingLiU"/>
                <a:sym typeface="PMingLiU"/>
              </a:rPr>
              <a:t>五種冠冕</a:t>
            </a:r>
            <a:endParaRPr sz="3000" b="0" dirty="0">
              <a:effectLst/>
              <a:latin typeface="華康黑體 Std W9" panose="020B0900000000000000" pitchFamily="34" charset="-120"/>
              <a:ea typeface="華康黑體 Std W9" panose="020B0900000000000000" pitchFamily="34" charset="-120"/>
              <a:cs typeface="PMingLiU"/>
              <a:sym typeface="PMingLiU"/>
            </a:endParaRPr>
          </a:p>
        </p:txBody>
      </p:sp>
      <p:sp>
        <p:nvSpPr>
          <p:cNvPr id="342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  <p:graphicFrame>
        <p:nvGraphicFramePr>
          <p:cNvPr id="343" name="表格"/>
          <p:cNvGraphicFramePr/>
          <p:nvPr>
            <p:extLst>
              <p:ext uri="{D42A27DB-BD31-4B8C-83A1-F6EECF244321}">
                <p14:modId xmlns:p14="http://schemas.microsoft.com/office/powerpoint/2010/main" val="3529853960"/>
              </p:ext>
            </p:extLst>
          </p:nvPr>
        </p:nvGraphicFramePr>
        <p:xfrm>
          <a:off x="724258" y="1159345"/>
          <a:ext cx="7399833" cy="5306028"/>
        </p:xfrm>
        <a:graphic>
          <a:graphicData uri="http://schemas.openxmlformats.org/drawingml/2006/table">
            <a:tbl>
              <a:tblPr bandRow="1"/>
              <a:tblGrid>
                <a:gridCol w="327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8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8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0828">
                <a:tc>
                  <a:txBody>
                    <a:bodyPr/>
                    <a:lstStyle/>
                    <a:p>
                      <a:pPr algn="ctr" defTabSz="269875">
                        <a:defRPr sz="2400">
                          <a:solidFill>
                            <a:srgbClr val="0A551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SimSun"/>
                          <a:ea typeface="SimSun"/>
                          <a:cs typeface="SimSun"/>
                          <a:sym typeface="SimSun"/>
                        </a:defRPr>
                      </a:pPr>
                      <a:r>
                        <a:rPr sz="2800" b="0" dirty="0" err="1">
                          <a:effectLst/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PMingLiU"/>
                          <a:sym typeface="PMingLiU"/>
                        </a:rPr>
                        <a:t>冠冕</a:t>
                      </a:r>
                      <a:endParaRPr sz="2800" b="0" dirty="0">
                        <a:effectLst/>
                        <a:latin typeface="華康黑體 Std W9" panose="020B0900000000000000" pitchFamily="34" charset="-120"/>
                        <a:ea typeface="華康黑體 Std W9" panose="020B0900000000000000" pitchFamily="34" charset="-120"/>
                        <a:cs typeface="PMingLiU"/>
                        <a:sym typeface="PMingLiU"/>
                      </a:endParaRP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269875">
                        <a:defRPr sz="2400">
                          <a:solidFill>
                            <a:srgbClr val="0433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SimSun"/>
                          <a:ea typeface="SimSun"/>
                          <a:cs typeface="SimSun"/>
                          <a:sym typeface="SimSun"/>
                        </a:defRPr>
                      </a:pPr>
                      <a:r>
                        <a:rPr sz="2800" b="0">
                          <a:effectLst/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PMingLiU"/>
                          <a:sym typeface="PMingLiU"/>
                        </a:rPr>
                        <a:t>取得方法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269875">
                        <a:defRPr sz="2400">
                          <a:solidFill>
                            <a:srgbClr val="0433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SimSun"/>
                          <a:ea typeface="SimSun"/>
                          <a:cs typeface="SimSun"/>
                          <a:sym typeface="SimSun"/>
                        </a:defRPr>
                      </a:pPr>
                      <a:r>
                        <a:rPr sz="2800" b="0">
                          <a:effectLst/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PMingLiU"/>
                          <a:sym typeface="PMingLiU"/>
                        </a:rPr>
                        <a:t>生活方式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828">
                <a:tc>
                  <a:txBody>
                    <a:bodyPr/>
                    <a:lstStyle/>
                    <a:p>
                      <a:pPr algn="ctr" defTabSz="269875">
                        <a:defRPr sz="2400">
                          <a:solidFill>
                            <a:srgbClr val="0A551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SimSun"/>
                          <a:ea typeface="SimSun"/>
                          <a:cs typeface="SimSun"/>
                          <a:sym typeface="SimSun"/>
                        </a:defRPr>
                      </a:pPr>
                      <a:r>
                        <a:rPr sz="2800" b="0" dirty="0" err="1">
                          <a:effectLst/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PMingLiU"/>
                          <a:sym typeface="PMingLiU"/>
                        </a:rPr>
                        <a:t>喜樂</a:t>
                      </a:r>
                      <a:r>
                        <a:rPr sz="2800" b="0" dirty="0">
                          <a:effectLst/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PMingLiU"/>
                          <a:sym typeface="PMingLiU"/>
                        </a:rPr>
                        <a:t> </a:t>
                      </a:r>
                    </a:p>
                    <a:p>
                      <a:pPr algn="ctr" defTabSz="269875">
                        <a:defRPr sz="2400">
                          <a:solidFill>
                            <a:srgbClr val="0A551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SimSun"/>
                          <a:ea typeface="SimSun"/>
                          <a:cs typeface="SimSun"/>
                          <a:sym typeface="SimSun"/>
                        </a:defRPr>
                      </a:pPr>
                      <a:r>
                        <a:rPr sz="2800" b="0" dirty="0">
                          <a:effectLst/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PMingLiU"/>
                          <a:sym typeface="PMingLiU"/>
                        </a:rPr>
                        <a:t>(帖前2: </a:t>
                      </a:r>
                      <a:r>
                        <a:rPr sz="2800" b="0" dirty="0">
                          <a:effectLst/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楷体_GB2312"/>
                          <a:sym typeface="楷体_GB2312"/>
                        </a:rPr>
                        <a:t>l9</a:t>
                      </a:r>
                      <a:r>
                        <a:rPr sz="2800" b="0" dirty="0">
                          <a:effectLst/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PMingLiU"/>
                          <a:sym typeface="PMingLiU"/>
                        </a:rPr>
                        <a:t>）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269875">
                        <a:defRPr sz="24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SimSun"/>
                          <a:ea typeface="SimSun"/>
                          <a:cs typeface="SimSun"/>
                          <a:sym typeface="SimSun"/>
                        </a:defRPr>
                      </a:pPr>
                      <a:r>
                        <a:rPr sz="2800" b="0" dirty="0" err="1">
                          <a:effectLst/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PMingLiU"/>
                          <a:sym typeface="PMingLiU"/>
                        </a:rPr>
                        <a:t>拯救靈魂</a:t>
                      </a:r>
                      <a:endParaRPr sz="2800" b="0" dirty="0">
                        <a:effectLst/>
                        <a:latin typeface="華康黑體 Std W9" panose="020B0900000000000000" pitchFamily="34" charset="-120"/>
                        <a:ea typeface="華康黑體 Std W9" panose="020B0900000000000000" pitchFamily="34" charset="-120"/>
                        <a:cs typeface="PMingLiU"/>
                        <a:sym typeface="PMingLiU"/>
                      </a:endParaRP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269875">
                        <a:defRPr sz="24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SimSun"/>
                          <a:ea typeface="SimSun"/>
                          <a:cs typeface="SimSun"/>
                          <a:sym typeface="SimSun"/>
                        </a:defRPr>
                      </a:pPr>
                      <a:r>
                        <a:rPr sz="2800" b="0">
                          <a:effectLst/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PMingLiU"/>
                          <a:sym typeface="PMingLiU"/>
                        </a:rPr>
                        <a:t>傳福音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191">
                <a:tc>
                  <a:txBody>
                    <a:bodyPr/>
                    <a:lstStyle/>
                    <a:p>
                      <a:pPr algn="ctr" defTabSz="269875">
                        <a:defRPr sz="2400">
                          <a:solidFill>
                            <a:srgbClr val="0A551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SimSun"/>
                          <a:ea typeface="SimSun"/>
                          <a:cs typeface="SimSun"/>
                          <a:sym typeface="SimSun"/>
                        </a:defRPr>
                      </a:pPr>
                      <a:r>
                        <a:rPr sz="2800" b="0">
                          <a:effectLst/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PMingLiU"/>
                          <a:sym typeface="PMingLiU"/>
                        </a:rPr>
                        <a:t>生命</a:t>
                      </a:r>
                    </a:p>
                    <a:p>
                      <a:pPr algn="ctr" defTabSz="269875">
                        <a:defRPr sz="2400">
                          <a:solidFill>
                            <a:srgbClr val="0A551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SimSun"/>
                          <a:ea typeface="SimSun"/>
                          <a:cs typeface="SimSun"/>
                          <a:sym typeface="SimSun"/>
                        </a:defRPr>
                      </a:pPr>
                      <a:r>
                        <a:rPr sz="2800" b="0">
                          <a:effectLst/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PMingLiU"/>
                          <a:sym typeface="PMingLiU"/>
                        </a:rPr>
                        <a:t>（雅1:</a:t>
                      </a:r>
                      <a:r>
                        <a:rPr sz="2800" b="0">
                          <a:effectLst/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楷体_GB2312"/>
                          <a:sym typeface="楷体_GB2312"/>
                        </a:rPr>
                        <a:t>12</a:t>
                      </a:r>
                      <a:r>
                        <a:rPr sz="2800" b="0">
                          <a:effectLst/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PMingLiU"/>
                          <a:sym typeface="PMingLiU"/>
                        </a:rPr>
                        <a:t>）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269875">
                        <a:defRPr sz="24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SimSun"/>
                          <a:ea typeface="SimSun"/>
                          <a:cs typeface="SimSun"/>
                          <a:sym typeface="SimSun"/>
                        </a:defRPr>
                      </a:pPr>
                      <a:r>
                        <a:rPr sz="2800" b="0">
                          <a:effectLst/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PMingLiU"/>
                          <a:sym typeface="PMingLiU"/>
                        </a:rPr>
                        <a:t>忍受試煉和試探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269875">
                        <a:defRPr sz="24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SimSun"/>
                          <a:ea typeface="SimSun"/>
                          <a:cs typeface="SimSun"/>
                          <a:sym typeface="SimSun"/>
                        </a:defRPr>
                      </a:pPr>
                      <a:r>
                        <a:rPr sz="2800" b="0" dirty="0" err="1">
                          <a:effectLst/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PMingLiU"/>
                          <a:sym typeface="PMingLiU"/>
                        </a:rPr>
                        <a:t>門徒生活</a:t>
                      </a:r>
                      <a:endParaRPr sz="2800" b="0" dirty="0">
                        <a:effectLst/>
                        <a:latin typeface="華康黑體 Std W9" panose="020B0900000000000000" pitchFamily="34" charset="-120"/>
                        <a:ea typeface="華康黑體 Std W9" panose="020B0900000000000000" pitchFamily="34" charset="-120"/>
                        <a:cs typeface="PMingLiU"/>
                        <a:sym typeface="PMingLiU"/>
                      </a:endParaRP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828">
                <a:tc>
                  <a:txBody>
                    <a:bodyPr/>
                    <a:lstStyle/>
                    <a:p>
                      <a:pPr algn="ctr" defTabSz="269875">
                        <a:defRPr sz="2400">
                          <a:solidFill>
                            <a:srgbClr val="0A551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SimSun"/>
                          <a:ea typeface="SimSun"/>
                          <a:cs typeface="SimSun"/>
                          <a:sym typeface="SimSun"/>
                        </a:defRPr>
                      </a:pPr>
                      <a:r>
                        <a:rPr sz="2800" b="0">
                          <a:effectLst/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PMingLiU"/>
                          <a:sym typeface="PMingLiU"/>
                        </a:rPr>
                        <a:t>不朽壞</a:t>
                      </a:r>
                    </a:p>
                    <a:p>
                      <a:pPr algn="ctr" defTabSz="269875">
                        <a:defRPr sz="2400">
                          <a:solidFill>
                            <a:srgbClr val="0A551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SimSun"/>
                          <a:ea typeface="SimSun"/>
                          <a:cs typeface="SimSun"/>
                          <a:sym typeface="SimSun"/>
                        </a:defRPr>
                      </a:pPr>
                      <a:r>
                        <a:rPr sz="2800" b="0">
                          <a:effectLst/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PMingLiU"/>
                          <a:sym typeface="PMingLiU"/>
                        </a:rPr>
                        <a:t>（林前9:</a:t>
                      </a:r>
                      <a:r>
                        <a:rPr sz="2800" b="0">
                          <a:effectLst/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楷体_GB2312"/>
                          <a:sym typeface="楷体_GB2312"/>
                        </a:rPr>
                        <a:t>25</a:t>
                      </a:r>
                      <a:r>
                        <a:rPr sz="2800" b="0">
                          <a:effectLst/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PMingLiU"/>
                          <a:sym typeface="PMingLiU"/>
                        </a:rPr>
                        <a:t>-</a:t>
                      </a:r>
                      <a:r>
                        <a:rPr sz="2800" b="0">
                          <a:effectLst/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楷体_GB2312"/>
                          <a:sym typeface="楷体_GB2312"/>
                        </a:rPr>
                        <a:t>27</a:t>
                      </a:r>
                      <a:r>
                        <a:rPr sz="2800" b="0">
                          <a:effectLst/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PMingLiU"/>
                          <a:sym typeface="PMingLiU"/>
                        </a:rPr>
                        <a:t>）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269875">
                        <a:defRPr sz="24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SimSun"/>
                          <a:ea typeface="SimSun"/>
                          <a:cs typeface="SimSun"/>
                          <a:sym typeface="SimSun"/>
                        </a:defRPr>
                      </a:pPr>
                      <a:r>
                        <a:rPr sz="2800" b="0">
                          <a:effectLst/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PMingLiU"/>
                          <a:sym typeface="PMingLiU"/>
                        </a:rPr>
                        <a:t>捨己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269875">
                        <a:defRPr sz="24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SimSun"/>
                          <a:ea typeface="SimSun"/>
                          <a:cs typeface="SimSun"/>
                          <a:sym typeface="SimSun"/>
                        </a:defRPr>
                      </a:pPr>
                      <a:r>
                        <a:rPr sz="2800" b="0" dirty="0" err="1">
                          <a:effectLst/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PMingLiU"/>
                          <a:sym typeface="PMingLiU"/>
                        </a:rPr>
                        <a:t>門徒生活</a:t>
                      </a:r>
                      <a:endParaRPr sz="2800" b="0" dirty="0">
                        <a:effectLst/>
                        <a:latin typeface="華康黑體 Std W9" panose="020B0900000000000000" pitchFamily="34" charset="-120"/>
                        <a:ea typeface="華康黑體 Std W9" panose="020B0900000000000000" pitchFamily="34" charset="-120"/>
                        <a:cs typeface="PMingLiU"/>
                        <a:sym typeface="PMingLiU"/>
                      </a:endParaRP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828">
                <a:tc>
                  <a:txBody>
                    <a:bodyPr/>
                    <a:lstStyle/>
                    <a:p>
                      <a:pPr algn="ctr" defTabSz="269875">
                        <a:defRPr sz="2400">
                          <a:solidFill>
                            <a:srgbClr val="0A551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SimSun"/>
                          <a:ea typeface="SimSun"/>
                          <a:cs typeface="SimSun"/>
                          <a:sym typeface="SimSun"/>
                        </a:defRPr>
                      </a:pPr>
                      <a:r>
                        <a:rPr sz="2800" b="0">
                          <a:effectLst/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PMingLiU"/>
                          <a:sym typeface="PMingLiU"/>
                        </a:rPr>
                        <a:t>榮耀</a:t>
                      </a:r>
                    </a:p>
                    <a:p>
                      <a:pPr algn="ctr" defTabSz="269875">
                        <a:defRPr sz="2400">
                          <a:solidFill>
                            <a:srgbClr val="0A551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SimSun"/>
                          <a:ea typeface="SimSun"/>
                          <a:cs typeface="SimSun"/>
                          <a:sym typeface="SimSun"/>
                        </a:defRPr>
                      </a:pPr>
                      <a:r>
                        <a:rPr sz="2800" b="0">
                          <a:effectLst/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PMingLiU"/>
                          <a:sym typeface="PMingLiU"/>
                        </a:rPr>
                        <a:t>（彼前5: </a:t>
                      </a:r>
                      <a:r>
                        <a:rPr sz="2800" b="0">
                          <a:effectLst/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楷体_GB2312"/>
                          <a:sym typeface="楷体_GB2312"/>
                        </a:rPr>
                        <a:t>2</a:t>
                      </a:r>
                      <a:r>
                        <a:rPr sz="2800" b="0">
                          <a:effectLst/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PMingLiU"/>
                          <a:sym typeface="PMingLiU"/>
                        </a:rPr>
                        <a:t>一</a:t>
                      </a:r>
                      <a:r>
                        <a:rPr sz="2800" b="0">
                          <a:effectLst/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楷体_GB2312"/>
                          <a:sym typeface="楷体_GB2312"/>
                        </a:rPr>
                        <a:t>4</a:t>
                      </a:r>
                      <a:r>
                        <a:rPr sz="2800" b="0">
                          <a:effectLst/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PMingLiU"/>
                          <a:sym typeface="PMingLiU"/>
                        </a:rPr>
                        <a:t>）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269875">
                        <a:defRPr sz="24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SimSun"/>
                          <a:ea typeface="SimSun"/>
                          <a:cs typeface="SimSun"/>
                          <a:sym typeface="SimSun"/>
                        </a:defRPr>
                      </a:pPr>
                      <a:r>
                        <a:rPr sz="2800" b="0">
                          <a:effectLst/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PMingLiU"/>
                          <a:sym typeface="PMingLiU"/>
                        </a:rPr>
                        <a:t>牧養羊群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269875">
                        <a:defRPr sz="24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SimSun"/>
                          <a:ea typeface="SimSun"/>
                          <a:cs typeface="SimSun"/>
                          <a:sym typeface="SimSun"/>
                        </a:defRPr>
                      </a:pPr>
                      <a:r>
                        <a:rPr sz="2800" b="0" dirty="0" err="1">
                          <a:effectLst/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PMingLiU"/>
                          <a:sym typeface="PMingLiU"/>
                        </a:rPr>
                        <a:t>栽培訓練</a:t>
                      </a:r>
                      <a:endParaRPr sz="2800" b="0" dirty="0">
                        <a:effectLst/>
                        <a:latin typeface="華康黑體 Std W9" panose="020B0900000000000000" pitchFamily="34" charset="-120"/>
                        <a:ea typeface="華康黑體 Std W9" panose="020B0900000000000000" pitchFamily="34" charset="-120"/>
                        <a:cs typeface="PMingLiU"/>
                        <a:sym typeface="PMingLiU"/>
                      </a:endParaRP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828">
                <a:tc>
                  <a:txBody>
                    <a:bodyPr/>
                    <a:lstStyle/>
                    <a:p>
                      <a:pPr algn="ctr" defTabSz="269875">
                        <a:defRPr sz="2400">
                          <a:solidFill>
                            <a:srgbClr val="0A551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SimSun"/>
                          <a:ea typeface="SimSun"/>
                          <a:cs typeface="SimSun"/>
                          <a:sym typeface="SimSun"/>
                        </a:defRPr>
                      </a:pPr>
                      <a:r>
                        <a:rPr sz="2800" b="0">
                          <a:effectLst/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PMingLiU"/>
                          <a:sym typeface="PMingLiU"/>
                        </a:rPr>
                        <a:t>公義</a:t>
                      </a:r>
                    </a:p>
                    <a:p>
                      <a:pPr algn="ctr" defTabSz="269875">
                        <a:defRPr sz="2400">
                          <a:solidFill>
                            <a:srgbClr val="0A551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SimSun"/>
                          <a:ea typeface="SimSun"/>
                          <a:cs typeface="SimSun"/>
                          <a:sym typeface="SimSun"/>
                        </a:defRPr>
                      </a:pPr>
                      <a:r>
                        <a:rPr sz="2800" b="0">
                          <a:effectLst/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PMingLiU"/>
                          <a:sym typeface="PMingLiU"/>
                        </a:rPr>
                        <a:t>（提後4: </a:t>
                      </a:r>
                      <a:r>
                        <a:rPr sz="2800" b="0">
                          <a:effectLst/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楷体_GB2312"/>
                          <a:sym typeface="楷体_GB2312"/>
                        </a:rPr>
                        <a:t>8</a:t>
                      </a:r>
                      <a:r>
                        <a:rPr sz="2800" b="0">
                          <a:effectLst/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PMingLiU"/>
                          <a:sym typeface="PMingLiU"/>
                        </a:rPr>
                        <a:t>）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269875">
                        <a:defRPr sz="24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SimSun"/>
                          <a:ea typeface="SimSun"/>
                          <a:cs typeface="SimSun"/>
                          <a:sym typeface="SimSun"/>
                        </a:defRPr>
                      </a:pPr>
                      <a:r>
                        <a:rPr sz="2800" b="0">
                          <a:effectLst/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PMingLiU"/>
                          <a:sym typeface="PMingLiU"/>
                        </a:rPr>
                        <a:t>盼望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269875">
                        <a:defRPr sz="24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SimSun"/>
                          <a:ea typeface="SimSun"/>
                          <a:cs typeface="SimSun"/>
                          <a:sym typeface="SimSun"/>
                        </a:defRPr>
                      </a:pPr>
                      <a:r>
                        <a:rPr sz="2800" b="0" dirty="0" err="1">
                          <a:effectLst/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PMingLiU"/>
                          <a:sym typeface="PMingLiU"/>
                        </a:rPr>
                        <a:t>儆醒生活</a:t>
                      </a:r>
                      <a:endParaRPr sz="2800" b="0" dirty="0">
                        <a:effectLst/>
                        <a:latin typeface="華康黑體 Std W9" panose="020B0900000000000000" pitchFamily="34" charset="-120"/>
                        <a:ea typeface="華康黑體 Std W9" panose="020B0900000000000000" pitchFamily="34" charset="-120"/>
                        <a:cs typeface="PMingLiU"/>
                        <a:sym typeface="PMingLiU"/>
                      </a:endParaRP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773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4. 向著標竿直跑 (v14)"/>
          <p:cNvSpPr txBox="1">
            <a:spLocks noGrp="1"/>
          </p:cNvSpPr>
          <p:nvPr>
            <p:ph type="title"/>
          </p:nvPr>
        </p:nvSpPr>
        <p:spPr>
          <a:xfrm>
            <a:off x="310356" y="52387"/>
            <a:ext cx="8523288" cy="754477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+mn-lt"/>
                <a:ea typeface="+mn-ea"/>
                <a:cs typeface="+mn-cs"/>
                <a:sym typeface="PingFang TC Regular"/>
              </a:defRPr>
            </a:lvl1pPr>
          </a:lstStyle>
          <a:p>
            <a:r>
              <a:rPr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4. </a:t>
            </a:r>
            <a:r>
              <a:rPr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向著標竿直跑</a:t>
            </a:r>
            <a:r>
              <a:rPr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(v14)</a:t>
            </a:r>
          </a:p>
        </p:txBody>
      </p:sp>
      <p:sp>
        <p:nvSpPr>
          <p:cNvPr id="346" name="決心…"/>
          <p:cNvSpPr txBox="1">
            <a:spLocks noGrp="1"/>
          </p:cNvSpPr>
          <p:nvPr>
            <p:ph type="body" idx="1"/>
          </p:nvPr>
        </p:nvSpPr>
        <p:spPr>
          <a:xfrm>
            <a:off x="244066" y="1141503"/>
            <a:ext cx="8655868" cy="50577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</a:t>
            </a:r>
            <a:r>
              <a:rPr sz="3000" b="0" dirty="0" err="1">
                <a:solidFill>
                  <a:srgbClr val="009200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決心</a:t>
            </a:r>
            <a:endParaRPr sz="3000" b="0" dirty="0">
              <a:solidFill>
                <a:srgbClr val="009200"/>
              </a:solidFill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</a:t>
            </a:r>
            <a:r>
              <a:rPr sz="3000" b="0" dirty="0">
                <a:solidFill>
                  <a:srgbClr val="1D7E11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a. </a:t>
            </a:r>
            <a:r>
              <a:rPr sz="3000" b="0" dirty="0" err="1">
                <a:solidFill>
                  <a:srgbClr val="1D7E11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標竿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: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一個要特別注意的目標</a:t>
            </a:r>
            <a:endParaRPr sz="3000" b="0" dirty="0"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       </a:t>
            </a:r>
            <a:r>
              <a:rPr lang="en-US"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指賽跑的終點，得勝者將可以得到獎賞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</a:t>
            </a: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</a:t>
            </a:r>
            <a:r>
              <a:rPr sz="3000" b="0" dirty="0">
                <a:solidFill>
                  <a:srgbClr val="088021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b. </a:t>
            </a:r>
            <a:r>
              <a:rPr sz="3000" b="0" dirty="0" err="1">
                <a:solidFill>
                  <a:srgbClr val="088021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直跑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: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信仰的原則是決心付諸行動</a:t>
            </a:r>
            <a:endParaRPr sz="3000" b="0" dirty="0"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</a:t>
            </a: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</a:t>
            </a:r>
            <a:r>
              <a:rPr sz="3000" b="0" dirty="0">
                <a:solidFill>
                  <a:srgbClr val="942192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  <a:cs typeface="ヒラギノ明朝 ProN W3"/>
                <a:sym typeface="ヒラギノ明朝 ProN W3"/>
              </a:rPr>
              <a:t>☀︎ </a:t>
            </a:r>
            <a:r>
              <a:rPr sz="3000" b="0" dirty="0" err="1">
                <a:solidFill>
                  <a:srgbClr val="942192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往前看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:  </a:t>
            </a: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</a:t>
            </a:r>
            <a:r>
              <a:rPr lang="en-US"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呼召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使命</a:t>
            </a:r>
            <a:r>
              <a:rPr lang="en-US"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獎賞</a:t>
            </a:r>
            <a:endParaRPr sz="3000" b="0" dirty="0"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endParaRPr sz="3000" b="0" dirty="0"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</a:t>
            </a:r>
            <a:r>
              <a:rPr lang="en-US"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神感動你的人生目標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?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不同階段的人生使命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? </a:t>
            </a:r>
          </a:p>
        </p:txBody>
      </p:sp>
      <p:sp>
        <p:nvSpPr>
          <p:cNvPr id="347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0956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5. 總要存這樣的心；... 神也必以此指示你們…"/>
          <p:cNvSpPr txBox="1">
            <a:spLocks noGrp="1"/>
          </p:cNvSpPr>
          <p:nvPr>
            <p:ph type="title"/>
          </p:nvPr>
        </p:nvSpPr>
        <p:spPr>
          <a:xfrm>
            <a:off x="310356" y="52387"/>
            <a:ext cx="8523288" cy="1208287"/>
          </a:xfrm>
          <a:prstGeom prst="rect">
            <a:avLst/>
          </a:prstGeom>
        </p:spPr>
        <p:txBody>
          <a:bodyPr/>
          <a:lstStyle/>
          <a:p>
            <a:pPr algn="l">
              <a:defRPr sz="3200">
                <a:latin typeface="+mn-lt"/>
                <a:ea typeface="+mn-ea"/>
                <a:cs typeface="+mn-cs"/>
                <a:sym typeface="PingFang TC Regular"/>
              </a:defRPr>
            </a:pPr>
            <a:r>
              <a:rPr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5. </a:t>
            </a:r>
            <a:r>
              <a:rPr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總要存這樣的心</a:t>
            </a:r>
            <a:r>
              <a:rPr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；... </a:t>
            </a:r>
            <a:r>
              <a:rPr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神也必以此指示你們</a:t>
            </a:r>
            <a:endParaRPr b="0" dirty="0"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algn="l">
              <a:defRPr sz="3200">
                <a:latin typeface="+mn-lt"/>
                <a:ea typeface="+mn-ea"/>
                <a:cs typeface="+mn-cs"/>
                <a:sym typeface="PingFang TC Regular"/>
              </a:defRPr>
            </a:pPr>
            <a:r>
              <a:rPr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(v15-v16)</a:t>
            </a:r>
          </a:p>
        </p:txBody>
      </p:sp>
      <p:sp>
        <p:nvSpPr>
          <p:cNvPr id="350" name="屬靈的紀律: 與神建立關係的過程…"/>
          <p:cNvSpPr txBox="1">
            <a:spLocks noGrp="1"/>
          </p:cNvSpPr>
          <p:nvPr>
            <p:ph type="body" idx="1"/>
          </p:nvPr>
        </p:nvSpPr>
        <p:spPr>
          <a:xfrm>
            <a:off x="244066" y="1556196"/>
            <a:ext cx="8655868" cy="4643091"/>
          </a:xfrm>
          <a:prstGeom prst="rect">
            <a:avLst/>
          </a:prstGeom>
        </p:spPr>
        <p:txBody>
          <a:bodyPr/>
          <a:lstStyle/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</a:t>
            </a:r>
            <a:r>
              <a:rPr sz="3000" b="0" dirty="0" err="1">
                <a:solidFill>
                  <a:srgbClr val="008600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屬靈的紀律</a:t>
            </a:r>
            <a:r>
              <a:rPr sz="3000" b="0" dirty="0">
                <a:solidFill>
                  <a:srgbClr val="008600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: </a:t>
            </a:r>
            <a:r>
              <a:rPr sz="3000" b="0" dirty="0" err="1">
                <a:solidFill>
                  <a:srgbClr val="008600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與神建立關係的過程</a:t>
            </a:r>
            <a:endParaRPr sz="3000" b="0" dirty="0">
              <a:solidFill>
                <a:srgbClr val="008600"/>
              </a:solidFill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endParaRPr sz="3000" b="0" dirty="0">
              <a:solidFill>
                <a:srgbClr val="008600"/>
              </a:solidFill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lang="en-US"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新譯本</a:t>
            </a:r>
            <a:endParaRPr sz="3000" b="0" dirty="0"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15 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所以，我們中間凡是</a:t>
            </a:r>
            <a:r>
              <a:rPr sz="3000" b="0" dirty="0" err="1">
                <a:solidFill>
                  <a:srgbClr val="FF2600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成熟的人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，都應當這樣</a:t>
            </a:r>
            <a:r>
              <a:rPr sz="3000" b="0" dirty="0" err="1">
                <a:solidFill>
                  <a:srgbClr val="942192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思想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。即使你們不是這樣</a:t>
            </a:r>
            <a:r>
              <a:rPr sz="3000" b="0" dirty="0" err="1">
                <a:solidFill>
                  <a:srgbClr val="942192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思想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，神也會把這事指示你們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。 16 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不過，我們到了甚麼</a:t>
            </a:r>
            <a:r>
              <a:rPr sz="3000" b="0" dirty="0" err="1">
                <a:solidFill>
                  <a:srgbClr val="0433FF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  <a:cs typeface="PingFang TC Semibold"/>
                <a:sym typeface="PingFang TC Semibold"/>
              </a:rPr>
              <a:t>程度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，就要照著甚麼</a:t>
            </a:r>
            <a:r>
              <a:rPr sz="3000" b="0" dirty="0" err="1">
                <a:solidFill>
                  <a:srgbClr val="0433FF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  <a:cs typeface="PingFang TC Semibold"/>
                <a:sym typeface="PingFang TC Semibold"/>
              </a:rPr>
              <a:t>程度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去行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。  </a:t>
            </a:r>
            <a:r>
              <a:rPr sz="3000" b="0" dirty="0">
                <a:solidFill>
                  <a:srgbClr val="008600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dirty="0"/>
              <a:t>   </a:t>
            </a:r>
          </a:p>
        </p:txBody>
      </p:sp>
      <p:sp>
        <p:nvSpPr>
          <p:cNvPr id="351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0154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5. 總要存這樣的心；... 神也必以此指示你們…"/>
          <p:cNvSpPr txBox="1">
            <a:spLocks noGrp="1"/>
          </p:cNvSpPr>
          <p:nvPr>
            <p:ph type="title"/>
          </p:nvPr>
        </p:nvSpPr>
        <p:spPr>
          <a:xfrm>
            <a:off x="310356" y="52387"/>
            <a:ext cx="8523288" cy="1208287"/>
          </a:xfrm>
          <a:prstGeom prst="rect">
            <a:avLst/>
          </a:prstGeom>
        </p:spPr>
        <p:txBody>
          <a:bodyPr/>
          <a:lstStyle/>
          <a:p>
            <a:pPr algn="l">
              <a:defRPr sz="3200">
                <a:latin typeface="+mn-lt"/>
                <a:ea typeface="+mn-ea"/>
                <a:cs typeface="+mn-cs"/>
                <a:sym typeface="PingFang TC Regular"/>
              </a:defRPr>
            </a:pPr>
            <a:r>
              <a:rPr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5. </a:t>
            </a:r>
            <a:r>
              <a:rPr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總要存這樣的心</a:t>
            </a:r>
            <a:r>
              <a:rPr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；... </a:t>
            </a:r>
            <a:r>
              <a:rPr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神也必以此指示你們</a:t>
            </a:r>
            <a:r>
              <a:rPr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</a:p>
          <a:p>
            <a:pPr algn="l">
              <a:defRPr sz="3200">
                <a:latin typeface="+mn-lt"/>
                <a:ea typeface="+mn-ea"/>
                <a:cs typeface="+mn-cs"/>
                <a:sym typeface="PingFang TC Regular"/>
              </a:defRPr>
            </a:pPr>
            <a:r>
              <a:rPr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(v15-v16)</a:t>
            </a:r>
          </a:p>
        </p:txBody>
      </p:sp>
      <p:sp>
        <p:nvSpPr>
          <p:cNvPr id="354" name="屬靈的紀律: 與神建立關係的過程…"/>
          <p:cNvSpPr txBox="1">
            <a:spLocks noGrp="1"/>
          </p:cNvSpPr>
          <p:nvPr>
            <p:ph type="body" idx="1"/>
          </p:nvPr>
        </p:nvSpPr>
        <p:spPr>
          <a:xfrm>
            <a:off x="244066" y="1556196"/>
            <a:ext cx="8770980" cy="46430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l" defTabSz="438911">
              <a:spcBef>
                <a:spcPts val="0"/>
              </a:spcBef>
              <a:buSzTx/>
              <a:buNone/>
              <a:defRPr sz="2688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lang="en-US" sz="3000" b="0" dirty="0">
                <a:solidFill>
                  <a:srgbClr val="008600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 </a:t>
            </a:r>
            <a:r>
              <a:rPr sz="3000" b="0" dirty="0" err="1">
                <a:solidFill>
                  <a:srgbClr val="008600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屬靈的紀律</a:t>
            </a:r>
            <a:r>
              <a:rPr sz="3000" b="0" dirty="0">
                <a:solidFill>
                  <a:srgbClr val="008600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: </a:t>
            </a:r>
            <a:r>
              <a:rPr sz="3000" b="0" dirty="0" err="1">
                <a:solidFill>
                  <a:srgbClr val="008600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與神建立關係的過程</a:t>
            </a:r>
            <a:endParaRPr sz="3000" b="0" dirty="0">
              <a:solidFill>
                <a:srgbClr val="008600"/>
              </a:solidFill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38911">
              <a:spcBef>
                <a:spcPts val="0"/>
              </a:spcBef>
              <a:buSzTx/>
              <a:buNone/>
              <a:defRPr sz="2688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endParaRPr sz="3000" b="0" dirty="0">
              <a:solidFill>
                <a:srgbClr val="008600"/>
              </a:solidFill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38911">
              <a:spcBef>
                <a:spcPts val="0"/>
              </a:spcBef>
              <a:buSzTx/>
              <a:buNone/>
              <a:defRPr sz="2688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solidFill>
                  <a:srgbClr val="008600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耶 穌 說 ： 「 地 生 五 穀 是 出 於 </a:t>
            </a:r>
            <a:r>
              <a:rPr sz="3000" b="0" dirty="0">
                <a:solidFill>
                  <a:srgbClr val="FF2600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自 然 的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： 先 發 苗 ， 後 長 穗 ， 再 後 穗 上 結 成 飽 滿 的 子 粒 ； 穀 既 熟 了 ， 就 用 鐮 刀 去 割 ， 因 為 收 成 的 時 候 到 了 。 」 （ 可 4: 2 8 - 2 9 ） 。</a:t>
            </a:r>
          </a:p>
          <a:p>
            <a:pPr marL="0" indent="0" algn="l" defTabSz="438911">
              <a:spcBef>
                <a:spcPts val="0"/>
              </a:spcBef>
              <a:buSzTx/>
              <a:buNone/>
              <a:defRPr sz="2688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b="0" dirty="0">
                <a:effectLst/>
              </a:rPr>
              <a:t> </a:t>
            </a:r>
          </a:p>
          <a:p>
            <a:pPr marL="0" indent="0" defTabSz="438911">
              <a:spcBef>
                <a:spcPts val="0"/>
              </a:spcBef>
              <a:buSzTx/>
              <a:buNone/>
              <a:defRPr sz="2688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dirty="0"/>
              <a:t>   </a:t>
            </a:r>
          </a:p>
        </p:txBody>
      </p:sp>
      <p:sp>
        <p:nvSpPr>
          <p:cNvPr id="35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1035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5. 總要存這樣的心；... 神也必以此指示你們…"/>
          <p:cNvSpPr txBox="1">
            <a:spLocks noGrp="1"/>
          </p:cNvSpPr>
          <p:nvPr>
            <p:ph type="title"/>
          </p:nvPr>
        </p:nvSpPr>
        <p:spPr>
          <a:xfrm>
            <a:off x="310356" y="52387"/>
            <a:ext cx="8523288" cy="1208287"/>
          </a:xfrm>
          <a:prstGeom prst="rect">
            <a:avLst/>
          </a:prstGeom>
        </p:spPr>
        <p:txBody>
          <a:bodyPr/>
          <a:lstStyle/>
          <a:p>
            <a:pPr algn="l">
              <a:defRPr sz="3200">
                <a:latin typeface="+mn-lt"/>
                <a:ea typeface="+mn-ea"/>
                <a:cs typeface="+mn-cs"/>
                <a:sym typeface="PingFang TC Regular"/>
              </a:defRPr>
            </a:pPr>
            <a:r>
              <a:rPr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5. </a:t>
            </a:r>
            <a:r>
              <a:rPr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總要存這樣的心</a:t>
            </a:r>
            <a:r>
              <a:rPr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；... </a:t>
            </a:r>
            <a:r>
              <a:rPr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神也必以此指示你們</a:t>
            </a:r>
            <a:endParaRPr b="0" dirty="0"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algn="l">
              <a:defRPr sz="3200">
                <a:latin typeface="+mn-lt"/>
                <a:ea typeface="+mn-ea"/>
                <a:cs typeface="+mn-cs"/>
                <a:sym typeface="PingFang TC Regular"/>
              </a:defRPr>
            </a:pPr>
            <a:r>
              <a:rPr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(v15-v16)</a:t>
            </a:r>
          </a:p>
        </p:txBody>
      </p:sp>
      <p:sp>
        <p:nvSpPr>
          <p:cNvPr id="358" name="屬靈的紀律: 與神建立關係的過程…"/>
          <p:cNvSpPr txBox="1">
            <a:spLocks noGrp="1"/>
          </p:cNvSpPr>
          <p:nvPr>
            <p:ph type="body" idx="1"/>
          </p:nvPr>
        </p:nvSpPr>
        <p:spPr>
          <a:xfrm>
            <a:off x="244066" y="1556196"/>
            <a:ext cx="8655868" cy="46430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</a:t>
            </a:r>
            <a:r>
              <a:rPr sz="3000" b="0" dirty="0" err="1">
                <a:solidFill>
                  <a:srgbClr val="008600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屬靈的紀律</a:t>
            </a:r>
            <a:r>
              <a:rPr sz="3000" b="0" dirty="0">
                <a:solidFill>
                  <a:srgbClr val="008600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: </a:t>
            </a:r>
            <a:r>
              <a:rPr sz="3000" b="0" dirty="0" err="1">
                <a:solidFill>
                  <a:srgbClr val="008600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與神建立關係的過程</a:t>
            </a:r>
            <a:endParaRPr lang="en-US" sz="3000" b="0" dirty="0">
              <a:solidFill>
                <a:srgbClr val="008600"/>
              </a:solidFill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endParaRPr sz="3000" b="0" dirty="0">
              <a:solidFill>
                <a:srgbClr val="008600"/>
              </a:solidFill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「 不 要 看 自 己 過 於 所 當 看 的 ， 要 照 著 神 所 分 給 各 人 信 心 的 大 小 ， 看 得 合 乎 中 道 。 」 （ 羅 12:3 ） </a:t>
            </a:r>
          </a:p>
        </p:txBody>
      </p:sp>
      <p:sp>
        <p:nvSpPr>
          <p:cNvPr id="359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0193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5. 總要存這樣的心；... 神也必以此指示你們…"/>
          <p:cNvSpPr txBox="1">
            <a:spLocks noGrp="1"/>
          </p:cNvSpPr>
          <p:nvPr>
            <p:ph type="title"/>
          </p:nvPr>
        </p:nvSpPr>
        <p:spPr>
          <a:xfrm>
            <a:off x="310356" y="52387"/>
            <a:ext cx="8523288" cy="10638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 defTabSz="813816">
              <a:defRPr sz="2848">
                <a:effectLst>
                  <a:outerShdw blurRad="11303" dist="22606" dir="2700000" rotWithShape="0">
                    <a:srgbClr val="DDDDDD"/>
                  </a:outerShdw>
                </a:effectLst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5. </a:t>
            </a:r>
            <a:r>
              <a:rPr sz="3000" dirty="0" err="1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總要存這樣的心</a:t>
            </a:r>
            <a:r>
              <a:rPr sz="30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；... </a:t>
            </a:r>
            <a:r>
              <a:rPr sz="3000" dirty="0" err="1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神也必以此指示你們</a:t>
            </a:r>
            <a:r>
              <a:rPr sz="30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</a:p>
          <a:p>
            <a:pPr algn="l" defTabSz="813816">
              <a:defRPr sz="2848">
                <a:effectLst>
                  <a:outerShdw blurRad="11303" dist="22606" dir="2700000" rotWithShape="0">
                    <a:srgbClr val="DDDDDD"/>
                  </a:outerShdw>
                </a:effectLst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(v15-v16)</a:t>
            </a:r>
          </a:p>
        </p:txBody>
      </p:sp>
      <p:sp>
        <p:nvSpPr>
          <p:cNvPr id="362" name="屬靈的紀律: 與神建立關係的過程…"/>
          <p:cNvSpPr txBox="1">
            <a:spLocks noGrp="1"/>
          </p:cNvSpPr>
          <p:nvPr>
            <p:ph type="body" idx="1"/>
          </p:nvPr>
        </p:nvSpPr>
        <p:spPr>
          <a:xfrm>
            <a:off x="244066" y="1556196"/>
            <a:ext cx="8655868" cy="4643091"/>
          </a:xfrm>
          <a:prstGeom prst="rect">
            <a:avLst/>
          </a:prstGeom>
        </p:spPr>
        <p:txBody>
          <a:bodyPr/>
          <a:lstStyle/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lang="en-US" sz="3000" b="0" dirty="0">
                <a:solidFill>
                  <a:srgbClr val="008600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</a:t>
            </a:r>
            <a:r>
              <a:rPr sz="3000" b="0" dirty="0" err="1">
                <a:solidFill>
                  <a:srgbClr val="008600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屬靈的紀律</a:t>
            </a:r>
            <a:r>
              <a:rPr sz="3000" b="0" dirty="0">
                <a:solidFill>
                  <a:srgbClr val="008600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: </a:t>
            </a:r>
            <a:r>
              <a:rPr sz="3000" b="0" dirty="0" err="1">
                <a:solidFill>
                  <a:srgbClr val="008600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與神建立關係的過程</a:t>
            </a:r>
            <a:endParaRPr sz="3000" b="0" dirty="0">
              <a:solidFill>
                <a:srgbClr val="008600"/>
              </a:solidFill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endParaRPr sz="3000" b="0" dirty="0">
              <a:solidFill>
                <a:srgbClr val="008600"/>
              </a:solidFill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solidFill>
                  <a:srgbClr val="008600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sz="3000" b="0" dirty="0">
                <a:solidFill>
                  <a:srgbClr val="008600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✤</a:t>
            </a:r>
            <a:r>
              <a:rPr sz="3000" b="0" dirty="0">
                <a:solidFill>
                  <a:srgbClr val="008600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螃蟹脫殼</a:t>
            </a:r>
            <a:endParaRPr sz="3000" b="0" dirty="0"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endParaRPr dirty="0"/>
          </a:p>
          <a:p>
            <a:pPr marL="0" indent="0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endParaRPr dirty="0"/>
          </a:p>
          <a:p>
            <a:pPr marL="0" indent="0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dirty="0"/>
              <a:t> 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dirty="0"/>
              <a:t>   </a:t>
            </a:r>
          </a:p>
        </p:txBody>
      </p:sp>
      <p:sp>
        <p:nvSpPr>
          <p:cNvPr id="36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0503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螃蟹脫殼"/>
          <p:cNvSpPr txBox="1">
            <a:spLocks noGrp="1"/>
          </p:cNvSpPr>
          <p:nvPr>
            <p:ph type="title"/>
          </p:nvPr>
        </p:nvSpPr>
        <p:spPr>
          <a:xfrm>
            <a:off x="442912" y="99096"/>
            <a:ext cx="8243888" cy="674370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lnSpc>
                <a:spcPct val="100000"/>
              </a:lnSpc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lvl1pPr>
          </a:lstStyle>
          <a:p>
            <a:pPr>
              <a:defRPr>
                <a:effectLst/>
              </a:defRPr>
            </a:pPr>
            <a:r>
              <a:rPr sz="3200" b="0" dirty="0" err="1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螃蟹脫殼</a:t>
            </a:r>
            <a:endParaRPr sz="3200" b="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366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  <p:pic>
        <p:nvPicPr>
          <p:cNvPr id="367" name="影像" descr="影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76748"/>
            <a:ext cx="9144001" cy="60900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4558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結論"/>
          <p:cNvSpPr txBox="1">
            <a:spLocks noGrp="1"/>
          </p:cNvSpPr>
          <p:nvPr>
            <p:ph type="title"/>
          </p:nvPr>
        </p:nvSpPr>
        <p:spPr>
          <a:xfrm>
            <a:off x="177776" y="52387"/>
            <a:ext cx="8655868" cy="748816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+mn-lt"/>
                <a:ea typeface="+mn-ea"/>
                <a:cs typeface="+mn-cs"/>
                <a:sym typeface="PingFang TC Regular"/>
              </a:defRPr>
            </a:lvl1pPr>
          </a:lstStyle>
          <a:p>
            <a:r>
              <a:rPr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結論</a:t>
            </a:r>
            <a:endParaRPr b="0" dirty="0"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370" name="基督教論壇報…"/>
          <p:cNvSpPr txBox="1">
            <a:spLocks noGrp="1"/>
          </p:cNvSpPr>
          <p:nvPr>
            <p:ph type="body" idx="1"/>
          </p:nvPr>
        </p:nvSpPr>
        <p:spPr>
          <a:xfrm>
            <a:off x="244066" y="1167703"/>
            <a:ext cx="8655868" cy="50315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l" defTabSz="449262">
              <a:spcBef>
                <a:spcPts val="30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基督教論壇報</a:t>
            </a:r>
            <a:endParaRPr sz="3000" b="0" dirty="0"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49262">
              <a:spcBef>
                <a:spcPts val="300"/>
              </a:spcBef>
              <a:buSzTx/>
              <a:buNone/>
              <a:defRPr sz="2800">
                <a:solidFill>
                  <a:srgbClr val="0433FF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九個靈命越來越成熟的跡象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:</a:t>
            </a:r>
          </a:p>
          <a:p>
            <a:pPr marL="360947" indent="-360947" algn="l" defTabSz="449262">
              <a:lnSpc>
                <a:spcPct val="120000"/>
              </a:lnSpc>
              <a:spcBef>
                <a:spcPts val="300"/>
              </a:spcBef>
              <a:buAutoNum type="arabicPeriod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你放手交出一切給神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,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包含工作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,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感情和任何想要的事務</a:t>
            </a:r>
            <a:endParaRPr sz="3000" b="0" dirty="0"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49262">
              <a:lnSpc>
                <a:spcPct val="120000"/>
              </a:lnSpc>
              <a:spcBef>
                <a:spcPts val="30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2.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你想要更認識神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,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與神親密</a:t>
            </a:r>
            <a:endParaRPr sz="3000" b="0" dirty="0"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49262">
              <a:lnSpc>
                <a:spcPct val="120000"/>
              </a:lnSpc>
              <a:spcBef>
                <a:spcPts val="30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3.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你懂得再不順利時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,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仍相信神是美善的</a:t>
            </a:r>
            <a:endParaRPr sz="3000" b="0" dirty="0"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49262">
              <a:lnSpc>
                <a:spcPct val="120000"/>
              </a:lnSpc>
              <a:spcBef>
                <a:spcPts val="30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4.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你對人有愛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,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有耐心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,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並且願意原諒</a:t>
            </a:r>
            <a:endParaRPr sz="3000" b="0" dirty="0"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371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9423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結論"/>
          <p:cNvSpPr txBox="1">
            <a:spLocks noGrp="1"/>
          </p:cNvSpPr>
          <p:nvPr>
            <p:ph type="title"/>
          </p:nvPr>
        </p:nvSpPr>
        <p:spPr>
          <a:xfrm>
            <a:off x="177776" y="52387"/>
            <a:ext cx="8655868" cy="748816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+mn-lt"/>
                <a:ea typeface="+mn-ea"/>
                <a:cs typeface="+mn-cs"/>
                <a:sym typeface="PingFang TC Regular"/>
              </a:defRPr>
            </a:lvl1pPr>
          </a:lstStyle>
          <a:p>
            <a:r>
              <a:rPr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結論</a:t>
            </a:r>
            <a:endParaRPr b="0" dirty="0"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374" name="基督教論壇報…"/>
          <p:cNvSpPr txBox="1">
            <a:spLocks noGrp="1"/>
          </p:cNvSpPr>
          <p:nvPr>
            <p:ph type="body" idx="1"/>
          </p:nvPr>
        </p:nvSpPr>
        <p:spPr>
          <a:xfrm>
            <a:off x="244066" y="1167703"/>
            <a:ext cx="8655868" cy="50315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l" defTabSz="449262">
              <a:spcBef>
                <a:spcPts val="30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基督教論壇報</a:t>
            </a:r>
            <a:endParaRPr sz="3000" b="0" dirty="0"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49262">
              <a:spcBef>
                <a:spcPts val="300"/>
              </a:spcBef>
              <a:buSzTx/>
              <a:buNone/>
              <a:defRPr sz="2800">
                <a:solidFill>
                  <a:srgbClr val="0433FF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九個靈命越來越成熟的跡象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:</a:t>
            </a:r>
            <a:endParaRPr sz="3000" b="0" dirty="0">
              <a:solidFill>
                <a:srgbClr val="000000"/>
              </a:solidFill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49262">
              <a:spcBef>
                <a:spcPts val="30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5.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你能坦然面對被人拒絕</a:t>
            </a:r>
            <a:endParaRPr sz="3000" b="0" dirty="0"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49262">
              <a:lnSpc>
                <a:spcPct val="120000"/>
              </a:lnSpc>
              <a:spcBef>
                <a:spcPts val="30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6.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你把自己的快樂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,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建築在他人的快樂上</a:t>
            </a:r>
            <a:endParaRPr sz="3000" b="0" dirty="0"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49262">
              <a:lnSpc>
                <a:spcPct val="120000"/>
              </a:lnSpc>
              <a:spcBef>
                <a:spcPts val="30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7.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你願意放棄背後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,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努力面前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,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讓過去成為過去</a:t>
            </a:r>
            <a:endParaRPr sz="3000" b="0" dirty="0"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49262">
              <a:lnSpc>
                <a:spcPct val="120000"/>
              </a:lnSpc>
              <a:spcBef>
                <a:spcPts val="30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8.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你拒絕不討神喜悅的事務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,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像講八卦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,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嫉妒和驕傲</a:t>
            </a:r>
            <a:endParaRPr sz="3000" b="0" dirty="0"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49262">
              <a:lnSpc>
                <a:spcPct val="120000"/>
              </a:lnSpc>
              <a:spcBef>
                <a:spcPts val="30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9.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你時常警醒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,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並知道屬靈爭戰的對象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,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不是人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, 而</a:t>
            </a:r>
            <a:endParaRPr lang="en-US" sz="3000" b="0" dirty="0"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49262">
              <a:lnSpc>
                <a:spcPct val="120000"/>
              </a:lnSpc>
              <a:spcBef>
                <a:spcPts val="30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lang="en-US"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是背後的魔鬼</a:t>
            </a:r>
            <a:endParaRPr sz="3000" b="0" dirty="0"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37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8010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熱愛生命 向著標竿直跑…"/>
          <p:cNvSpPr txBox="1">
            <a:spLocks noGrp="1"/>
          </p:cNvSpPr>
          <p:nvPr>
            <p:ph type="title"/>
          </p:nvPr>
        </p:nvSpPr>
        <p:spPr>
          <a:xfrm>
            <a:off x="310356" y="52387"/>
            <a:ext cx="8523288" cy="1208287"/>
          </a:xfrm>
          <a:prstGeom prst="rect">
            <a:avLst/>
          </a:prstGeom>
        </p:spPr>
        <p:txBody>
          <a:bodyPr/>
          <a:lstStyle/>
          <a:p>
            <a:pPr>
              <a:defRPr sz="3200">
                <a:latin typeface="+mn-lt"/>
                <a:ea typeface="+mn-ea"/>
                <a:cs typeface="+mn-cs"/>
                <a:sym typeface="PingFang TC Regular"/>
              </a:defRPr>
            </a:pPr>
            <a:r>
              <a:rPr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熱愛生命</a:t>
            </a:r>
            <a:r>
              <a:rPr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向著標竿直跑</a:t>
            </a:r>
            <a:endParaRPr b="0" dirty="0"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>
              <a:defRPr sz="3200">
                <a:effectLst/>
                <a:latin typeface="+mn-lt"/>
                <a:ea typeface="+mn-ea"/>
                <a:cs typeface="+mn-cs"/>
                <a:sym typeface="PingFang TC Regular"/>
              </a:defRPr>
            </a:pPr>
            <a:r>
              <a:rPr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腓3:12-16</a:t>
            </a:r>
          </a:p>
        </p:txBody>
      </p:sp>
      <p:sp>
        <p:nvSpPr>
          <p:cNvPr id="222" name="序…"/>
          <p:cNvSpPr txBox="1">
            <a:spLocks noGrp="1"/>
          </p:cNvSpPr>
          <p:nvPr>
            <p:ph type="body" idx="1"/>
          </p:nvPr>
        </p:nvSpPr>
        <p:spPr>
          <a:xfrm>
            <a:off x="244066" y="1556196"/>
            <a:ext cx="8655868" cy="49947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l" defTabSz="452627">
              <a:spcBef>
                <a:spcPts val="0"/>
              </a:spcBef>
              <a:buSzTx/>
              <a:buNone/>
              <a:defRPr sz="2772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序</a:t>
            </a:r>
          </a:p>
          <a:p>
            <a:pPr marL="0" indent="0" algn="l" defTabSz="452627">
              <a:spcBef>
                <a:spcPts val="0"/>
              </a:spcBef>
              <a:buSzTx/>
              <a:buNone/>
              <a:defRPr sz="2772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生命就是一切。生命就是上帝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。</a:t>
            </a:r>
          </a:p>
          <a:p>
            <a:pPr marL="0" indent="0" algn="l" defTabSz="452627">
              <a:spcBef>
                <a:spcPts val="0"/>
              </a:spcBef>
              <a:buSzTx/>
              <a:buNone/>
              <a:defRPr sz="2772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一切都在變化、都在運動，這種運動就是上帝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。</a:t>
            </a:r>
          </a:p>
          <a:p>
            <a:pPr marL="0" indent="0" algn="l" defTabSz="452627">
              <a:spcBef>
                <a:spcPts val="0"/>
              </a:spcBef>
              <a:buSzTx/>
              <a:buNone/>
              <a:defRPr sz="2772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在有生命的時候，就有那種感知神靈的快樂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。</a:t>
            </a:r>
          </a:p>
          <a:p>
            <a:pPr marL="0" indent="0" algn="l" defTabSz="452627">
              <a:spcBef>
                <a:spcPts val="0"/>
              </a:spcBef>
              <a:buSzTx/>
              <a:buNone/>
              <a:defRPr sz="2772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 err="1">
                <a:solidFill>
                  <a:srgbClr val="942192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愛生命就是愛上帝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。</a:t>
            </a:r>
          </a:p>
          <a:p>
            <a:pPr marL="0" indent="0" algn="l" defTabSz="452627">
              <a:spcBef>
                <a:spcPts val="0"/>
              </a:spcBef>
              <a:buSzTx/>
              <a:buNone/>
              <a:defRPr sz="2772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最困難而又最幸福的事，就是在自己遭受痛苦時，在遭受無辜的痛苦時，愛這個生命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。</a:t>
            </a:r>
          </a:p>
          <a:p>
            <a:pPr marL="0" indent="0" algn="l" defTabSz="452627">
              <a:spcBef>
                <a:spcPts val="0"/>
              </a:spcBef>
              <a:buSzTx/>
              <a:buNone/>
              <a:defRPr sz="2772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endParaRPr sz="3000" b="0" dirty="0"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52627">
              <a:spcBef>
                <a:spcPts val="0"/>
              </a:spcBef>
              <a:buSzTx/>
              <a:buNone/>
              <a:defRPr sz="2772">
                <a:solidFill>
                  <a:srgbClr val="0433FF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列夫·托爾斯泰</a:t>
            </a:r>
            <a:endParaRPr sz="3000" b="0" dirty="0"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223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469625" y="6243637"/>
            <a:ext cx="217175" cy="3073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4059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熱愛生命 向著標竿直跑…"/>
          <p:cNvSpPr txBox="1">
            <a:spLocks noGrp="1"/>
          </p:cNvSpPr>
          <p:nvPr>
            <p:ph type="title"/>
          </p:nvPr>
        </p:nvSpPr>
        <p:spPr>
          <a:xfrm>
            <a:off x="310356" y="52387"/>
            <a:ext cx="8523288" cy="1208287"/>
          </a:xfrm>
          <a:prstGeom prst="rect">
            <a:avLst/>
          </a:prstGeom>
        </p:spPr>
        <p:txBody>
          <a:bodyPr/>
          <a:lstStyle/>
          <a:p>
            <a:pPr>
              <a:defRPr sz="3200">
                <a:latin typeface="+mn-lt"/>
                <a:ea typeface="+mn-ea"/>
                <a:cs typeface="+mn-cs"/>
                <a:sym typeface="PingFang TC Regular"/>
              </a:defRPr>
            </a:pPr>
            <a:r>
              <a:rPr b="0" dirty="0" err="1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熱愛生命</a:t>
            </a:r>
            <a:r>
              <a:rPr b="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b="0" dirty="0" err="1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向著標竿直跑</a:t>
            </a:r>
            <a:endParaRPr b="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>
              <a:defRPr sz="3200">
                <a:effectLst/>
                <a:latin typeface="+mn-lt"/>
                <a:ea typeface="+mn-ea"/>
                <a:cs typeface="+mn-cs"/>
                <a:sym typeface="PingFang TC Regular"/>
              </a:defRPr>
            </a:pPr>
            <a:r>
              <a:rPr b="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腓3:12-16</a:t>
            </a:r>
          </a:p>
        </p:txBody>
      </p:sp>
      <p:sp>
        <p:nvSpPr>
          <p:cNvPr id="226" name="序…"/>
          <p:cNvSpPr txBox="1">
            <a:spLocks noGrp="1"/>
          </p:cNvSpPr>
          <p:nvPr>
            <p:ph type="body" idx="1"/>
          </p:nvPr>
        </p:nvSpPr>
        <p:spPr>
          <a:xfrm>
            <a:off x="244066" y="1556196"/>
            <a:ext cx="8655868" cy="46430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序</a:t>
            </a: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1.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這不是說我已經得著了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,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已經完全了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(v12-v13a)</a:t>
            </a: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2.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只有一件事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(v13b)</a:t>
            </a: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3.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忘記背後，努力面前的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(v13c)</a:t>
            </a: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4.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向著標竿直跑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(v14)</a:t>
            </a:r>
          </a:p>
          <a:p>
            <a:pPr marL="0" indent="0" algn="l">
              <a:lnSpc>
                <a:spcPct val="90000"/>
              </a:lnSpc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5.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總要存這樣的心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；...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神也必以此指示你們</a:t>
            </a:r>
            <a:endParaRPr sz="3000" b="0" dirty="0"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>
              <a:lnSpc>
                <a:spcPct val="90000"/>
              </a:lnSpc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(v15-v16)</a:t>
            </a:r>
          </a:p>
          <a:p>
            <a:pPr marL="0" indent="0" algn="l">
              <a:lnSpc>
                <a:spcPct val="90000"/>
              </a:lnSpc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endParaRPr lang="en-US" sz="3000" b="0" dirty="0"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>
              <a:lnSpc>
                <a:spcPct val="90000"/>
              </a:lnSpc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結論</a:t>
            </a:r>
            <a:endParaRPr sz="3000" b="0" dirty="0"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227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469625" y="6243637"/>
            <a:ext cx="217175" cy="3073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6652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1. 這不是說我已經得著了, 已經完全了(v12-v13a)"/>
          <p:cNvSpPr txBox="1">
            <a:spLocks noGrp="1"/>
          </p:cNvSpPr>
          <p:nvPr>
            <p:ph type="title"/>
          </p:nvPr>
        </p:nvSpPr>
        <p:spPr>
          <a:xfrm>
            <a:off x="177776" y="52386"/>
            <a:ext cx="8966224" cy="8385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896111">
              <a:defRPr sz="3136">
                <a:effectLst>
                  <a:outerShdw blurRad="12446" dist="24892" dir="2700000" rotWithShape="0">
                    <a:srgbClr val="DDDDDD"/>
                  </a:outerShdw>
                </a:effectLst>
                <a:latin typeface="+mn-lt"/>
                <a:ea typeface="+mn-ea"/>
                <a:cs typeface="+mn-cs"/>
                <a:sym typeface="PingFang TC Regular"/>
              </a:defRPr>
            </a:lvl1pPr>
          </a:lstStyle>
          <a:p>
            <a:r>
              <a:rPr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1. </a:t>
            </a:r>
            <a:r>
              <a:rPr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這不是說我已經得著了</a:t>
            </a:r>
            <a:r>
              <a:rPr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, </a:t>
            </a:r>
            <a:r>
              <a:rPr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已經完全了</a:t>
            </a:r>
            <a:r>
              <a:rPr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(v12-v13a)</a:t>
            </a:r>
          </a:p>
        </p:txBody>
      </p:sp>
      <p:sp>
        <p:nvSpPr>
          <p:cNvPr id="230" name="a. 竭力追求:…"/>
          <p:cNvSpPr txBox="1">
            <a:spLocks noGrp="1"/>
          </p:cNvSpPr>
          <p:nvPr>
            <p:ph type="body" idx="1"/>
          </p:nvPr>
        </p:nvSpPr>
        <p:spPr>
          <a:xfrm>
            <a:off x="244066" y="1103983"/>
            <a:ext cx="9462642" cy="600020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solidFill>
                  <a:srgbClr val="008C00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a.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sz="3000" b="0" dirty="0" err="1">
                <a:solidFill>
                  <a:srgbClr val="008B00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竭力追求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: </a:t>
            </a: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</a:t>
            </a:r>
            <a:r>
              <a:rPr lang="en-US"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或者可以得著基督耶穌所以得著我的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</a:t>
            </a:r>
            <a:r>
              <a:rPr lang="en-US"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或作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: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所要我得的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endParaRPr sz="3000" b="0" dirty="0"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得著我的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?</a:t>
            </a:r>
          </a:p>
        </p:txBody>
      </p:sp>
      <p:sp>
        <p:nvSpPr>
          <p:cNvPr id="231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469625" y="6243637"/>
            <a:ext cx="217175" cy="3073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3698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a. 竭力追求: 或者可以得著基督耶穌所以得著我的…"/>
          <p:cNvSpPr txBox="1">
            <a:spLocks noGrp="1"/>
          </p:cNvSpPr>
          <p:nvPr>
            <p:ph type="body" idx="1"/>
          </p:nvPr>
        </p:nvSpPr>
        <p:spPr>
          <a:xfrm>
            <a:off x="244066" y="1048534"/>
            <a:ext cx="8655868" cy="561017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l" defTabSz="438911">
              <a:spcBef>
                <a:spcPts val="0"/>
              </a:spcBef>
              <a:buSzTx/>
              <a:buNone/>
              <a:defRPr sz="2688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solidFill>
                  <a:srgbClr val="008800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a. </a:t>
            </a:r>
            <a:r>
              <a:rPr sz="3000" b="0" dirty="0" err="1">
                <a:solidFill>
                  <a:srgbClr val="008B00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竭力追求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: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或者可以得著基督耶穌所以得著我的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</a:p>
          <a:p>
            <a:pPr marL="0" indent="0" algn="l" defTabSz="438911">
              <a:spcBef>
                <a:spcPts val="0"/>
              </a:spcBef>
              <a:buSzTx/>
              <a:buNone/>
              <a:defRPr sz="2688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            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或作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: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所要我得的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</a:p>
          <a:p>
            <a:pPr marL="0" indent="0" algn="l" defTabSz="438911">
              <a:spcBef>
                <a:spcPts val="0"/>
              </a:spcBef>
              <a:buSzTx/>
              <a:buNone/>
              <a:defRPr sz="2688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endParaRPr sz="3000" b="0" dirty="0"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38911">
              <a:spcBef>
                <a:spcPts val="0"/>
              </a:spcBef>
              <a:buSzTx/>
              <a:buNone/>
              <a:defRPr sz="2688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得著我的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?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所要我得的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?</a:t>
            </a:r>
          </a:p>
          <a:p>
            <a:pPr marL="0" indent="0" algn="l" defTabSz="438911">
              <a:spcBef>
                <a:spcPts val="0"/>
              </a:spcBef>
              <a:buSzTx/>
              <a:buNone/>
              <a:defRPr sz="2688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</a:t>
            </a:r>
            <a:endParaRPr lang="en-US" sz="3000" b="0" dirty="0"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38911">
              <a:spcBef>
                <a:spcPts val="0"/>
              </a:spcBef>
              <a:buSzTx/>
              <a:buNone/>
              <a:defRPr sz="2688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lang="en-US"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  <a:cs typeface="PingFang TC Semibold"/>
                <a:sym typeface="PingFang TC Semibold"/>
              </a:rPr>
              <a:t>   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  <a:cs typeface="PingFang TC Semibold"/>
                <a:sym typeface="PingFang TC Semibold"/>
              </a:rPr>
              <a:t>10 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使我認識基督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，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曉得他復活的大能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</a:t>
            </a:r>
          </a:p>
          <a:p>
            <a:pPr marL="0" indent="0" algn="l" defTabSz="438911">
              <a:spcBef>
                <a:spcPts val="0"/>
              </a:spcBef>
              <a:buSzTx/>
              <a:buNone/>
              <a:defRPr sz="2688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</a:t>
            </a:r>
            <a:r>
              <a:rPr lang="en-US"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並且曉得和他一同受苦，效法他的死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</a:t>
            </a:r>
          </a:p>
          <a:p>
            <a:pPr marL="0" indent="0" algn="l" defTabSz="438911">
              <a:spcBef>
                <a:spcPts val="0"/>
              </a:spcBef>
              <a:buSzTx/>
              <a:buNone/>
              <a:defRPr sz="2688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</a:t>
            </a:r>
            <a:endParaRPr lang="en-US" sz="3000" b="0" dirty="0"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38911">
              <a:spcBef>
                <a:spcPts val="0"/>
              </a:spcBef>
              <a:buSzTx/>
              <a:buNone/>
              <a:defRPr sz="2688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  <a:cs typeface="PingFang TC Semibold"/>
                <a:sym typeface="PingFang TC Semibold"/>
              </a:rPr>
              <a:t>11 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或者我也得以從死裡復活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。(v10-11)</a:t>
            </a:r>
            <a:endParaRPr lang="en-US" sz="3000" b="0" dirty="0"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38911">
              <a:lnSpc>
                <a:spcPts val="2000"/>
              </a:lnSpc>
              <a:spcBef>
                <a:spcPts val="0"/>
              </a:spcBef>
              <a:buSzTx/>
              <a:buNone/>
              <a:defRPr sz="2688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endParaRPr sz="3000" b="0" dirty="0"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38911">
              <a:lnSpc>
                <a:spcPts val="4900"/>
              </a:lnSpc>
              <a:spcBef>
                <a:spcPts val="1100"/>
              </a:spcBef>
              <a:buSzTx/>
              <a:buNone/>
              <a:defRPr sz="2688">
                <a:solidFill>
                  <a:srgbClr val="A50021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保羅</a:t>
            </a:r>
            <a:r>
              <a:rPr sz="3000" b="0" dirty="0" err="1">
                <a:solidFill>
                  <a:srgbClr val="000000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至終目的是要「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認識基督和他復活的大能</a:t>
            </a:r>
            <a:r>
              <a:rPr sz="3000" dirty="0">
                <a:solidFill>
                  <a:srgbClr val="0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 </a:t>
            </a:r>
          </a:p>
        </p:txBody>
      </p:sp>
      <p:sp>
        <p:nvSpPr>
          <p:cNvPr id="235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469625" y="6243637"/>
            <a:ext cx="217175" cy="3073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  <p:sp>
        <p:nvSpPr>
          <p:cNvPr id="6" name="1. 這不是說我已經得著了, 已經完全了(v12-v13a)"/>
          <p:cNvSpPr txBox="1">
            <a:spLocks noGrp="1"/>
          </p:cNvSpPr>
          <p:nvPr>
            <p:ph type="title"/>
          </p:nvPr>
        </p:nvSpPr>
        <p:spPr>
          <a:xfrm>
            <a:off x="177776" y="52386"/>
            <a:ext cx="8966224" cy="8385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896111">
              <a:defRPr sz="3136">
                <a:effectLst>
                  <a:outerShdw blurRad="12446" dist="24892" dir="2700000" rotWithShape="0">
                    <a:srgbClr val="DDDDDD"/>
                  </a:outerShdw>
                </a:effectLst>
                <a:latin typeface="+mn-lt"/>
                <a:ea typeface="+mn-ea"/>
                <a:cs typeface="+mn-cs"/>
                <a:sym typeface="PingFang TC Regular"/>
              </a:defRPr>
            </a:lvl1pPr>
          </a:lstStyle>
          <a:p>
            <a:r>
              <a:rPr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1. </a:t>
            </a:r>
            <a:r>
              <a:rPr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這不是說我已經得著了</a:t>
            </a:r>
            <a:r>
              <a:rPr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, </a:t>
            </a:r>
            <a:r>
              <a:rPr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已經完全了</a:t>
            </a:r>
            <a:r>
              <a:rPr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(v12-v13a</a:t>
            </a:r>
            <a:r>
              <a:rPr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8153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b. 謙卑的心 (不滿足於自己的成長)…"/>
          <p:cNvSpPr txBox="1">
            <a:spLocks noGrp="1"/>
          </p:cNvSpPr>
          <p:nvPr>
            <p:ph type="body" idx="1"/>
          </p:nvPr>
        </p:nvSpPr>
        <p:spPr>
          <a:xfrm>
            <a:off x="244066" y="1072485"/>
            <a:ext cx="8655868" cy="512680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solidFill>
                  <a:srgbClr val="008900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b. </a:t>
            </a:r>
            <a:r>
              <a:rPr sz="3000" b="0" dirty="0" err="1">
                <a:solidFill>
                  <a:srgbClr val="008400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謙卑的心</a:t>
            </a:r>
            <a:r>
              <a:rPr sz="3000" b="0" dirty="0">
                <a:solidFill>
                  <a:srgbClr val="008400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不滿足於自己的成長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</a:t>
            </a: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solidFill>
                  <a:srgbClr val="942192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  <a:cs typeface="ヒラギノ明朝 ProN W3"/>
                <a:sym typeface="ヒラギノ明朝 ProN W3"/>
              </a:rPr>
              <a:t>☀︎ </a:t>
            </a:r>
            <a:r>
              <a:rPr sz="3000" b="0" dirty="0" err="1">
                <a:solidFill>
                  <a:srgbClr val="942192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往內看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: </a:t>
            </a: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❖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基督徒的生需要成長</a:t>
            </a:r>
            <a:endParaRPr sz="3000" b="0" dirty="0"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❖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屬靈生命成長的目標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: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滿有基督長成的身量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endParaRPr lang="en-US" sz="3000" b="0" dirty="0"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lang="en-US"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  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(弗4:13)</a:t>
            </a:r>
          </a:p>
        </p:txBody>
      </p:sp>
      <p:sp>
        <p:nvSpPr>
          <p:cNvPr id="239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469625" y="6243637"/>
            <a:ext cx="217175" cy="3073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  <p:sp>
        <p:nvSpPr>
          <p:cNvPr id="6" name="1. 這不是說我已經得著了, 已經完全了(v12-v13a)"/>
          <p:cNvSpPr txBox="1">
            <a:spLocks noGrp="1"/>
          </p:cNvSpPr>
          <p:nvPr>
            <p:ph type="title"/>
          </p:nvPr>
        </p:nvSpPr>
        <p:spPr>
          <a:xfrm>
            <a:off x="177776" y="52386"/>
            <a:ext cx="8966224" cy="8385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896111">
              <a:defRPr sz="3136">
                <a:effectLst>
                  <a:outerShdw blurRad="12446" dist="24892" dir="2700000" rotWithShape="0">
                    <a:srgbClr val="DDDDDD"/>
                  </a:outerShdw>
                </a:effectLst>
                <a:latin typeface="+mn-lt"/>
                <a:ea typeface="+mn-ea"/>
                <a:cs typeface="+mn-cs"/>
                <a:sym typeface="PingFang TC Regular"/>
              </a:defRPr>
            </a:lvl1pPr>
          </a:lstStyle>
          <a:p>
            <a:r>
              <a:rPr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1. </a:t>
            </a:r>
            <a:r>
              <a:rPr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這不是說我已經得著了</a:t>
            </a:r>
            <a:r>
              <a:rPr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, </a:t>
            </a:r>
            <a:r>
              <a:rPr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已經完全了</a:t>
            </a:r>
            <a:r>
              <a:rPr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(v12-v13a)</a:t>
            </a:r>
          </a:p>
        </p:txBody>
      </p:sp>
    </p:spTree>
    <p:extLst>
      <p:ext uri="{BB962C8B-B14F-4D97-AF65-F5344CB8AC3E}">
        <p14:creationId xmlns:p14="http://schemas.microsoft.com/office/powerpoint/2010/main" val="83436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☀︎ 往內看:…"/>
          <p:cNvSpPr txBox="1">
            <a:spLocks noGrp="1"/>
          </p:cNvSpPr>
          <p:nvPr>
            <p:ph type="body" idx="1"/>
          </p:nvPr>
        </p:nvSpPr>
        <p:spPr>
          <a:xfrm>
            <a:off x="244066" y="1209288"/>
            <a:ext cx="8655868" cy="49899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solidFill>
                  <a:srgbClr val="942192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  <a:cs typeface="ヒラギノ明朝 ProN W3"/>
                <a:sym typeface="ヒラギノ明朝 ProN W3"/>
              </a:rPr>
              <a:t>☀︎ </a:t>
            </a:r>
            <a:r>
              <a:rPr sz="3000" b="0" dirty="0" err="1">
                <a:solidFill>
                  <a:srgbClr val="942192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往內看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: </a:t>
            </a: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伯納德</a:t>
            </a:r>
            <a:r>
              <a:rPr lang="en-US"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(Bernard of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Clairvaux</a:t>
            </a: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書:《愛神論》(On Loving God)</a:t>
            </a: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</a:t>
            </a:r>
          </a:p>
          <a:p>
            <a:pPr marL="0" indent="0" algn="l" defTabSz="4572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PingFang TC Regular"/>
              </a:defRPr>
            </a:pPr>
            <a:r>
              <a:rPr sz="3000"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1. </a:t>
            </a:r>
            <a:r>
              <a:rPr sz="3000"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為了自己而愛自己</a:t>
            </a:r>
            <a:endParaRPr sz="3000" b="0" dirty="0"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243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469625" y="6243637"/>
            <a:ext cx="217175" cy="3073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  <p:sp>
        <p:nvSpPr>
          <p:cNvPr id="6" name="1. 這不是說我已經得著了, 已經完全了(v12-v13a)"/>
          <p:cNvSpPr txBox="1">
            <a:spLocks noGrp="1"/>
          </p:cNvSpPr>
          <p:nvPr>
            <p:ph type="title"/>
          </p:nvPr>
        </p:nvSpPr>
        <p:spPr>
          <a:xfrm>
            <a:off x="177776" y="52386"/>
            <a:ext cx="8966224" cy="8385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896111">
              <a:defRPr sz="3136">
                <a:effectLst>
                  <a:outerShdw blurRad="12446" dist="24892" dir="2700000" rotWithShape="0">
                    <a:srgbClr val="DDDDDD"/>
                  </a:outerShdw>
                </a:effectLst>
                <a:latin typeface="+mn-lt"/>
                <a:ea typeface="+mn-ea"/>
                <a:cs typeface="+mn-cs"/>
                <a:sym typeface="PingFang TC Regular"/>
              </a:defRPr>
            </a:lvl1pPr>
          </a:lstStyle>
          <a:p>
            <a:r>
              <a:rPr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1. </a:t>
            </a:r>
            <a:r>
              <a:rPr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這不是說我已經得著了</a:t>
            </a:r>
            <a:r>
              <a:rPr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, </a:t>
            </a:r>
            <a:r>
              <a:rPr b="0" dirty="0" err="1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已經完全了</a:t>
            </a:r>
            <a:r>
              <a:rPr b="0" dirty="0"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(v12-v13a)</a:t>
            </a:r>
          </a:p>
        </p:txBody>
      </p:sp>
    </p:spTree>
    <p:extLst>
      <p:ext uri="{BB962C8B-B14F-4D97-AF65-F5344CB8AC3E}">
        <p14:creationId xmlns:p14="http://schemas.microsoft.com/office/powerpoint/2010/main" val="210573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alloons">
  <a:themeElements>
    <a:clrScheme name="Balloons">
      <a:dk1>
        <a:srgbClr val="FFFFFF"/>
      </a:dk1>
      <a:lt1>
        <a:srgbClr val="006699"/>
      </a:lt1>
      <a:dk2>
        <a:srgbClr val="A7A7A7"/>
      </a:dk2>
      <a:lt2>
        <a:srgbClr val="535353"/>
      </a:lt2>
      <a:accent1>
        <a:srgbClr val="EDFAD2"/>
      </a:accent1>
      <a:accent2>
        <a:srgbClr val="EBF7F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alloons">
      <a:majorFont>
        <a:latin typeface="Helvetica"/>
        <a:ea typeface="Helvetica"/>
        <a:cs typeface="Helvetica"/>
      </a:majorFont>
      <a:minorFont>
        <a:latin typeface="PingFang TC Regular"/>
        <a:ea typeface="PingFang TC Regular"/>
        <a:cs typeface="PingFang TC Regular"/>
      </a:minorFont>
    </a:fontScheme>
    <a:fmtScheme name="Balloon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6699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6699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66682</TotalTime>
  <Words>1941</Words>
  <Application>Microsoft Macintosh PowerPoint</Application>
  <PresentationFormat>On-screen Show (4:3)</PresentationFormat>
  <Paragraphs>327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PingFang TC Regular</vt:lpstr>
      <vt:lpstr>華康黑體 Std W7</vt:lpstr>
      <vt:lpstr>華康黑體 Std W9</vt:lpstr>
      <vt:lpstr>Arial</vt:lpstr>
      <vt:lpstr>Calibri</vt:lpstr>
      <vt:lpstr>Calibri Light</vt:lpstr>
      <vt:lpstr>Verdana</vt:lpstr>
      <vt:lpstr>Office Theme</vt:lpstr>
      <vt:lpstr>2_Custom Design</vt:lpstr>
      <vt:lpstr>Balloons</vt:lpstr>
      <vt:lpstr>PowerPoint Presentation</vt:lpstr>
      <vt:lpstr>熱愛生命 向著標竿直跑 腓3:12-16</vt:lpstr>
      <vt:lpstr>熱愛生命 向著標竿直跑 腓3:12-16</vt:lpstr>
      <vt:lpstr>熱愛生命 向著標竿直跑 腓3:12-16</vt:lpstr>
      <vt:lpstr>熱愛生命 向著標竿直跑 腓3:12-16</vt:lpstr>
      <vt:lpstr>1. 這不是說我已經得著了, 已經完全了(v12-v13a)</vt:lpstr>
      <vt:lpstr>1. 這不是說我已經得著了, 已經完全了(v12-v13a)</vt:lpstr>
      <vt:lpstr>1. 這不是說我已經得著了, 已經完全了(v12-v13a)</vt:lpstr>
      <vt:lpstr>1. 這不是說我已經得著了, 已經完全了(v12-v13a)</vt:lpstr>
      <vt:lpstr>1. 這不是說我已經得著了, 已經完全了(v12-v13a)</vt:lpstr>
      <vt:lpstr>1. 這不是說我已經得著了, 已經完全了(v12-v13a)</vt:lpstr>
      <vt:lpstr>1. 這不是說我已經得著了, 已經完全了(v12-v13a)</vt:lpstr>
      <vt:lpstr>1. 這不是說我已經得著了, 已經完全了(v12-v13a)</vt:lpstr>
      <vt:lpstr>2. 只有一件事 (v13b)</vt:lpstr>
      <vt:lpstr>3. 忘記背後，努力面前 (v13c)</vt:lpstr>
      <vt:lpstr>3. 忘記背後，努力面前 (v13c)</vt:lpstr>
      <vt:lpstr>3. 忘記背後，努力面前 (v13c)</vt:lpstr>
      <vt:lpstr>3. 忘記背後，努力面前 (v13c)</vt:lpstr>
      <vt:lpstr>3. 忘記背後，努力面前 (v13c)</vt:lpstr>
      <vt:lpstr>3. 忘記背後，努力面前的 (v13c)</vt:lpstr>
      <vt:lpstr>3. 忘記背後，努力面前的 (v13c)</vt:lpstr>
      <vt:lpstr>3. 忘記背後，努力面前的 (v13c)</vt:lpstr>
      <vt:lpstr>3. 忘記背後，努力面前的 (v13c)</vt:lpstr>
      <vt:lpstr>3. 忘記背後，努力面前的 (v13c)</vt:lpstr>
      <vt:lpstr>3. 忘記背後，努力面前的 (v13c)</vt:lpstr>
      <vt:lpstr>4. 向著標竿直跑 (v14)</vt:lpstr>
      <vt:lpstr>4. 向著標竿直跑 (v14)</vt:lpstr>
      <vt:lpstr>4. 向著標竿直跑 (v14)</vt:lpstr>
      <vt:lpstr>4. 向著標竿直跑 (v14)</vt:lpstr>
      <vt:lpstr>PowerPoint Presentation</vt:lpstr>
      <vt:lpstr>4. 向著標竿直跑 (v14)</vt:lpstr>
      <vt:lpstr>5. 總要存這樣的心；... 神也必以此指示你們     (v15-v16)</vt:lpstr>
      <vt:lpstr>5. 總要存這樣的心；... 神也必以此指示你們      (v15-v16)</vt:lpstr>
      <vt:lpstr>5. 總要存這樣的心；... 神也必以此指示你們     (v15-v16)</vt:lpstr>
      <vt:lpstr>5. 總要存這樣的心；... 神也必以此指示你們     (v15-v16)</vt:lpstr>
      <vt:lpstr>螃蟹脫殼</vt:lpstr>
      <vt:lpstr>結論</vt:lpstr>
      <vt:lpstr>結論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Balex</dc:creator>
  <cp:lastModifiedBy>Elan Chen</cp:lastModifiedBy>
  <cp:revision>1743</cp:revision>
  <cp:lastPrinted>2020-03-19T20:27:17Z</cp:lastPrinted>
  <dcterms:created xsi:type="dcterms:W3CDTF">2016-12-29T18:12:43Z</dcterms:created>
  <dcterms:modified xsi:type="dcterms:W3CDTF">2020-12-24T20:28:32Z</dcterms:modified>
</cp:coreProperties>
</file>