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811" r:id="rId3"/>
  </p:sldMasterIdLst>
  <p:notesMasterIdLst>
    <p:notesMasterId r:id="rId23"/>
  </p:notesMasterIdLst>
  <p:sldIdLst>
    <p:sldId id="1899" r:id="rId4"/>
    <p:sldId id="1911" r:id="rId5"/>
    <p:sldId id="1912" r:id="rId6"/>
    <p:sldId id="1913" r:id="rId7"/>
    <p:sldId id="1914" r:id="rId8"/>
    <p:sldId id="1915" r:id="rId9"/>
    <p:sldId id="1916" r:id="rId10"/>
    <p:sldId id="1917" r:id="rId11"/>
    <p:sldId id="1918" r:id="rId12"/>
    <p:sldId id="1919" r:id="rId13"/>
    <p:sldId id="1920" r:id="rId14"/>
    <p:sldId id="1921" r:id="rId15"/>
    <p:sldId id="1922" r:id="rId16"/>
    <p:sldId id="1923" r:id="rId17"/>
    <p:sldId id="1924" r:id="rId18"/>
    <p:sldId id="1925" r:id="rId19"/>
    <p:sldId id="1926" r:id="rId20"/>
    <p:sldId id="1927" r:id="rId21"/>
    <p:sldId id="1928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800000"/>
    <a:srgbClr val="A50021"/>
    <a:srgbClr val="FFFF99"/>
    <a:srgbClr val="008000"/>
    <a:srgbClr val="FF6600"/>
    <a:srgbClr val="FF1F1F"/>
    <a:srgbClr val="FFFFCC"/>
    <a:srgbClr val="FC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672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DA7397-F5A5-48C0-B859-0E031D7B0FDE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929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EAC69C-D478-4A41-9543-E33891C569E3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732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82D1DE-1F29-40B4-B8EA-FCDD1900A2FF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908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2E7F4A-6385-4730-96B2-CCE351E2713A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302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BBF4C2-CD06-4A4B-AA79-D02D1D98672F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945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302FB5-7C58-4F36-99E8-4689DFF0AC07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305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E182D8-0839-4D4E-B889-D7C74F203443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891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DFC426-B8CA-4003-8FF9-0AA76E7C226A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3986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37E57-B637-4AAA-856A-4A77DE56623A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04368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A59467-E6DC-48D3-A960-71FAB4DCE757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77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92520E-8F6D-4F38-A8CD-919B365D30B3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6449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FD9A1-5B5C-4006-B619-09AF2EF2B89A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9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750F5E-7E11-4A81-9825-F04AB459C9B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514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BCDE52-5001-4413-B0CA-D5C5DA61FB2B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0023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8C55E-523E-4F0B-B736-2E13EDA5CA1D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93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BE3A81-EFBC-437E-93F5-78E8CDFF96E2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2649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A219E4-1F95-4C5D-87D0-6FF35823B1F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861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C20CA-EF76-4C05-846D-FEDAF2C91380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42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7 h 66"/>
                  <a:gd name="T6" fmla="*/ 6 w 155"/>
                  <a:gd name="T7" fmla="*/ 20 h 66"/>
                  <a:gd name="T8" fmla="*/ 0 w 155"/>
                  <a:gd name="T9" fmla="*/ 27 h 66"/>
                  <a:gd name="T10" fmla="*/ 78 w 155"/>
                  <a:gd name="T11" fmla="*/ 67 h 66"/>
                  <a:gd name="T12" fmla="*/ 96 w 155"/>
                  <a:gd name="T13" fmla="*/ 47 h 66"/>
                  <a:gd name="T14" fmla="*/ 155 w 155"/>
                  <a:gd name="T15" fmla="*/ 74 h 66"/>
                  <a:gd name="T16" fmla="*/ 126 w 155"/>
                  <a:gd name="T17" fmla="*/ 27 h 66"/>
                  <a:gd name="T18" fmla="*/ 149 w 155"/>
                  <a:gd name="T19" fmla="*/ 0 h 66"/>
                  <a:gd name="T20" fmla="*/ 114 w 155"/>
                  <a:gd name="T21" fmla="*/ 0 h 6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37 h 60"/>
                <a:gd name="T38" fmla="*/ 0 w 71"/>
                <a:gd name="T39" fmla="*/ 18 h 6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7 h 20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B95C17-FF96-4AFE-9E1E-923A3AB48E2D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82541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8BE96B-108A-41D4-8DF0-3AD17C2D557C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7715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A1AA1E-2517-410E-8201-ADF0234F6DEB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1259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F0271D-8D71-4233-A404-2477C4367FCF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91706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CD0FB5-CC08-49C4-9184-116CADCE37EB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34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451BD9-982E-470D-A579-6D674B3C0551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262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F380B4-83D2-407A-815F-0FB09BCC6CBE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91098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798349-0168-4F73-9825-2091B1AB1731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564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4D09AC-24EE-43AC-A5CC-6436409A706F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32040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691B61-ED7B-4480-9D00-73444783F0F2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6860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AB143B-B244-49E6-9437-F0054DFA16CF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246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7" name="Freeform 5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5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6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7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7 h 66"/>
                  <a:gd name="T6" fmla="*/ 6 w 155"/>
                  <a:gd name="T7" fmla="*/ 20 h 66"/>
                  <a:gd name="T8" fmla="*/ 0 w 155"/>
                  <a:gd name="T9" fmla="*/ 27 h 66"/>
                  <a:gd name="T10" fmla="*/ 78 w 155"/>
                  <a:gd name="T11" fmla="*/ 67 h 66"/>
                  <a:gd name="T12" fmla="*/ 96 w 155"/>
                  <a:gd name="T13" fmla="*/ 47 h 66"/>
                  <a:gd name="T14" fmla="*/ 155 w 155"/>
                  <a:gd name="T15" fmla="*/ 74 h 66"/>
                  <a:gd name="T16" fmla="*/ 126 w 155"/>
                  <a:gd name="T17" fmla="*/ 27 h 66"/>
                  <a:gd name="T18" fmla="*/ 149 w 155"/>
                  <a:gd name="T19" fmla="*/ 0 h 66"/>
                  <a:gd name="T20" fmla="*/ 114 w 155"/>
                  <a:gd name="T21" fmla="*/ 0 h 6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8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37 h 60"/>
                <a:gd name="T38" fmla="*/ 0 w 71"/>
                <a:gd name="T39" fmla="*/ 18 h 6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7 h 20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80C5EB-DBD3-4DFF-8DCC-1738023692D6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830140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51572" y="4565066"/>
            <a:ext cx="4628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路加福音 </a:t>
            </a:r>
            <a:r>
              <a:rPr lang="en-US" altLang="zh-TW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:25-35)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9490" y="5673061"/>
            <a:ext cx="279114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8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陳振鴻</a:t>
            </a: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牧師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pic>
        <p:nvPicPr>
          <p:cNvPr id="1026" name="Picture 2" descr="CATHOLICISM AND MARY (VII) | H.O. Ojewal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0132" cy="456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43945" y="3703292"/>
            <a:ext cx="69000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明體 Std W12" panose="02020C00000000000000" pitchFamily="18" charset="-120"/>
                <a:ea typeface="華康明體 Std W12" panose="02020C00000000000000" pitchFamily="18" charset="-120"/>
                <a:cs typeface="+mn-cs"/>
              </a:rPr>
              <a:t>『</a:t>
            </a:r>
            <a:r>
              <a:rPr lang="zh-TW" altLang="en-US" sz="50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明體 Std W12" panose="02020C00000000000000" pitchFamily="18" charset="-120"/>
                <a:ea typeface="華康明體 Std W12" panose="02020C00000000000000" pitchFamily="18" charset="-120"/>
              </a:rPr>
              <a:t>西面的事奉</a:t>
            </a: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明體 Std W12" panose="02020C00000000000000" pitchFamily="18" charset="-120"/>
                <a:ea typeface="華康明體 Std W12" panose="02020C00000000000000" pitchFamily="18" charset="-120"/>
                <a:cs typeface="+mn-cs"/>
              </a:rPr>
              <a:t>』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明體 Std W12" panose="02020C00000000000000" pitchFamily="18" charset="-120"/>
              <a:ea typeface="華康明體 Std W12" panose="02020C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885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西面歌頌神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1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宣佈神的信息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2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看見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的救恩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3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清楚上帝豫備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773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西面歌頌神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1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宣佈神的信息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西面就用手接過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來，</a:t>
            </a:r>
            <a:r>
              <a:rPr lang="zh-TW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稱頌神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說：主啊！如今可以照</a:t>
            </a:r>
            <a:r>
              <a:rPr lang="zh-CN" alt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的話，釋放僕人安然去世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r>
              <a:rPr lang="en-US" altLang="zh-CN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8579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2192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西面歌頌神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2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看見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的救恩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TW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因為我的眼睛已經看見</a:t>
            </a:r>
            <a:r>
              <a:rPr lang="zh-CN" altLang="en-GB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5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救恩</a:t>
            </a:r>
            <a:r>
              <a:rPr lang="zh-TW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，就是</a:t>
            </a:r>
            <a:r>
              <a:rPr lang="zh-CN" altLang="en-GB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在萬民面前所預備的</a:t>
            </a:r>
            <a:r>
              <a:rPr lang="en-US" altLang="zh-CN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44166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西面歌頌神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3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清楚上帝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預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備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就是</a:t>
            </a:r>
            <a:r>
              <a:rPr lang="zh-CN" alt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在萬民面前所預備的，是照亮</a:t>
            </a:r>
            <a:r>
              <a:rPr lang="zh-TW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外邦人的光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，又是</a:t>
            </a:r>
            <a:r>
              <a:rPr lang="zh-CN" alt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民</a:t>
            </a:r>
            <a:r>
              <a:rPr lang="zh-TW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以色列的榮耀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2502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82296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西面的預言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1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許多人要跌倒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2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許多人要興起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3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心裏意念顯露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4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心要被刀刺透</a:t>
            </a:r>
          </a:p>
        </p:txBody>
      </p:sp>
    </p:spTree>
    <p:extLst>
      <p:ext uri="{BB962C8B-B14F-4D97-AF65-F5344CB8AC3E}">
        <p14:creationId xmlns:p14="http://schemas.microsoft.com/office/powerpoint/2010/main" val="2573739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809625" y="12192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a typeface="標楷體" panose="03000509000000000000" pitchFamily="65" charset="-120"/>
              </a:rPr>
              <a:t>西面的預言</a:t>
            </a:r>
            <a:endParaRPr lang="en-US" altLang="zh-CN" sz="6000" b="1" dirty="0"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1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許多人要跌倒</a:t>
            </a:r>
            <a:endParaRPr lang="en-US" altLang="zh-CN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CN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拒絶接受耶穌救恩，不信的人要承担自己的罪，就必定跌倒。</a:t>
            </a:r>
            <a:endParaRPr lang="en-US" altLang="zh-CN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zh-CN" altLang="en-US" sz="6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6552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>
                <a:ea typeface="標楷體" panose="03000509000000000000" pitchFamily="65" charset="-120"/>
              </a:rPr>
              <a:t>西面的預言</a:t>
            </a:r>
            <a:endParaRPr lang="en-US" altLang="zh-CN" sz="6000" b="1">
              <a:ea typeface="標楷體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000" b="1">
                <a:latin typeface="標楷體" panose="03000509000000000000" pitchFamily="65" charset="-120"/>
                <a:ea typeface="標楷體" panose="03000509000000000000" pitchFamily="65" charset="-120"/>
              </a:rPr>
              <a:t>   2</a:t>
            </a:r>
            <a:r>
              <a:rPr lang="en-US" altLang="zh-TW" sz="6000" b="1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許多人要興起</a:t>
            </a:r>
            <a:endParaRPr lang="en-US" altLang="zh-CN" sz="60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接受主耶穌福音信主的人必定被主興起。</a:t>
            </a:r>
          </a:p>
        </p:txBody>
      </p:sp>
    </p:spTree>
    <p:extLst>
      <p:ext uri="{BB962C8B-B14F-4D97-AF65-F5344CB8AC3E}">
        <p14:creationId xmlns:p14="http://schemas.microsoft.com/office/powerpoint/2010/main" val="3528514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西面的預言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3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心裏意念顯露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TW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又要作毀謗的話柄，叫許多人心裡的意念顯露出來；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CN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zh-CN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7157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23900" y="13716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>
                <a:ea typeface="標楷體" panose="03000509000000000000" pitchFamily="65" charset="-120"/>
              </a:rPr>
              <a:t>西面的預言</a:t>
            </a:r>
            <a:endParaRPr lang="en-US" altLang="zh-CN" sz="6000" b="1">
              <a:ea typeface="標楷體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000" b="1">
                <a:latin typeface="標楷體" panose="03000509000000000000" pitchFamily="65" charset="-120"/>
                <a:ea typeface="標楷體" panose="03000509000000000000" pitchFamily="65" charset="-120"/>
              </a:rPr>
              <a:t>  4</a:t>
            </a:r>
            <a:r>
              <a:rPr lang="en-US" altLang="zh-TW" sz="6000" b="1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心要被刀刺透</a:t>
            </a:r>
            <a:endParaRPr lang="en-US" altLang="zh-CN" sz="60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000" b="1">
                <a:ea typeface="標楷體" panose="03000509000000000000" pitchFamily="65" charset="-120"/>
              </a:rPr>
              <a:t>預言</a:t>
            </a: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耶穌被釘十字架時，</a:t>
            </a:r>
            <a:endParaRPr lang="en-US" altLang="zh-CN" sz="50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馬利亞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的心也要被刀刺透。</a:t>
            </a:r>
            <a:endParaRPr lang="zh-CN" altLang="en-US" sz="5000" b="1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8150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7000" b="1" dirty="0">
                <a:ea typeface="標楷體" panose="03000509000000000000" pitchFamily="65" charset="-120"/>
              </a:rPr>
              <a:t>今日金句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49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TW" altLang="zh-CN" b="1" dirty="0">
                <a:ea typeface="新細明體" panose="02020500000000000000" pitchFamily="18" charset="-120"/>
              </a:rPr>
              <a:t>	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只要</a:t>
            </a:r>
            <a:r>
              <a:rPr lang="zh-CN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心裡尊主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基督為聖。有人問你們</a:t>
            </a:r>
            <a:r>
              <a:rPr lang="zh-CN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心中盼望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的緣由，就要</a:t>
            </a:r>
            <a:r>
              <a:rPr lang="zh-CN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常作準備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，以溫柔、敬畏的心</a:t>
            </a:r>
            <a:r>
              <a:rPr lang="zh-CN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回答各人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  </a:t>
            </a:r>
            <a:endParaRPr lang="en-US" altLang="zh-CN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（彼得前書第三章</a:t>
            </a:r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842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4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915400" cy="571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在耶路撒冷有一個人，名叫西面。這人又公義又虔誠，素常盼望以色列的安慰者來到，又有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在他身上。他得了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聖靈的啟示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，知道自己未死以前，必看見主所立的基督。他受了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聖靈的感動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，進入聖殿，正遇見耶穌的父母抱著孩子進來，要照律法的規矩辦理。西面就用手接過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來，稱頌神說：主啊！如今可以照</a:t>
            </a:r>
            <a:r>
              <a:rPr lang="zh-CN" alt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的話，釋放僕人安然去世。因為我的眼睛已經看見</a:t>
            </a:r>
            <a:r>
              <a:rPr lang="zh-CN" alt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的救恩，就是</a:t>
            </a:r>
            <a:r>
              <a:rPr lang="zh-CN" alt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在萬民面前所預備的，是照亮外邦人的光，又是</a:t>
            </a:r>
            <a:r>
              <a:rPr lang="zh-CN" alt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民以色列的榮耀。孩子的父母因這論耶穌的話就希奇。西面給他們祝福，又對孩子的母親馬利亞說：這孩子被立，是要叫以色列中許多人跌倒，許多人興起；又要作毀謗的話柄，叫許多人心裡的意念顯露出來；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妳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自己的心也要被刀刺透。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（路加福音第二章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25-35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</a:p>
        </p:txBody>
      </p:sp>
    </p:spTree>
    <p:extLst>
      <p:ext uri="{BB962C8B-B14F-4D97-AF65-F5344CB8AC3E}">
        <p14:creationId xmlns:p14="http://schemas.microsoft.com/office/powerpoint/2010/main" val="263685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82296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西面的為人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西面的盼望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聖靈的工作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西面歌頌神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西面的預言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777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3716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西面的為人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1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對人公義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2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對神敬虔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378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anose="03000509000000000000" pitchFamily="65" charset="-120"/>
              </a:rPr>
              <a:t>西面的盼望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  </a:t>
            </a:r>
            <a:r>
              <a:rPr lang="zh-TW" alt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素常盼望</a:t>
            </a:r>
            <a:endParaRPr lang="en-US" altLang="zh-TW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TW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  </a:t>
            </a:r>
            <a:r>
              <a:rPr lang="zh-TW" alt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以色列的安慰者來到</a:t>
            </a:r>
            <a:endParaRPr lang="en-US" altLang="zh-CN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335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192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聖靈的工作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1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聖靈在身上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2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聖靈的啟示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3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聖靈的感動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791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聖靈的工作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1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聖靈在身上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只等真理的聖靈來了，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要引導你們明白一切的真理，因為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不是憑自己說的，乃是把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所聽見的都說出來，並要把將來的事告訴你們。 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約翰福音十六章</a:t>
            </a:r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en-US" altLang="zh-C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04745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聖靈的工作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2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聖靈的啟示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他得了聖靈的啟示，知道   </a:t>
            </a:r>
            <a:endParaRPr lang="en-US" altLang="zh-TW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TW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自己未死以前，必看見主</a:t>
            </a:r>
            <a:endParaRPr lang="en-US" altLang="zh-TW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TW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所立的基督。</a:t>
            </a:r>
            <a:endParaRPr lang="en-US" altLang="zh-CN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714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6000" b="1" dirty="0">
                <a:solidFill>
                  <a:srgbClr val="FFFFCC"/>
                </a:solidFill>
                <a:ea typeface="標楷體" panose="03000509000000000000" pitchFamily="65" charset="-120"/>
              </a:rPr>
              <a:t>西面的事奉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聖靈的工作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3</a:t>
            </a:r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聖靈的感動</a:t>
            </a:r>
            <a:endParaRPr lang="en-US" altLang="zh-CN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Tx/>
              <a:buNone/>
              <a:defRPr/>
            </a:pP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他受了聖靈的感動，進入聖殿，正遇見耶穌的父母抱著孩子進來，要照律法的規矩辦理。</a:t>
            </a:r>
            <a:endParaRPr lang="en-US" altLang="zh-C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5583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65111</TotalTime>
  <Words>906</Words>
  <Application>Microsoft Macintosh PowerPoint</Application>
  <PresentationFormat>On-screen Show (4:3)</PresentationFormat>
  <Paragraphs>101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標楷體</vt:lpstr>
      <vt:lpstr>華康明體 Std W12</vt:lpstr>
      <vt:lpstr>華康黑體 Std W9</vt:lpstr>
      <vt:lpstr>Arial</vt:lpstr>
      <vt:lpstr>Calibri</vt:lpstr>
      <vt:lpstr>Calibri Light</vt:lpstr>
      <vt:lpstr>Office Theme</vt:lpstr>
      <vt:lpstr>2_Custom Design</vt:lpstr>
      <vt:lpstr>Mountain Top</vt:lpstr>
      <vt:lpstr>PowerPoint Presentation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西面的事奉</vt:lpstr>
      <vt:lpstr>今日金句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1667</cp:revision>
  <cp:lastPrinted>2020-03-19T20:27:17Z</cp:lastPrinted>
  <dcterms:created xsi:type="dcterms:W3CDTF">2016-12-29T18:12:43Z</dcterms:created>
  <dcterms:modified xsi:type="dcterms:W3CDTF">2020-12-03T23:24:09Z</dcterms:modified>
</cp:coreProperties>
</file>