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811" r:id="rId3"/>
  </p:sldMasterIdLst>
  <p:notesMasterIdLst>
    <p:notesMasterId r:id="rId23"/>
  </p:notesMasterIdLst>
  <p:sldIdLst>
    <p:sldId id="867" r:id="rId4"/>
    <p:sldId id="870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79" r:id="rId14"/>
    <p:sldId id="880" r:id="rId15"/>
    <p:sldId id="881" r:id="rId16"/>
    <p:sldId id="882" r:id="rId17"/>
    <p:sldId id="883" r:id="rId18"/>
    <p:sldId id="884" r:id="rId19"/>
    <p:sldId id="885" r:id="rId20"/>
    <p:sldId id="886" r:id="rId21"/>
    <p:sldId id="88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6600"/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02633AF5-50D8-4438-8DD5-BC6BFC496D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0339F83-42E0-4AF1-98A4-A4135C12E7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0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9E2FDCEA-1A86-4012-AC67-A93CA6E71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4228DBB-64E0-4979-A047-96EB37B9C3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3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D09847B2-58EC-40D5-9984-6A53C3BDAC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CE69BB5-E65C-406C-BAC2-4596C7791D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08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A3C94681-04A3-4408-B4D8-ABADF178B7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382CC49D-5C6E-476C-94D5-54A6674322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23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C1A66C66-21ED-4F78-B012-1C467B7ECB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30E50CD-8744-4447-9043-42BAD1C32B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71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453E2773-1E11-4421-BC50-F89A9579D8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05FB55E-7067-491A-9E03-A4772AAA7B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3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F5CBFB2B-A70D-40F7-9CCD-E06EC83979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E7A513EC-BB60-4BDC-961F-D302A2BE76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5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80C6039E-23B1-40EE-8F30-1C9EE662E4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11F2A85-5BEF-4500-A5FE-14D87241C7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9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028543B0-3B25-46EB-8DA6-29B3BCE216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301962F-5E3E-4D7A-A62D-D78FE91272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3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2E733AF8-B2E4-448A-94FC-F4E705728D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5E1854B-FC66-469B-B151-7428944263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2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261E3219-F265-405B-8F4A-2EEC36BBBB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08A8CE3-0823-4A8B-86D8-801635AE43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9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6253B888-E763-4202-8FBF-7AC1DA0069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ADE4211-771F-47EE-B5E1-B9D39887BC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7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14A49E91-7F48-4EAE-AF11-3D1ADB601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2062CB8-6DBA-4F35-A09E-F7A9271A47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6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711CD618-3B2A-4176-95CF-1EBA08D2D2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C250C79-C9DF-4B48-B56C-BF29615C58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1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299EA878-B5FA-40AB-BF39-273D75C780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3695E74-45F8-46F7-A839-899C854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D75C9F45-FC16-4BD4-8E7E-0AC6F22A4B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B1C0CCC-5A16-4CA2-B441-43A26B11B5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5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844410B0-621B-4576-A12E-6AF92F888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9EFC48-DB07-45A9-8DAF-AD53A2E192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3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8788" algn="l"/>
                <a:tab pos="920750" algn="l"/>
                <a:tab pos="1381125" algn="l"/>
                <a:tab pos="1843088" algn="l"/>
                <a:tab pos="2303463" algn="l"/>
                <a:tab pos="2765425" algn="l"/>
                <a:tab pos="3225800" algn="l"/>
                <a:tab pos="3686175" algn="l"/>
                <a:tab pos="4146550" algn="l"/>
                <a:tab pos="4608513" algn="l"/>
                <a:tab pos="5068888" algn="l"/>
                <a:tab pos="5530850" algn="l"/>
                <a:tab pos="5991225" algn="l"/>
                <a:tab pos="6453188" algn="l"/>
                <a:tab pos="6913563" algn="l"/>
                <a:tab pos="7373938" algn="l"/>
                <a:tab pos="7834313" algn="l"/>
                <a:tab pos="8296275" algn="l"/>
                <a:tab pos="8756650" algn="l"/>
                <a:tab pos="9218613" algn="l"/>
              </a:tabLst>
              <a:defRPr/>
            </a:pPr>
            <a:fld id="{4DC531B7-8CDC-4CB9-A939-462D581F0C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8788" algn="l"/>
                  <a:tab pos="920750" algn="l"/>
                  <a:tab pos="1381125" algn="l"/>
                  <a:tab pos="1843088" algn="l"/>
                  <a:tab pos="2303463" algn="l"/>
                  <a:tab pos="2765425" algn="l"/>
                  <a:tab pos="3225800" algn="l"/>
                  <a:tab pos="3686175" algn="l"/>
                  <a:tab pos="4146550" algn="l"/>
                  <a:tab pos="4608513" algn="l"/>
                  <a:tab pos="5068888" algn="l"/>
                  <a:tab pos="5530850" algn="l"/>
                  <a:tab pos="5991225" algn="l"/>
                  <a:tab pos="6453188" algn="l"/>
                  <a:tab pos="6913563" algn="l"/>
                  <a:tab pos="7373938" algn="l"/>
                  <a:tab pos="7834313" algn="l"/>
                  <a:tab pos="8296275" algn="l"/>
                  <a:tab pos="8756650" algn="l"/>
                  <a:tab pos="9218613" algn="l"/>
                </a:tabLst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7186" rIns="90743" bIns="471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559E325-40C1-4CC0-BDA6-67A0BE111B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5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3C9FF7F-EFDA-4DD1-8F3A-460A39FC698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7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A89E70C-ABC1-47BE-B991-685F697E8BC8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1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4F9ACF0F-D80C-4B60-8F5A-8D6A31B3F45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5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2378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7013" cy="2378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6986E09-1C8A-41DA-948D-CF0ABC8C5F29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AD89BFF7-923E-4634-A629-81317D75B59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31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B786C2F-FBBD-4008-849F-59BC1F836A48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2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BDC0A6C-147A-408A-A154-296ED423277D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5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92A2AB6-B81B-4B4E-99A2-17D055EA5F0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1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F3FA397-D897-4405-AC4C-D59F7F1E72A1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7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ABC6AD6-A337-445A-BD4D-4E132A3EB130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5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838200"/>
            <a:ext cx="2055813" cy="298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6625" cy="2987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22253E05-DE96-4C2C-A38B-079F98D6DB0E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1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48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48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CEC670C-561B-4057-BD53-C584AB339D3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2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5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622" y="379529"/>
            <a:ext cx="253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主日信息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儷金黑 Std W8" panose="020B0800000000000000" pitchFamily="34" charset="-120"/>
              <a:ea typeface="華康儷金黑 Std W8" panose="020B08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3231" y="389057"/>
            <a:ext cx="293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3/22/2020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儷金黑 Std W8" panose="020B0800000000000000" pitchFamily="34" charset="-120"/>
              <a:ea typeface="華康儷金黑 Std W8" panose="020B08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647" y="1885748"/>
            <a:ext cx="436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『</a:t>
            </a:r>
            <a:r>
              <a:rPr lang="zh-TW" altLang="en-US" sz="5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 Std W8" panose="020B0800000000000000" pitchFamily="34" charset="-120"/>
                <a:ea typeface="華康儷金黑 Std W8" panose="020B0800000000000000" pitchFamily="34" charset="-120"/>
              </a:rPr>
              <a:t>活出使命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儷金黑 Std W8" panose="020B0800000000000000" pitchFamily="34" charset="-120"/>
              <a:ea typeface="華康儷金黑 Std W8" panose="020B08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469" y="2804099"/>
            <a:ext cx="680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羅</a:t>
            </a:r>
            <a:r>
              <a:rPr lang="en-US" altLang="zh-TW" sz="34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 Std W8" panose="020B0800000000000000" pitchFamily="34" charset="-120"/>
                <a:ea typeface="華康儷金黑 Std W8" panose="020B0800000000000000" pitchFamily="34" charset="-120"/>
              </a:rPr>
              <a:t>1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:14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、林前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9:22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、提後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儷金黑 Std W8" panose="020B0800000000000000" pitchFamily="34" charset="-120"/>
                <a:ea typeface="華康儷金黑 Std W8" panose="020B0800000000000000" pitchFamily="34" charset="-120"/>
                <a:cs typeface="+mn-cs"/>
              </a:rPr>
              <a:t>4:2)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儷金黑 Std W8" panose="020B0800000000000000" pitchFamily="34" charset="-120"/>
              <a:ea typeface="華康儷金黑 Std W8" panose="020B0800000000000000" pitchFamily="34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6416" y="5653892"/>
            <a:ext cx="3988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 Std W8" panose="020B0800000000000000" pitchFamily="34" charset="-120"/>
                <a:ea typeface="華康儷金黑 Std W8" panose="020B0800000000000000" pitchFamily="34" charset="-120"/>
              </a:rPr>
              <a:t>蕭德謙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金黑 Std W8" panose="020B0800000000000000" pitchFamily="34" charset="-120"/>
                <a:ea typeface="華康儷金黑 Std W8" panose="020B0800000000000000" pitchFamily="34" charset="-120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儷金黑 Std W8" panose="020B0800000000000000" pitchFamily="34" charset="-120"/>
              <a:ea typeface="華康儷金黑 Std W8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136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未婚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職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青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猶大全地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同文化背景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         ABC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異文化背景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宣道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組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在探討中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海外華人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地極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歐洲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非洲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亞洲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                                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同文化背景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906780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傳福音的方法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哥林多前書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說 “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向甚麼樣的人，我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TW" sz="32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就作甚麼樣的人；無論如何，總要救些人”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為了救靈魂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學習認同別人的需要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目的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無論怎样總要救些人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544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傳福音的方法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保羅向猶太人就作猶太人，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向律法以下的人就作律法以下的人，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向沒有律法的人，就作沒有律法的人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5389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詩歌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【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人們需要主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】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人們走過我身旁，他們眼中流露出；心中空虛與愁煩，走向未知路。人生路程極艱難，整日心恐懼，歡笑掩飾 心哭泣，耶穌能醫治。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副歌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：人們需要主，人們需要主。當美夢破滅之時，他為人開路。人們需要主，人們需要主。何時我們才知，人們需要主。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活出使命 </a:t>
            </a:r>
            <a:endParaRPr kumimoji="0" lang="en-US" altLang="ja-JP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林前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9:22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)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8916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詩篇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121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篇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要向山舉目，我的幫助從哪裡來呢？我的幫助從造天地的耶和華而來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121 :1)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耶和華要保護你免受一切的災害，他要保護你的性命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 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121 :7)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你出你入、耶和華要保護你從今時直到永遠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121 :8)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546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傳福音的機會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務要傳道，無論得時不得時，總要專心，並用百般的忍耐，各樣的教訓，責備人，警戒人，勸勉人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（提後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 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01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6200" y="2135188"/>
            <a:ext cx="9067800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傳福音的機會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他所賜的有使徒，有先知，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有傳福音的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，有牧師和教師，為要成全聖徒，各盡其職，建立基督的身體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 (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弗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4:11-12)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有傳福音的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所有基督徒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2055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6200" y="1606550"/>
            <a:ext cx="90678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74638" y="2063750"/>
            <a:ext cx="88693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總結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）找出你傳福音的對象團體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 耶路撒冷 預表當地 （教會的人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你家的人）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 猶大全地 預表 三谷地區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 撒瑪利亞 預表 異文化的人（成人的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ABC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 地極 預表 遠方 （同文化和異文化的人）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4915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76200" y="1606550"/>
            <a:ext cx="90678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74638" y="2063750"/>
            <a:ext cx="88693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總結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）用什麼方法呢？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學習認同別人的需要，要走出你的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comfort zone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     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目的是救靈魂、上帝的心意不叫一人沉淪乃 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TW" sz="32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是人人得救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118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76200" y="1606550"/>
            <a:ext cx="90678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6200" y="2352675"/>
            <a:ext cx="88693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總結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）靠着聖靈的指引，看到機會就起來、行動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69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95300" y="8397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altLang="en-US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“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我留下平安給你們，我將我的平安賜給你們。我所賜的不像世人所賜的，你們心裡不要憂愁，也不要膽怯。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 (</a:t>
            </a:r>
            <a:r>
              <a:rPr kumimoji="0" lang="ja-JP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kumimoji="0" lang="en-US" altLang="ja-JP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14:27)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857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95300" y="8397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ja-JP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lang="en-US" altLang="ja-JP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altLang="en-US" sz="3200" dirty="0">
              <a:solidFill>
                <a:schemeClr val="bg1">
                  <a:lumMod val="9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74638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無論是希利尼人，化外人，聰明人，愚拙人，我都欠他們的債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（羅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 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 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向甚麼樣的人，我就作甚麼樣的人；無論如何，總要救些人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（林前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務要傳道，無論得時不得時，總要專心，並用百般的忍耐，各樣的教訓，責備人，警戒人，勸勉人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”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（提後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974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，林前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9:22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，提後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74638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					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第二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傳福音的方法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第三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傳福音的機會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27669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74638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節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保羅面對四種人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			        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希利尼人，化外人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			  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聰明人，愚拙人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40241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74638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希利尼人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羅馬帝國統治下講希臘話的人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	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化外人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按猶太人的說法是外邦人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標準譯本解釋：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“無論是希臘人或是外族人，有智慧的或是無知的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我都欠他們的債”</a:t>
            </a: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8646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1752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對象是誰呢？ 沒有聽過福音的所有人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無論 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TW" sz="3200" dirty="0">
                <a:solidFill>
                  <a:srgbClr val="0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是文化背景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種族背景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他們都的福音債主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 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b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gLiU" panose="02020509000000000000" pitchFamily="49" charset="-12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757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74638" y="2135188"/>
            <a:ext cx="88693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“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但聖靈降臨在你們身上，你們就必得著能力，並要在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耶路撒冷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猶太全地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和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，直到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地極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，作我的見證。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 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使徒行傳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1:8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1177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6200" y="1676400"/>
            <a:ext cx="9067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7778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活出使命 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1:14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09600" y="2135188"/>
            <a:ext cx="8869363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			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	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,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傳福音的對象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耶路撒冷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大本營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三谷會堂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大本營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三谷地區華人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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6169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25464</TotalTime>
  <Words>1355</Words>
  <Application>Microsoft Macintosh PowerPoint</Application>
  <PresentationFormat>On-screen Show (4:3)</PresentationFormat>
  <Paragraphs>173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MingLiU</vt:lpstr>
      <vt:lpstr>華康儷金黑 Std W8</vt:lpstr>
      <vt:lpstr>華康黑體 Std W7</vt:lpstr>
      <vt:lpstr>華康黑體 Std W9</vt:lpstr>
      <vt:lpstr>Arial</vt:lpstr>
      <vt:lpstr>Calibri</vt:lpstr>
      <vt:lpstr>Calibri Light</vt:lpstr>
      <vt:lpstr>Times New Roman</vt:lpstr>
      <vt:lpstr>Office Theme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862</cp:revision>
  <cp:lastPrinted>2020-03-19T20:27:17Z</cp:lastPrinted>
  <dcterms:created xsi:type="dcterms:W3CDTF">2016-12-29T18:12:43Z</dcterms:created>
  <dcterms:modified xsi:type="dcterms:W3CDTF">2020-03-21T00:03:55Z</dcterms:modified>
</cp:coreProperties>
</file>