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9" r:id="rId21"/>
    <p:sldId id="277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6" d="100"/>
          <a:sy n="36" d="100"/>
        </p:scale>
        <p:origin x="1711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F644-B7A1-42EB-906F-B66510029A7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1F6E-5FA8-4EDC-B901-47557AE40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6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F644-B7A1-42EB-906F-B66510029A7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1F6E-5FA8-4EDC-B901-47557AE40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48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F644-B7A1-42EB-906F-B66510029A7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1F6E-5FA8-4EDC-B901-47557AE40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0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F644-B7A1-42EB-906F-B66510029A7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1F6E-5FA8-4EDC-B901-47557AE40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53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F644-B7A1-42EB-906F-B66510029A7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1F6E-5FA8-4EDC-B901-47557AE40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F644-B7A1-42EB-906F-B66510029A7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1F6E-5FA8-4EDC-B901-47557AE40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9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F644-B7A1-42EB-906F-B66510029A7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1F6E-5FA8-4EDC-B901-47557AE40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1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F644-B7A1-42EB-906F-B66510029A7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1F6E-5FA8-4EDC-B901-47557AE40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66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F644-B7A1-42EB-906F-B66510029A7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1F6E-5FA8-4EDC-B901-47557AE40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64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F644-B7A1-42EB-906F-B66510029A7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1F6E-5FA8-4EDC-B901-47557AE40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39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BF644-B7A1-42EB-906F-B66510029A7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A1F6E-5FA8-4EDC-B901-47557AE40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19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BF644-B7A1-42EB-906F-B66510029A7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A1F6E-5FA8-4EDC-B901-47557AE40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rving God by Serving Others Together | Serve G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399" y="1171073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文鼎中特廣告體" panose="02010609010101010101" pitchFamily="49" charset="-120"/>
              </a:rPr>
              <a:t>『</a:t>
            </a:r>
            <a:r>
              <a:rPr lang="zh-TW" alt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廣告體" panose="02010609010101010101" pitchFamily="49" charset="-120"/>
                <a:ea typeface="文鼎中特廣告體" panose="02010609010101010101" pitchFamily="49" charset="-120"/>
                <a:cs typeface="文鼎中特廣告體" panose="02010609010101010101" pitchFamily="49" charset="-120"/>
              </a:rPr>
              <a:t>事奉人生</a:t>
            </a:r>
            <a:r>
              <a:rPr lang="en-US" altLang="zh-TW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  <a:cs typeface="文鼎中特廣告體" panose="02010609010101010101" pitchFamily="49" charset="-120"/>
              </a:rPr>
              <a:t>』</a:t>
            </a:r>
            <a:endParaRPr lang="en-US" sz="6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廣告體" panose="02010609010101010101" pitchFamily="49" charset="-120"/>
              <a:ea typeface="文鼎中特廣告體" panose="02010609010101010101" pitchFamily="49" charset="-120"/>
              <a:cs typeface="文鼎中特廣告體" panose="02010609010101010101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626" y="2186736"/>
            <a:ext cx="3345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以弗所書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2:10)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9744" y="5916527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薛忠勇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弟兄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4468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ngerprin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1" y="174429"/>
            <a:ext cx="4566737" cy="304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ngerprinting. We are writing in-depth analyses of… | by MOLOCO | 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021" y="3309720"/>
            <a:ext cx="6063098" cy="341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731" y="2694167"/>
            <a:ext cx="8468985" cy="6155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世界上沒有兩個人的指紋會是一模一樣的！</a:t>
            </a:r>
            <a:endParaRPr lang="en-US" sz="34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0663" y="803356"/>
            <a:ext cx="359585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8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每個人都是</a:t>
            </a:r>
            <a:endParaRPr lang="en-US" altLang="zh-TW" sz="3800" dirty="0" smtClean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 algn="ctr"/>
            <a:r>
              <a:rPr lang="zh-TW" altLang="en-US" sz="38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「獨一無二的</a:t>
            </a:r>
            <a:r>
              <a:rPr lang="en-US" altLang="zh-TW" sz="38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</a:t>
            </a:r>
            <a:endParaRPr lang="en-US" sz="3800" dirty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1398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4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ins Of S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08185"/>
            <a:ext cx="4039497" cy="595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2_Corinthians_5_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41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199" y="5051367"/>
            <a:ext cx="7616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若有人在基督裡，他就是新造的人，舊事已過，都變成新的了 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林後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5:17)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372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ow to Have a Successful Garage Sale - Ultimate Gu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3" y="370115"/>
            <a:ext cx="8025946" cy="53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lease be patient, God isn't finished with me yet! | Inspirational quotes,  Quotations, Great quo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29" y="2550097"/>
            <a:ext cx="38100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ichelangelo working on a sculpture stock image | Look and Lea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083" y="370115"/>
            <a:ext cx="6331286" cy="6046873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59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en Roz - Luxury villa rentals by the sea in Brittany and Normandy |  ChicVill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1"/>
          <a:stretch/>
        </p:blipFill>
        <p:spPr bwMode="auto">
          <a:xfrm>
            <a:off x="748145" y="853964"/>
            <a:ext cx="7647709" cy="52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4" y="853964"/>
            <a:ext cx="2711335" cy="40670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0596" y="133002"/>
            <a:ext cx="8533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你們</a:t>
            </a:r>
            <a:r>
              <a:rPr lang="zh-TW" alt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死在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過犯罪惡之中，祂叫你們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活過來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(2:1)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382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mbridge University says all lectures will be online until summer 2021  because of coronavirus | Fox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01498"/>
            <a:ext cx="8508544" cy="4254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media.npr.org/assets/img/2019/08/09/gettyimages-974389656_custom-b666b30dbbfa60901ee1fc86c85a088dec7b7e7e-s1200-c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8" y="0"/>
            <a:ext cx="9263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6108" y="4498108"/>
            <a:ext cx="63401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不是問：「這是誰？</a:t>
            </a:r>
            <a:r>
              <a:rPr lang="en-US" altLang="zh-TW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」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而是問：「這是誰畫的？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70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747" y="199734"/>
            <a:ext cx="4624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二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3600" u="sng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我們需要為神工作</a:t>
            </a:r>
            <a:endParaRPr lang="en-US" sz="3600" u="sng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6556" y="846065"/>
            <a:ext cx="61446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- </a:t>
            </a:r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闡明了神造我們的目的和計劃</a:t>
            </a:r>
            <a:endParaRPr lang="en-US" sz="34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6462" y="1483389"/>
            <a:ext cx="658706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為要叫我們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行善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= </a:t>
            </a:r>
            <a:r>
              <a:rPr lang="en-US" altLang="zh-TW" sz="3400" i="1" dirty="0" smtClean="0">
                <a:solidFill>
                  <a:schemeClr val="accent2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good works</a:t>
            </a:r>
            <a:endParaRPr lang="en-US" sz="3400" i="1" dirty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2292" name="Picture 4" descr="20 Wall Decor Ideas to Refresh Your Space | Architectural Dig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56" y="3118923"/>
            <a:ext cx="6434566" cy="361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2214555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得救不是因為我們行善，但我們得救乃是要去行善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193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747" y="199734"/>
            <a:ext cx="4624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二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3600" u="sng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我們需要為神工作</a:t>
            </a:r>
            <a:endParaRPr lang="en-US" sz="3600" u="sng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6556" y="889607"/>
            <a:ext cx="41905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-</a:t>
            </a:r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「</a:t>
            </a:r>
            <a:r>
              <a:rPr lang="zh-TW" altLang="en-US" sz="3400" dirty="0" smtClean="0">
                <a:solidFill>
                  <a:srgbClr val="C0000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天職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en-US" altLang="zh-TW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= </a:t>
            </a:r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適得其所</a:t>
            </a:r>
            <a:endParaRPr lang="en-US" sz="34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6462" y="1548702"/>
            <a:ext cx="564930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「作成得救的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功夫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腓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2:12)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48" y="2643709"/>
            <a:ext cx="4465013" cy="2508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4" name="Picture 2" descr="Lessons From the Parables: The Fig Tree: A Lesson in the Patience and  Judgment of God | United Church of Go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99" y="2584504"/>
            <a:ext cx="3608914" cy="398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139559" y="4912949"/>
            <a:ext cx="3843314" cy="1844565"/>
          </a:xfrm>
          <a:prstGeom prst="wedgeEllipseCallout">
            <a:avLst>
              <a:gd name="adj1" fmla="val 26800"/>
              <a:gd name="adj2" fmla="val -7457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農夫向隔壁</a:t>
            </a:r>
            <a:endParaRPr lang="en-US" altLang="zh-TW" sz="32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 algn="ctr"/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屠房老闆借了一把大屠刀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93" y="5459923"/>
            <a:ext cx="32624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路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13:6-9</a:t>
            </a:r>
          </a:p>
          <a:p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不結實的無花果樹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469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6635" y="104702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破漏的水桶</a:t>
            </a:r>
            <a:endParaRPr lang="en-US" sz="4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" t="3376" r="6061" b="6234"/>
          <a:stretch/>
        </p:blipFill>
        <p:spPr>
          <a:xfrm>
            <a:off x="1393371" y="834359"/>
            <a:ext cx="6096000" cy="5849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The Cracked Pot (story) – Life Char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1" y="834360"/>
            <a:ext cx="6096000" cy="5849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34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747" y="199734"/>
            <a:ext cx="4624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二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3600" u="sng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我們需要為神工作</a:t>
            </a:r>
            <a:endParaRPr lang="en-US" sz="3600" u="sng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1504" y="852755"/>
            <a:ext cx="672491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為要叫我們行善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，就是神所預備</a:t>
            </a:r>
            <a:endParaRPr lang="en-US" altLang="zh-TW" sz="3400" dirty="0" smtClean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 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叫我們行的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」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8896" y="1928464"/>
            <a:ext cx="4270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= </a:t>
            </a: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行神所要我們行的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352" y="2518388"/>
            <a:ext cx="8912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chemeClr val="accent5">
                    <a:lumMod val="50000"/>
                  </a:schemeClr>
                </a:solidFill>
              </a:rPr>
              <a:t>Only those works that God does through us is good</a:t>
            </a:r>
            <a:endParaRPr lang="en-US" sz="32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7597"/>
          <a:stretch/>
        </p:blipFill>
        <p:spPr>
          <a:xfrm>
            <a:off x="-1" y="3317425"/>
            <a:ext cx="2837793" cy="35405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60719" y="4077746"/>
            <a:ext cx="5057795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8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成全聖徒，各盡其職，</a:t>
            </a:r>
            <a:endParaRPr lang="en-US" altLang="zh-TW" sz="3800" dirty="0" smtClean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8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建立基督的身體 </a:t>
            </a:r>
            <a:r>
              <a:rPr lang="en-US" altLang="zh-TW" sz="38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(4:12)</a:t>
            </a:r>
            <a:endParaRPr lang="en-US" sz="38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880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at Are Spiritual Gifts? Understanding the Types and Discovering Y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piritual Gift Invent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r="5043"/>
          <a:stretch/>
        </p:blipFill>
        <p:spPr bwMode="auto">
          <a:xfrm>
            <a:off x="882174" y="1349828"/>
            <a:ext cx="8261826" cy="437605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uilding Up the Body of Christ: Book Review - Lutheran Church Extension F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r="11982"/>
          <a:stretch/>
        </p:blipFill>
        <p:spPr bwMode="auto">
          <a:xfrm>
            <a:off x="2058052" y="1545771"/>
            <a:ext cx="5332690" cy="3766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8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2521"/>
            <a:ext cx="9129742" cy="5135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68443" y="142978"/>
            <a:ext cx="1046747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每天我活，我要向主歌頌</a:t>
            </a:r>
            <a:r>
              <a:rPr lang="en-US" altLang="zh-TW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...</a:t>
            </a:r>
            <a:endParaRPr lang="zh-TW" altLang="en-US" sz="3400" dirty="0" smtClean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聲清澈嘹亮，我歡欣歌唱，宣揚祂無比大愛。</a:t>
            </a:r>
            <a:endParaRPr lang="en-US" altLang="zh-TW" sz="3400" dirty="0" smtClean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我要事奉生命的救主，盡我的一生！</a:t>
            </a:r>
            <a:endParaRPr lang="zh-TW" altLang="en-US" sz="3600" dirty="0">
              <a:solidFill>
                <a:schemeClr val="accent5">
                  <a:lumMod val="75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074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saster Cleanup and Recovery Services in Dallas - Fort Wo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90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94857" y="5557261"/>
            <a:ext cx="857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各人的重擔互相擔當 </a:t>
            </a:r>
            <a:r>
              <a:rPr lang="en-US" altLang="zh-TW" sz="4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</a:t>
            </a:r>
            <a:r>
              <a:rPr lang="zh-TW" altLang="en-US" sz="4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加</a:t>
            </a:r>
            <a:r>
              <a:rPr lang="en-US" altLang="zh-TW" sz="4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6:2)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58128" y="4184398"/>
            <a:ext cx="4655956" cy="286452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9458" name="Picture 2" descr="Coronavirus: Goodwill gestures across NI - BBC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033" y="3346784"/>
            <a:ext cx="3322730" cy="20881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WEEKEND WEB: Look in on elderly and vulnerable neighbou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361" y="-225852"/>
            <a:ext cx="4878497" cy="325233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2361" y="2230895"/>
            <a:ext cx="4286250" cy="29241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9462" name="Picture 6" descr="Counseling Services | University of Mar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6"/>
          <a:stretch/>
        </p:blipFill>
        <p:spPr bwMode="auto">
          <a:xfrm>
            <a:off x="3512460" y="1641706"/>
            <a:ext cx="3666148" cy="220199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Talking on the Phone in Japane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923" y="-225852"/>
            <a:ext cx="3979863" cy="265324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3285" y="-225286"/>
            <a:ext cx="2850545" cy="285582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30119"/>
          <a:stretch/>
        </p:blipFill>
        <p:spPr>
          <a:xfrm>
            <a:off x="6022403" y="1879562"/>
            <a:ext cx="3552614" cy="299016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9466" name="Picture 10" descr="Developing a Soul Winning Mentality // Ministry Shar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52" y="4763091"/>
            <a:ext cx="4003972" cy="24789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How to Write Better Sales Emails (And Never Be Marked as Spam) |  AllBusiness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443" y="4437642"/>
            <a:ext cx="3890147" cy="246500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9317" y="1897136"/>
            <a:ext cx="8520281" cy="861774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保持</a:t>
            </a:r>
            <a:r>
              <a:rPr lang="zh-TW" altLang="en-US" sz="50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社交</a:t>
            </a:r>
            <a:r>
              <a:rPr lang="zh-TW" altLang="en-US" sz="5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距離，不是</a:t>
            </a:r>
            <a:r>
              <a:rPr lang="zh-TW" altLang="en-US" sz="5000" dirty="0" smtClean="0">
                <a:solidFill>
                  <a:srgbClr val="C0000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關係</a:t>
            </a:r>
            <a:r>
              <a:rPr lang="zh-TW" altLang="en-US" sz="5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距離</a:t>
            </a:r>
            <a:endParaRPr lang="en-US" sz="50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00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 My Joy Essential in Glorifying God? | Desiring G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0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196" y="333722"/>
            <a:ext cx="84731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因為你們是重價買來的。所以，要在你們的身子上榮耀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神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(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林前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6:20)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3196" y="1864986"/>
            <a:ext cx="84731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所以，你</a:t>
            </a:r>
            <a:r>
              <a:rPr lang="zh-TW" altLang="en-US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們或喫或喝，無論作甚麼，都要為榮耀神而行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(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林前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10:31)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256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18598" cy="5129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57" y="0"/>
            <a:ext cx="9131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420" y="1203157"/>
            <a:ext cx="8764909" cy="4932696"/>
          </a:xfrm>
          <a:prstGeom prst="rect">
            <a:avLst/>
          </a:prstGeom>
        </p:spPr>
      </p:pic>
      <p:pic>
        <p:nvPicPr>
          <p:cNvPr id="2050" name="Picture 2" descr="Auschwitz: Concentration Camp, Facts, Location - 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0" y="118059"/>
            <a:ext cx="5221004" cy="410101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uschwitz | The Holocaust Encyclo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9" y="3292825"/>
            <a:ext cx="5267729" cy="3405505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770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ever Again: we are losing our living connection to the Holocau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pile of corpses in the newly liberated Dachau concentration camp. -  Collections Search - United States Holocaust Memorial Muse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80" y="208547"/>
            <a:ext cx="6086717" cy="3929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Inside Bergen-Belsen Concentration Camp, Where Anne Frank Die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/>
          <a:stretch/>
        </p:blipFill>
        <p:spPr bwMode="auto">
          <a:xfrm>
            <a:off x="3031958" y="2809234"/>
            <a:ext cx="5598693" cy="3792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6939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our 'Why' Matters: The 10 Benefits of Knowing Your Purpose in Life |  Goalc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632" y="5582652"/>
            <a:ext cx="82365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Life needs a </a:t>
            </a:r>
            <a:r>
              <a:rPr lang="en-US" sz="5000" dirty="0" smtClean="0">
                <a:solidFill>
                  <a:schemeClr val="bg1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purpose</a:t>
            </a:r>
            <a:endParaRPr lang="en-US" sz="5000" dirty="0">
              <a:solidFill>
                <a:schemeClr val="bg1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print SF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1303" y="1299411"/>
            <a:ext cx="55114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你們如此</a:t>
            </a:r>
            <a:r>
              <a:rPr lang="zh-TW" altLang="en-US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事奉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 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敬拜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)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，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乃是理所當然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~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羅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12:1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3984" y="3441032"/>
            <a:ext cx="578876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廣告體" panose="02010609010101010101" pitchFamily="49" charset="-120"/>
                <a:ea typeface="文鼎中特廣告體" panose="02010609010101010101" pitchFamily="49" charset="-120"/>
                <a:cs typeface="文鼎中特廣告體" panose="02010609010101010101" pitchFamily="49" charset="-120"/>
              </a:rPr>
              <a:t>敬拜人生 </a:t>
            </a:r>
            <a:r>
              <a:rPr lang="en-US" altLang="zh-TW" sz="4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廣告體" panose="02010609010101010101" pitchFamily="49" charset="-120"/>
                <a:ea typeface="文鼎中特廣告體" panose="02010609010101010101" pitchFamily="49" charset="-120"/>
                <a:cs typeface="文鼎中特廣告體" panose="02010609010101010101" pitchFamily="49" charset="-120"/>
              </a:rPr>
              <a:t>= </a:t>
            </a:r>
            <a:r>
              <a:rPr lang="zh-TW" altLang="en-US" sz="4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中特廣告體" panose="02010609010101010101" pitchFamily="49" charset="-120"/>
                <a:ea typeface="文鼎中特廣告體" panose="02010609010101010101" pitchFamily="49" charset="-120"/>
                <a:cs typeface="文鼎中特廣告體" panose="02010609010101010101" pitchFamily="49" charset="-120"/>
              </a:rPr>
              <a:t>事奉人生</a:t>
            </a:r>
            <a:endParaRPr lang="en-US" sz="46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中特廣告體" panose="02010609010101010101" pitchFamily="49" charset="-120"/>
              <a:ea typeface="文鼎中特廣告體" panose="02010609010101010101" pitchFamily="49" charset="-120"/>
              <a:cs typeface="文鼎中特廣告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20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Most Repeated Verse in the Bible | Desiring G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2768" y="266383"/>
            <a:ext cx="855846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我們原是祂的工作，在基督耶穌裡造成的，為要叫我們行善，就是神所預備叫我們行的。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(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以弗所 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2:10)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441354"/>
              </p:ext>
            </p:extLst>
          </p:nvPr>
        </p:nvGraphicFramePr>
        <p:xfrm>
          <a:off x="577515" y="2133983"/>
          <a:ext cx="7988970" cy="2373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4485">
                  <a:extLst>
                    <a:ext uri="{9D8B030D-6E8A-4147-A177-3AD203B41FA5}">
                      <a16:colId xmlns:a16="http://schemas.microsoft.com/office/drawing/2014/main" val="785082942"/>
                    </a:ext>
                  </a:extLst>
                </a:gridCol>
                <a:gridCol w="3994485">
                  <a:extLst>
                    <a:ext uri="{9D8B030D-6E8A-4147-A177-3AD203B41FA5}">
                      <a16:colId xmlns:a16="http://schemas.microsoft.com/office/drawing/2014/main" val="1869623042"/>
                    </a:ext>
                  </a:extLst>
                </a:gridCol>
              </a:tblGrid>
              <a:tr h="6702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宗楷體 Std W7" panose="03000700000000000000" pitchFamily="66" charset="-120"/>
                          <a:ea typeface="華康宗楷體 Std W7" panose="03000700000000000000" pitchFamily="66" charset="-120"/>
                        </a:rPr>
                        <a:t>我們原是神的工作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宗楷體 Std W7" panose="03000700000000000000" pitchFamily="66" charset="-120"/>
                        <a:ea typeface="華康宗楷體 Std W7" panose="03000700000000000000" pitchFamily="66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宗楷體 Std W7" panose="03000700000000000000" pitchFamily="66" charset="-120"/>
                          <a:ea typeface="華康宗楷體 Std W7" panose="03000700000000000000" pitchFamily="66" charset="-120"/>
                        </a:rPr>
                        <a:t>我們需要為神工作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宗楷體 Std W7" panose="03000700000000000000" pitchFamily="66" charset="-120"/>
                        <a:ea typeface="華康宗楷體 Std W7" panose="03000700000000000000" pitchFamily="66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268182"/>
                  </a:ext>
                </a:extLst>
              </a:tr>
              <a:tr h="4969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618326"/>
                  </a:ext>
                </a:extLst>
              </a:tr>
              <a:tr h="5665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808264"/>
                  </a:ext>
                </a:extLst>
              </a:tr>
              <a:tr h="429222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4369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7463" y="2734948"/>
            <a:ext cx="16101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神作工</a:t>
            </a:r>
            <a:endParaRPr lang="en-US" sz="34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03192" y="2731641"/>
            <a:ext cx="149271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人作</a:t>
            </a:r>
            <a:r>
              <a:rPr lang="zh-TW" altLang="en-US" sz="3400" dirty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工</a:t>
            </a:r>
            <a:endParaRPr lang="en-US" sz="34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9766" y="3237315"/>
            <a:ext cx="1261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原因</a:t>
            </a:r>
            <a:endParaRPr lang="en-US" sz="34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5940" y="3245024"/>
            <a:ext cx="10470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結果</a:t>
            </a:r>
            <a:endParaRPr lang="en-US" sz="34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0524" y="3852941"/>
            <a:ext cx="10482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地位</a:t>
            </a:r>
            <a:endParaRPr lang="en-US" sz="34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58650" y="3826654"/>
            <a:ext cx="12049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行動</a:t>
            </a:r>
            <a:endParaRPr lang="en-US" sz="34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1938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747" y="170013"/>
            <a:ext cx="4624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一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3600" u="sng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我們原是神的工作</a:t>
            </a:r>
            <a:endParaRPr lang="en-US" sz="3600" u="sng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6556" y="751795"/>
            <a:ext cx="658064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- </a:t>
            </a:r>
            <a:r>
              <a:rPr lang="zh-TW" altLang="en-US" sz="3400" dirty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奠</a:t>
            </a:r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定了我們的身份、地位、價值</a:t>
            </a:r>
            <a:endParaRPr lang="en-US" sz="34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4462" y="1903750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「工作</a:t>
            </a:r>
            <a:r>
              <a:rPr 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」</a:t>
            </a:r>
            <a:endParaRPr lang="en-US" sz="34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0056" y="1966266"/>
            <a:ext cx="6500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Handiwork</a:t>
            </a:r>
            <a:r>
              <a:rPr lang="en-US" sz="3000" dirty="0" smtClean="0"/>
              <a:t> (NEB)</a:t>
            </a:r>
            <a:r>
              <a:rPr lang="zh-TW" altLang="en-US" sz="3000" dirty="0" smtClean="0"/>
              <a:t>、</a:t>
            </a:r>
            <a:r>
              <a:rPr lang="en-US" sz="3000" b="1" dirty="0" smtClean="0"/>
              <a:t>Workmanship</a:t>
            </a:r>
            <a:r>
              <a:rPr lang="en-US" sz="3000" dirty="0" smtClean="0"/>
              <a:t> (NIV)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1106556" y="2465510"/>
            <a:ext cx="6500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希臘原文 </a:t>
            </a:r>
            <a:r>
              <a:rPr lang="en-US" altLang="zh-TW" sz="3000" b="1" i="1" dirty="0" err="1" smtClean="0">
                <a:solidFill>
                  <a:schemeClr val="accent1">
                    <a:lumMod val="50000"/>
                  </a:schemeClr>
                </a:solidFill>
                <a:ea typeface="華康宗楷體 Std W7" panose="03000700000000000000" pitchFamily="66" charset="-120"/>
              </a:rPr>
              <a:t>poiema</a:t>
            </a:r>
            <a:r>
              <a:rPr lang="en-US" altLang="zh-TW" sz="3000" i="1" dirty="0" smtClean="0">
                <a:ea typeface="華康宗楷體 Std W7" panose="03000700000000000000" pitchFamily="66" charset="-120"/>
              </a:rPr>
              <a:t> </a:t>
            </a:r>
            <a:r>
              <a:rPr lang="en-US" altLang="zh-TW" sz="3000" i="1" dirty="0" smtClean="0">
                <a:ea typeface="華康宗楷體 Std W7" panose="03000700000000000000" pitchFamily="66" charset="-120"/>
                <a:sym typeface="Wingdings" panose="05000000000000000000" pitchFamily="2" charset="2"/>
              </a:rPr>
              <a:t>  </a:t>
            </a:r>
            <a:r>
              <a:rPr lang="en-US" altLang="zh-TW" sz="3000" b="1" i="1" dirty="0" smtClean="0">
                <a:solidFill>
                  <a:schemeClr val="accent1">
                    <a:lumMod val="50000"/>
                  </a:schemeClr>
                </a:solidFill>
                <a:ea typeface="華康宗楷體 Std W7" panose="03000700000000000000" pitchFamily="66" charset="-120"/>
                <a:sym typeface="Wingdings" panose="05000000000000000000" pitchFamily="2" charset="2"/>
              </a:rPr>
              <a:t>poem</a:t>
            </a:r>
            <a:endParaRPr lang="en-US" sz="3000" b="1" i="1" dirty="0">
              <a:solidFill>
                <a:schemeClr val="accent1">
                  <a:lumMod val="50000"/>
                </a:schemeClr>
              </a:solidFill>
              <a:ea typeface="華康宗楷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6555" y="3012492"/>
            <a:ext cx="79380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- </a:t>
            </a:r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我們是神的「</a:t>
            </a:r>
            <a:r>
              <a:rPr lang="zh-TW" altLang="en-US" sz="3400" dirty="0" smtClean="0">
                <a:solidFill>
                  <a:srgbClr val="C0000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手藝</a:t>
            </a:r>
            <a:r>
              <a:rPr lang="en-US" altLang="zh-TW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/</a:t>
            </a:r>
            <a:r>
              <a:rPr lang="zh-TW" altLang="en-US" sz="3400" dirty="0" smtClean="0">
                <a:solidFill>
                  <a:srgbClr val="C0000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傑作</a:t>
            </a:r>
            <a:r>
              <a:rPr 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」</a:t>
            </a:r>
            <a:r>
              <a:rPr lang="en-US" sz="3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宗楷體 Std W7" panose="03000700000000000000" pitchFamily="66" charset="-120"/>
              </a:rPr>
              <a:t>masterpiece</a:t>
            </a:r>
          </a:p>
        </p:txBody>
      </p:sp>
      <p:pic>
        <p:nvPicPr>
          <p:cNvPr id="5122" name="Picture 2" descr="Bid on Equipment | Part 1: Mass Production in the Ancient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13" y="3710254"/>
            <a:ext cx="5698848" cy="308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ultiply 8"/>
          <p:cNvSpPr/>
          <p:nvPr/>
        </p:nvSpPr>
        <p:spPr>
          <a:xfrm>
            <a:off x="1845364" y="3276099"/>
            <a:ext cx="6460434" cy="3826565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00013" y="1327863"/>
            <a:ext cx="81996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上帝 </a:t>
            </a:r>
            <a:r>
              <a:rPr lang="en-US" altLang="zh-TW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= </a:t>
            </a:r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「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創造者</a:t>
            </a:r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」、  人 </a:t>
            </a:r>
            <a:r>
              <a:rPr lang="en-US" altLang="zh-TW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= </a:t>
            </a:r>
            <a:r>
              <a:rPr lang="zh-TW" altLang="en-US" sz="3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「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被</a:t>
            </a:r>
            <a:r>
              <a:rPr lang="zh-TW" altLang="en-US" sz="3400" dirty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造物</a:t>
            </a:r>
            <a:r>
              <a:rPr lang="zh-TW" altLang="en-US" sz="3400" dirty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」    </a:t>
            </a:r>
            <a:endParaRPr lang="en-US" sz="34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05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oes Your Baby Have Senses Inside Your Womb? | Kingdom Of Ba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28" y="0"/>
            <a:ext cx="9162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923" y="288099"/>
            <a:ext cx="830997" cy="440120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世上只有一個你！</a:t>
            </a:r>
            <a:endParaRPr lang="en-US" sz="4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1957" y="4260576"/>
            <a:ext cx="701131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我的肺腑是祢所造的；我在母腹中，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祢已覆庇我。我要稱謝祢，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因我受造，奇妙可畏；</a:t>
            </a:r>
            <a:endParaRPr lang="en-US" altLang="zh-TW" sz="34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祢的作為奇妙，</a:t>
            </a:r>
            <a:r>
              <a:rPr lang="en-US" altLang="zh-TW" sz="3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     </a:t>
            </a:r>
            <a:r>
              <a:rPr lang="zh-TW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~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 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詩篇</a:t>
            </a:r>
            <a:r>
              <a:rPr lang="en-US" altLang="zh-TW" sz="3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 </a:t>
            </a:r>
            <a:r>
              <a:rPr lang="en-US" altLang="zh-TW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139:13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803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2255</TotalTime>
  <Words>690</Words>
  <Application>Microsoft Office PowerPoint</Application>
  <PresentationFormat>On-screen Show (4:3)</PresentationFormat>
  <Paragraphs>62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文鼎中特廣告體</vt:lpstr>
      <vt:lpstr>新細明體</vt:lpstr>
      <vt:lpstr>華康宗楷體 Std W7</vt:lpstr>
      <vt:lpstr>華康魏碑體 Std W7</vt:lpstr>
      <vt:lpstr>華康黑體 Std W7</vt:lpstr>
      <vt:lpstr>華康黑體 Std W9</vt:lpstr>
      <vt:lpstr>華康龍門石碑 Std W9</vt:lpstr>
      <vt:lpstr>Arial</vt:lpstr>
      <vt:lpstr>Calibri</vt:lpstr>
      <vt:lpstr>Calibri Light</vt:lpstr>
      <vt:lpstr>Sprint SF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65</cp:revision>
  <dcterms:created xsi:type="dcterms:W3CDTF">2020-09-17T18:02:27Z</dcterms:created>
  <dcterms:modified xsi:type="dcterms:W3CDTF">2020-10-08T19:50:43Z</dcterms:modified>
</cp:coreProperties>
</file>