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9" r:id="rId4"/>
    <p:sldId id="284" r:id="rId5"/>
    <p:sldId id="288" r:id="rId6"/>
    <p:sldId id="260" r:id="rId7"/>
    <p:sldId id="261" r:id="rId8"/>
    <p:sldId id="264" r:id="rId9"/>
    <p:sldId id="263" r:id="rId10"/>
    <p:sldId id="286" r:id="rId11"/>
    <p:sldId id="267" r:id="rId12"/>
    <p:sldId id="269" r:id="rId13"/>
    <p:sldId id="287" r:id="rId14"/>
    <p:sldId id="265" r:id="rId15"/>
    <p:sldId id="266" r:id="rId16"/>
    <p:sldId id="270" r:id="rId17"/>
    <p:sldId id="272" r:id="rId18"/>
    <p:sldId id="271" r:id="rId19"/>
    <p:sldId id="26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7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23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9F925-8747-4A46-92E9-64D920E0342A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37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AB598-53F3-4A63-9990-962A21459B4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4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1EB8D-D8CE-4802-B738-2968B4E8B98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6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62A30-66C9-492A-BBBC-D3B92E1A0A3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401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5780F-1196-4251-9198-1645762BEDE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48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F32BD-6160-4E82-BE65-796CB4283454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2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02FA0-4E8E-4D9F-8B6C-AF009E0385A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64B620-F0CB-4C83-AF6A-A61FF599C85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0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83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778C6E-A47F-425B-BF25-A79EFDF08F14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2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CF7C7F-CED3-4364-AF12-964CA768FED2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94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E93E0-DE73-4F63-9281-CCF23D3C3C86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19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6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6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9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4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2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F7FB-E3D9-44E8-99B3-E4F8BAADD94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8F067-1A36-4A0D-8DD7-1B1995778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4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20F78A-14A6-475B-9C33-3268111F592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4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microsoft.com/office/2007/relationships/hdphoto" Target="../media/hdphoto2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8776" y="543641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3933" y="604299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1/12/2020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627" y="35780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『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新年除酵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』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051" y="974035"/>
            <a:ext cx="23936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5:6-8)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681" y="599329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412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a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30"/>
            <a:ext cx="9144000" cy="696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883" y="31197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世界的方法：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883" y="1080017"/>
            <a:ext cx="5161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省錢、省力、省時間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" name="Picture 4" descr="Image result for spiritual growt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78" y="2202005"/>
            <a:ext cx="5715000" cy="321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1708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7" y="447028"/>
            <a:ext cx="3829722" cy="38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Triangle 1"/>
          <p:cNvSpPr/>
          <p:nvPr/>
        </p:nvSpPr>
        <p:spPr>
          <a:xfrm flipH="1">
            <a:off x="-2" y="0"/>
            <a:ext cx="9143999" cy="6858000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church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74" y="2145655"/>
            <a:ext cx="4593123" cy="4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2333" y="208443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公平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0837" y="35888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愛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0236" y="926852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民主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3769" y="4276750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順服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859" y="1803344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外表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254" y="520728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生命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8894" y="208443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法庭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7444" y="595980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家庭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ixing flou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7" y="477981"/>
            <a:ext cx="7671156" cy="511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5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619" y="2757061"/>
            <a:ext cx="44229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防備三種酵：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法利賽人的酵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撒都該人的酵</a:t>
            </a:r>
            <a:endParaRPr lang="en-US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希律的酵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64" y="190512"/>
            <a:ext cx="8859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耶穌對他們說：「你們要謹慎，防備</a:t>
            </a:r>
            <a:r>
              <a:rPr lang="zh-TW" altLang="en-US" sz="35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法利賽人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</a:t>
            </a:r>
            <a:r>
              <a:rPr lang="zh-TW" altLang="en-US" sz="35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撒都該人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5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酵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zh-TW" altLang="en-US" sz="35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16:6)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064" y="1418089"/>
            <a:ext cx="8934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耶穌囑咐他們說：「你們要謹慎，防備法利賽人的酵和</a:t>
            </a:r>
            <a:r>
              <a:rPr lang="zh-TW" altLang="en-US" sz="35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希律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5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酵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zh-TW" altLang="en-US" sz="35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8:15)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0814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7475" y="1261180"/>
            <a:ext cx="716093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你們要防備法利賽人的酵，就是假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冒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為善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12:1)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184" y="21515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法利賽人的酵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1977" y="774550"/>
            <a:ext cx="24561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假冒為善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044" y="774549"/>
            <a:ext cx="34579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「粉飾的填墓」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5" y="1420880"/>
            <a:ext cx="7595651" cy="5068202"/>
          </a:xfrm>
          <a:prstGeom prst="rect">
            <a:avLst/>
          </a:prstGeom>
        </p:spPr>
      </p:pic>
      <p:pic>
        <p:nvPicPr>
          <p:cNvPr id="5124" name="Picture 4" descr="Image result for king tut tom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/>
          <a:stretch/>
        </p:blipFill>
        <p:spPr bwMode="auto">
          <a:xfrm>
            <a:off x="5444319" y="1713869"/>
            <a:ext cx="3372146" cy="35628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65" y="1377056"/>
            <a:ext cx="7749903" cy="51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74" y="3433211"/>
            <a:ext cx="5033769" cy="289079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king tut mas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" b="98822" l="2331" r="98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4" y="1466015"/>
            <a:ext cx="1899006" cy="2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184" y="21515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法利賽人的酵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1977" y="774550"/>
            <a:ext cx="24160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自以為義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6348" y="1316750"/>
            <a:ext cx="75969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自己總是對的，比別人強，比別人智慧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7718" r="16974" b="6069"/>
          <a:stretch/>
        </p:blipFill>
        <p:spPr bwMode="auto">
          <a:xfrm>
            <a:off x="5413182" y="2141939"/>
            <a:ext cx="3368139" cy="453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kitchen spo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1" y="2133438"/>
            <a:ext cx="4525812" cy="254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kitchen sponge and germ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077" y1="73077" x2="12308" y2="73077"/>
                        <a14:foregroundMark x1="7385" y1="75740" x2="7385" y2="75740"/>
                        <a14:foregroundMark x1="7385" y1="75740" x2="7385" y2="75740"/>
                        <a14:foregroundMark x1="3385" y1="78698" x2="3385" y2="78698"/>
                        <a14:foregroundMark x1="2769" y1="75148" x2="2769" y2="75148"/>
                        <a14:foregroundMark x1="25231" y1="71893" x2="25231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4919"/>
            <a:ext cx="3721965" cy="38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382" y="6108823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hanson Heavy SF" panose="020BE200000000000000" pitchFamily="34" charset="0"/>
              </a:rPr>
              <a:t>Kitchen Sponge Bacteria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hanson Heavy SF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ar dealer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6" y="1010957"/>
            <a:ext cx="8823972" cy="436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355940" y="-312103"/>
            <a:ext cx="8401723" cy="701398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Image result for car service depart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" y="535958"/>
            <a:ext cx="7966836" cy="531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184" y="215153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撒都該人的酵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2" y="814891"/>
            <a:ext cx="8385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</a:t>
            </a: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信復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活、靈魂、天使、審判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en-US" altLang="zh-TW" sz="3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</a:t>
            </a:r>
            <a:r>
              <a:rPr lang="en-US" altLang="zh-TW" sz="30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12:18)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5794" y="230541"/>
            <a:ext cx="44759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理性主義、懷疑主義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390" y="1390103"/>
            <a:ext cx="87336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只要憑著信心求，一點不疑惑；因為那疑惑的人，就像海中的波浪，被風吹動翻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騰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懷二意的人，在一切所行的路上都沒有定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見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雅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1:6-8)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390" y="3488383"/>
            <a:ext cx="43765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未雨綢謀 </a:t>
            </a:r>
            <a:r>
              <a:rPr lang="en-US" altLang="zh-TW" sz="34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just in case</a:t>
            </a:r>
            <a:endParaRPr lang="en-US" sz="3400" i="1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359" y="3503773"/>
            <a:ext cx="33345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不信的化身？</a:t>
            </a:r>
            <a:endParaRPr lang="en-US" sz="34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90" y="4119326"/>
            <a:ext cx="4113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靠上帝         靠自己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1947448" y="4270786"/>
            <a:ext cx="958183" cy="3997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mage result for 腳踏兩條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/>
          <a:stretch/>
        </p:blipFill>
        <p:spPr bwMode="auto">
          <a:xfrm>
            <a:off x="5002854" y="4134716"/>
            <a:ext cx="3897499" cy="262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98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9" y="974800"/>
            <a:ext cx="8885817" cy="5883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066391" y="974800"/>
            <a:ext cx="2463501" cy="686417"/>
          </a:xfrm>
          <a:prstGeom prst="wedgeRoundRectCallout">
            <a:avLst>
              <a:gd name="adj1" fmla="val 70549"/>
              <a:gd name="adj2" fmla="val -4640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你相信我嗎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?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61013" y="974799"/>
            <a:ext cx="2463501" cy="686417"/>
          </a:xfrm>
          <a:prstGeom prst="wedgeRoundRectCallout">
            <a:avLst>
              <a:gd name="adj1" fmla="val 70549"/>
              <a:gd name="adj2" fmla="val -4640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那你鬆開手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409712" y="2549563"/>
            <a:ext cx="2226834" cy="658625"/>
          </a:xfrm>
          <a:prstGeom prst="wedgeRectCallout">
            <a:avLst>
              <a:gd name="adj1" fmla="val 66750"/>
              <a:gd name="adj2" fmla="val 961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當然相信</a:t>
            </a:r>
            <a:r>
              <a:rPr lang="en-US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!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409712" y="2420051"/>
            <a:ext cx="2226834" cy="1226371"/>
          </a:xfrm>
          <a:prstGeom prst="wedgeRectCallout">
            <a:avLst>
              <a:gd name="adj1" fmla="val 67716"/>
              <a:gd name="adj2" fmla="val 75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上面還有</a:t>
            </a:r>
            <a:endParaRPr lang="en-US" altLang="zh-TW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其他人嗎</a:t>
            </a:r>
            <a:r>
              <a:rPr lang="en-US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?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7" y="974798"/>
            <a:ext cx="8548058" cy="5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184" y="215153"/>
            <a:ext cx="275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希律的酵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9118" y="230541"/>
            <a:ext cx="44759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物質主義、享樂主義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977" y="817582"/>
            <a:ext cx="77235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貪圖私慾作不道德的事 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6:17-29)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42" name="Picture 2" descr="Image result for jean baptiste de la sal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0000" l="0" r="89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" y="1269403"/>
            <a:ext cx="2058356" cy="31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488" y="1460282"/>
            <a:ext cx="71609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我一生在屬靈上輔導過許多人，但在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我所幫助過的人當中，沒有一個承認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自己犯了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第十條的誡命</a:t>
            </a:r>
            <a:endParaRPr lang="en-US" sz="34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8175" y="2506800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不可貪婪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336255" y="2643914"/>
            <a:ext cx="591586" cy="411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5" y="3719164"/>
            <a:ext cx="8168833" cy="303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4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italymagazine.com/sites/default/files/feature-story/gallery/romefire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7" y="176935"/>
            <a:ext cx="4762500" cy="316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7" y="3516172"/>
            <a:ext cx="4286250" cy="321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https://www.conchithehomecoach.co.uk/wp-content/uploads/2017/12/07GOGGIN-cop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6069" b="5300"/>
          <a:stretch/>
        </p:blipFill>
        <p:spPr bwMode="auto">
          <a:xfrm flipH="1">
            <a:off x="4784599" y="3489602"/>
            <a:ext cx="4236253" cy="3148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30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e grass is greener on the other 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8" y="1763765"/>
            <a:ext cx="8821269" cy="497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638" y="101772"/>
            <a:ext cx="88212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然而，敬虔加上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知足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的心便是大利了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；因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為我們沒有帶甚麼到世上來，也不能帶甚麼去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只要有衣有食，就當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知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足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</a:t>
            </a:r>
            <a:r>
              <a:rPr lang="zh-TW" altLang="en-US" sz="3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前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6:6-8)</a:t>
            </a:r>
            <a:r>
              <a:rPr lang="en-US" altLang="zh-TW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	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179" y="2057400"/>
            <a:ext cx="88201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oledo" pitchFamily="2" charset="0"/>
              </a:rPr>
              <a:t>The grass is always greener on the other side!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oled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9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driving an r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driving an 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50" y="1726502"/>
            <a:ext cx="7143750" cy="47625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370" y="157175"/>
            <a:ext cx="9182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只要積儹財寶在天</a:t>
            </a:r>
            <a:r>
              <a:rPr lang="zh-TW" altLang="en-US" sz="35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</a:t>
            </a:r>
            <a:r>
              <a:rPr lang="en-US" altLang="zh-TW" sz="35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5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因為你的財寶在那裡，你的心也在那</a:t>
            </a:r>
            <a:r>
              <a:rPr lang="zh-TW" altLang="en-US" sz="35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6:20-21)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39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02" y="2802527"/>
            <a:ext cx="5238750" cy="39243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6176" y="1347917"/>
            <a:ext cx="78790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承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認自己在世上是客旅，是寄居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11:13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、彼前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2:11)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2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yeast r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43" y="1945531"/>
            <a:ext cx="4565860" cy="303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yeast ri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3" y="882905"/>
            <a:ext cx="8229600" cy="54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2" y="1552383"/>
            <a:ext cx="6920714" cy="343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811" y="206660"/>
            <a:ext cx="66966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願主耶穌的榮美藉我彰顯，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表彰主奇妙同情純潔美善！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懇求聖靈潔淨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我心靈更新，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直到耶穌的榮美藉我彰顯。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2389" y="5809130"/>
            <a:ext cx="5014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#380 【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願主耶穌的榮美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】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54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過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69" y="264054"/>
            <a:ext cx="4615000" cy="264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Image result for é¤èè¿æ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62" r="9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8" y="-482931"/>
            <a:ext cx="3663880" cy="366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過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48" y="3273418"/>
            <a:ext cx="4608298" cy="307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7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pring clea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2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779" y="5103674"/>
            <a:ext cx="801373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豈不知一點麵酵能使全團發起來麼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你們既是無酵的麵，應當把舊酵除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淨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(6-7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63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229" y="166177"/>
            <a:ext cx="80329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摩西律法：凡獻給神的祭物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不能帶有酵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12:6-7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、利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2:11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10:12)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146" name="Picture 2" descr="Image result for ç»ç¥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r="37172"/>
          <a:stretch/>
        </p:blipFill>
        <p:spPr bwMode="auto">
          <a:xfrm>
            <a:off x="6824732" y="3528744"/>
            <a:ext cx="2165156" cy="317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8229" y="1401470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猶太人出埃及前要吃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無酵餅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七天，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並要把酵從家中除去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12:15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228" y="2717517"/>
            <a:ext cx="7991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應當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把舊酵除淨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，成為新團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(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5:6-8)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349" y="3466484"/>
            <a:ext cx="622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酵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不合真理的教義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(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加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5:7-9)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0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matthew 13: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3" y="440979"/>
            <a:ext cx="60960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321" y="3917660"/>
            <a:ext cx="6387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私慾既懷了胎，就生出罪來；罪既長成，就生出死來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雅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1:15)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7" name="Picture 4" descr="Image result for yeast rising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95" y="440979"/>
            <a:ext cx="503880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63698" y="393298"/>
            <a:ext cx="5080302" cy="3476681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3275" y="372374"/>
            <a:ext cx="442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2008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中國毒奶粉事件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" name="Picture 4" descr="http://i2.cdn.turner.com/cnn/2008/WORLD/asiapcf/12/30/china.sanlu/art.china.mil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5" y="502270"/>
            <a:ext cx="4048077" cy="303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gss0.bdstatic.com/-4o3dSag_xI4khGkpoWK1HF6hhy/baike/c0%3Dbaike80%2C5%2C5%2C80%2C26/sign=c2b8788ef7faaf5190ee89eded3dff8b/aec379310a55b319e76752dd49a98226cefc17f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73" y1="41750" x2="14773" y2="41750"/>
                        <a14:foregroundMark x1="13258" y1="29000" x2="13258" y2="29000"/>
                        <a14:foregroundMark x1="12311" y1="24000" x2="12311" y2="24000"/>
                        <a14:foregroundMark x1="5303" y1="28250" x2="5303" y2="28250"/>
                        <a14:foregroundMark x1="8712" y1="20500" x2="8712" y2="20500"/>
                        <a14:foregroundMark x1="9848" y1="16750" x2="9848" y2="16750"/>
                        <a14:foregroundMark x1="7576" y1="25750" x2="7576" y2="25750"/>
                        <a14:foregroundMark x1="70833" y1="33000" x2="70833" y2="33000"/>
                        <a14:foregroundMark x1="70076" y1="27750" x2="70076" y2="27750"/>
                        <a14:foregroundMark x1="70265" y1="23000" x2="70265" y2="23000"/>
                        <a14:foregroundMark x1="96023" y1="31000" x2="96023" y2="31000"/>
                        <a14:foregroundMark x1="97348" y1="34000" x2="97348" y2="34000"/>
                        <a14:foregroundMark x1="21970" y1="41000" x2="21970" y2="41000"/>
                        <a14:foregroundMark x1="86174" y1="30250" x2="86174" y2="30250"/>
                        <a14:foregroundMark x1="57765" y1="56750" x2="57765" y2="56750"/>
                        <a14:foregroundMark x1="53409" y1="71750" x2="53409" y2="71750"/>
                        <a14:foregroundMark x1="21591" y1="79750" x2="21591" y2="79750"/>
                        <a14:foregroundMark x1="16288" y1="63000" x2="16288" y2="63000"/>
                        <a14:foregroundMark x1="19697" y1="55750" x2="19697" y2="55750"/>
                        <a14:foregroundMark x1="14773" y1="57750" x2="14773" y2="57750"/>
                        <a14:foregroundMark x1="16667" y1="45000" x2="16667" y2="45000"/>
                        <a14:foregroundMark x1="67614" y1="25000" x2="67614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58" y="849812"/>
            <a:ext cx="3939346" cy="298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elam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95" y="3925129"/>
            <a:ext cx="2513722" cy="251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melam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23" y="3972760"/>
            <a:ext cx="3604005" cy="269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elamine powd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9" y="3925129"/>
            <a:ext cx="2604360" cy="260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e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2" y="4681329"/>
            <a:ext cx="2075621" cy="2075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QIfciZ9q8yY/UuWdLpdh9II/AAAAAAAAIMo/Q6ZAW3DEU80/s1600/Matthew13_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1" b="75547" l="9961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5218043" y="5554650"/>
            <a:ext cx="2067200" cy="12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secularis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" y="311771"/>
            <a:ext cx="7000875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68" y="3440089"/>
            <a:ext cx="442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i="1" dirty="0" smtClean="0">
                <a:solidFill>
                  <a:schemeClr val="accent5">
                    <a:lumMod val="50000"/>
                  </a:schemeClr>
                </a:solidFill>
              </a:rPr>
              <a:t>Secularism</a:t>
            </a:r>
            <a:r>
              <a:rPr lang="en-US" altLang="zh-TW" sz="3600" dirty="0" smtClean="0"/>
              <a:t> =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世俗化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68" y="4026900"/>
            <a:ext cx="80329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世界的哲學、世界的智慧、世界的手法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…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" y="4611312"/>
            <a:ext cx="2219846" cy="22198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2806" r="22178" b="4968"/>
          <a:stretch/>
        </p:blipFill>
        <p:spPr bwMode="auto">
          <a:xfrm>
            <a:off x="2674778" y="4848798"/>
            <a:ext cx="2701844" cy="1982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8752" r="6189" b="19968"/>
          <a:stretch>
            <a:fillRect/>
          </a:stretch>
        </p:blipFill>
        <p:spPr bwMode="auto">
          <a:xfrm>
            <a:off x="-7172" y="-896"/>
            <a:ext cx="9197354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9" t="53713" r="6189" b="25151"/>
          <a:stretch/>
        </p:blipFill>
        <p:spPr bwMode="auto">
          <a:xfrm>
            <a:off x="0" y="4137354"/>
            <a:ext cx="9156331" cy="273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1143000" y="5128846"/>
            <a:ext cx="1143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873369" y="6172200"/>
            <a:ext cx="29952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282195" y="4137354"/>
            <a:ext cx="2946640" cy="1138773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以人為中心？ </a:t>
            </a:r>
            <a:endParaRPr kumimoji="1" lang="en-US" altLang="zh-TW" sz="3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以神為中心？</a:t>
            </a:r>
            <a:endParaRPr kumimoji="1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42641" y="6703291"/>
            <a:ext cx="1957577" cy="115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75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6167</TotalTime>
  <Words>818</Words>
  <Application>Microsoft Office PowerPoint</Application>
  <PresentationFormat>On-screen Show (4:3)</PresentationFormat>
  <Paragraphs>76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新細明體</vt:lpstr>
      <vt:lpstr>王漢宗空疊圓繁</vt:lpstr>
      <vt:lpstr>王漢宗超明體繁</vt:lpstr>
      <vt:lpstr>華康雅藝體 Std W6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Chanson Heavy SF</vt:lpstr>
      <vt:lpstr>Toledo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79</cp:revision>
  <dcterms:created xsi:type="dcterms:W3CDTF">2019-01-26T01:11:07Z</dcterms:created>
  <dcterms:modified xsi:type="dcterms:W3CDTF">2020-01-08T21:51:26Z</dcterms:modified>
</cp:coreProperties>
</file>