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9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4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7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8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5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7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1FA5-A76E-451B-8671-D7D3E7E69ED7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E39A0-2E7E-4AF0-9E44-0875668FD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easures in Heaven | For God's Glory Alone Ministr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hristian Cross Png - Transparent Background Gold Cross Transparent PNG -  1162x1885 - Free Download on Nice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63" y="200286"/>
            <a:ext cx="1305237" cy="2483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reasure chest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27" flipH="1">
            <a:off x="4322446" y="1658597"/>
            <a:ext cx="3425434" cy="29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161" y="366509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4800" noProof="0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永恆的金錢觀</a:t>
            </a: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864" y="4496090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馬太福音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6:19-24)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8650" y="5441735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張霄</a:t>
            </a:r>
            <a:r>
              <a:rPr lang="zh-TW" altLang="en-US" sz="4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峰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pic>
        <p:nvPicPr>
          <p:cNvPr id="1028" name="Picture 4" descr="Valentine's Day Dinner - Transparent Background Heart Png Clipart  (#1041179) - PinClip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7159" y1="41372" x2="57727" y2="42035"/>
                        <a14:backgroundMark x1="34318" y1="23009" x2="34318" y2="23009"/>
                        <a14:backgroundMark x1="39432" y1="35619" x2="39432" y2="35619"/>
                        <a14:backgroundMark x1="58750" y1="36947" x2="58750" y2="36947"/>
                        <a14:backgroundMark x1="41023" y1="28319" x2="41023" y2="28319"/>
                        <a14:backgroundMark x1="31932" y1="28982" x2="31932" y2="28982"/>
                        <a14:backgroundMark x1="34773" y1="32743" x2="34773" y2="32743"/>
                        <a14:backgroundMark x1="40682" y1="41150" x2="41477" y2="43142"/>
                        <a14:backgroundMark x1="48977" y1="57301" x2="49318" y2="57301"/>
                        <a14:backgroundMark x1="34886" y1="47566" x2="34886" y2="47566"/>
                        <a14:backgroundMark x1="32045" y1="41150" x2="32045" y2="41150"/>
                        <a14:backgroundMark x1="31477" y1="36947" x2="31477" y2="36947"/>
                        <a14:backgroundMark x1="31591" y1="32965" x2="31591" y2="32965"/>
                        <a14:backgroundMark x1="36591" y1="21239" x2="36591" y2="21239"/>
                        <a14:backgroundMark x1="52386" y1="23230" x2="52386" y2="23230"/>
                        <a14:backgroundMark x1="51023" y1="29425" x2="51023" y2="29425"/>
                        <a14:backgroundMark x1="58977" y1="19248" x2="58977" y2="19248"/>
                        <a14:backgroundMark x1="72045" y1="45796" x2="72045" y2="45796"/>
                        <a14:backgroundMark x1="71932" y1="34513" x2="72273" y2="34956"/>
                        <a14:backgroundMark x1="66705" y1="57522" x2="66705" y2="57522"/>
                        <a14:backgroundMark x1="64545" y1="63274" x2="64545" y2="63274"/>
                        <a14:backgroundMark x1="60568" y1="68142" x2="60682" y2="69248"/>
                        <a14:backgroundMark x1="72045" y1="27876" x2="71932" y2="28982"/>
                        <a14:backgroundMark x1="70795" y1="23673" x2="70795" y2="23673"/>
                        <a14:backgroundMark x1="69545" y1="20796" x2="69545" y2="20796"/>
                        <a14:backgroundMark x1="68182" y1="18805" x2="68182" y2="18805"/>
                        <a14:backgroundMark x1="56705" y1="15487" x2="56705" y2="15487"/>
                        <a14:backgroundMark x1="71932" y1="40929" x2="72159" y2="46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12">
            <a:off x="5139353" y="2647755"/>
            <a:ext cx="1896118" cy="9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5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3314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5100" y="43624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「永恆的金錢觀」</a:t>
            </a:r>
            <a:endParaRPr lang="en-US" sz="4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07" y="1294697"/>
            <a:ext cx="614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 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培養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屬靈的眼光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6:22-23)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07" y="1984743"/>
            <a:ext cx="554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選擇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正確的主人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6:24)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986" y="2670299"/>
            <a:ext cx="614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 </a:t>
            </a:r>
            <a:r>
              <a:rPr lang="zh-TW" altLang="en-US" sz="36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專注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永恆的財寶 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6:19-21)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3314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5100" y="436247"/>
            <a:ext cx="8505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馬太福音 </a:t>
            </a:r>
            <a:r>
              <a:rPr lang="en-US" altLang="zh-TW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5-7 </a:t>
            </a:r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天國子民屬靈品格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07" y="1294697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第五章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天國子民的義</a:t>
            </a:r>
            <a:r>
              <a:rPr lang="zh-TW" altLang="en-US" sz="3600" u="sng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勝過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法利賽人的義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07" y="1984743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第六章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天國子民的義</a:t>
            </a:r>
            <a:r>
              <a:rPr lang="zh-TW" altLang="en-US" sz="3600" u="sng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異於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法利賽人的義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986" y="2670299"/>
            <a:ext cx="801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6:19-34 </a:t>
            </a:r>
            <a:r>
              <a:rPr lang="zh-TW" altLang="en-US" sz="3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天國子民在物質金錢上的態度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986" y="3317755"/>
            <a:ext cx="755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6:19-24 </a:t>
            </a:r>
            <a:r>
              <a:rPr lang="zh-TW" altLang="en-US" sz="3600" dirty="0" smtClean="0">
                <a:solidFill>
                  <a:srgbClr val="8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如何培養「永恆的金錢觀」</a:t>
            </a:r>
            <a:endParaRPr lang="en-US" sz="3000" dirty="0">
              <a:solidFill>
                <a:srgbClr val="8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27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3314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5100" y="436247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4000" dirty="0" smtClean="0">
                <a:solidFill>
                  <a:srgbClr val="660033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培養</a:t>
            </a:r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屬靈的眼光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6:22-23)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07" y="3390197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1) 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錢財讓我們對「貪婪的罪」變得昏花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507" y="4007572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2) 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錢財讓我們對「奢侈生活」變不敏感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6390" y="1172905"/>
            <a:ext cx="78328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眼睛就是身上的燈。你的</a:t>
            </a:r>
            <a:r>
              <a:rPr lang="zh-TW" alt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眼睛若瞭亮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，全身就光明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；你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眼睛若昏花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，全身就黑暗。你裡頭的光若黑暗了，那黑暗是何等大呢！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026" name="Picture 2" descr="Christ Covenant Church: Raleigh, NC &gt; The Seven Deadly Sins: Ang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2" y="4733355"/>
            <a:ext cx="2902501" cy="195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bout For Books The Overspent American: Upscaling, Downshifting and the New  Consumer Complete - video dailymotion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33573" r="10722"/>
          <a:stretch/>
        </p:blipFill>
        <p:spPr bwMode="auto">
          <a:xfrm>
            <a:off x="5028032" y="4713337"/>
            <a:ext cx="2464820" cy="20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3314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5100" y="436247"/>
            <a:ext cx="6280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4000" dirty="0" smtClean="0">
                <a:solidFill>
                  <a:srgbClr val="660033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選擇</a:t>
            </a:r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正確的主人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6:24)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07" y="3021897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1) 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誰是我們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真主人？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07" y="4816843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2) 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為何要選對主人？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717" y="3649539"/>
            <a:ext cx="4288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因為你的財寶在那裡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/>
            </a:r>
            <a:b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</a:b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的心也在那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裡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(21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229" y="5445955"/>
            <a:ext cx="45448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為了能更有效使用金錢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9598" y="1243039"/>
            <a:ext cx="78288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一個人不能事奉兩個主；不是惡這個，愛那個，就是重這個，輕那個。你們不能又事奉神，又事奉瑪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門。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3003" y="3003938"/>
            <a:ext cx="3187700" cy="1793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2407" y="4150244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痛點？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3498" y="5879661"/>
            <a:ext cx="3353803" cy="55399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latin typeface="Sprint SF" pitchFamily="2" charset="0"/>
              </a:rPr>
              <a:t>Eat You Alive</a:t>
            </a:r>
            <a:endParaRPr lang="en-US" sz="3000" dirty="0">
              <a:latin typeface="Sprint SF" pitchFamily="2" charset="0"/>
            </a:endParaRPr>
          </a:p>
        </p:txBody>
      </p:sp>
      <p:pic>
        <p:nvPicPr>
          <p:cNvPr id="2052" name="Picture 4" descr="Biting Mouth By Ark-shade On DeviantArt #126515 - PNG Images - PNGi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93" y="4812860"/>
            <a:ext cx="2580397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5" grpId="0"/>
      <p:bldP spid="6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3314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5100" y="436247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4000" dirty="0" smtClean="0">
                <a:solidFill>
                  <a:srgbClr val="660033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專注</a:t>
            </a:r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永恆的財寶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6:19-21)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6217" y="1204964"/>
            <a:ext cx="80359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不要為自己積儹</a:t>
            </a:r>
            <a:r>
              <a:rPr lang="zh-TW" alt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財寶在地上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；地上有蟲子咬，能銹壞，也有賊挖窟窿來偷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。只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要積儹</a:t>
            </a:r>
            <a:r>
              <a:rPr lang="zh-TW" alt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財寶在天上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；天上沒有蟲子咬，不能銹壞，也沒有賊挖窟窿來偷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。因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為你的財寶在那裡，你的心也在那裡。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47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13314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65100" y="436247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4000" dirty="0" smtClean="0">
                <a:solidFill>
                  <a:srgbClr val="660033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專注</a:t>
            </a:r>
            <a:r>
              <a:rPr lang="zh-TW" altLang="en-US" sz="40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永恆的財寶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太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6:19-21)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07" y="1294697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1) 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什麼是「積財在地」？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107" y="3089643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2) </a:t>
            </a:r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什麼叫「積財在天」？</a:t>
            </a:r>
            <a:endParaRPr lang="en-US" sz="30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917" y="1922339"/>
            <a:ext cx="803296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把金錢用在自己身上，而忽略神國和他人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的需要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229" y="4785555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讓基督的豐盛成為我們的豐盛，主耶穌是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我們天上的財寶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6217" y="3713039"/>
            <a:ext cx="67505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耶和華是我的產業，是我杯中的分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我所得的，你為我持守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詩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16:5)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52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5" name="Picture 2" descr="Treasures in Heaven | For God's Glory Alone Ministries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hristian Cross Png - Transparent Background Gold Cross Transparent PNG -  1162x1885 - Free Download on NicePNG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163" y="200286"/>
              <a:ext cx="1305237" cy="2483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reasure chest PNG"/>
            <p:cNvPicPr>
              <a:picLocks noChangeAspect="1" noChangeArrowheads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327" flipH="1">
              <a:off x="4322446" y="1658597"/>
              <a:ext cx="3425434" cy="299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Valentine's Day Dinner - Transparent Background Heart Png Clipart  (#1041179) - PinClipart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57159" y1="41372" x2="57727" y2="42035"/>
                          <a14:backgroundMark x1="34318" y1="23009" x2="34318" y2="23009"/>
                          <a14:backgroundMark x1="39432" y1="35619" x2="39432" y2="35619"/>
                          <a14:backgroundMark x1="58750" y1="36947" x2="58750" y2="36947"/>
                          <a14:backgroundMark x1="41023" y1="28319" x2="41023" y2="28319"/>
                          <a14:backgroundMark x1="31932" y1="28982" x2="31932" y2="28982"/>
                          <a14:backgroundMark x1="34773" y1="32743" x2="34773" y2="32743"/>
                          <a14:backgroundMark x1="40682" y1="41150" x2="41477" y2="43142"/>
                          <a14:backgroundMark x1="48977" y1="57301" x2="49318" y2="57301"/>
                          <a14:backgroundMark x1="34886" y1="47566" x2="34886" y2="47566"/>
                          <a14:backgroundMark x1="32045" y1="41150" x2="32045" y2="41150"/>
                          <a14:backgroundMark x1="31477" y1="36947" x2="31477" y2="36947"/>
                          <a14:backgroundMark x1="31591" y1="32965" x2="31591" y2="32965"/>
                          <a14:backgroundMark x1="36591" y1="21239" x2="36591" y2="21239"/>
                          <a14:backgroundMark x1="52386" y1="23230" x2="52386" y2="23230"/>
                          <a14:backgroundMark x1="51023" y1="29425" x2="51023" y2="29425"/>
                          <a14:backgroundMark x1="58977" y1="19248" x2="58977" y2="19248"/>
                          <a14:backgroundMark x1="72045" y1="45796" x2="72045" y2="45796"/>
                          <a14:backgroundMark x1="71932" y1="34513" x2="72273" y2="34956"/>
                          <a14:backgroundMark x1="66705" y1="57522" x2="66705" y2="57522"/>
                          <a14:backgroundMark x1="64545" y1="63274" x2="64545" y2="63274"/>
                          <a14:backgroundMark x1="60568" y1="68142" x2="60682" y2="69248"/>
                          <a14:backgroundMark x1="72045" y1="27876" x2="71932" y2="28982"/>
                          <a14:backgroundMark x1="70795" y1="23673" x2="70795" y2="23673"/>
                          <a14:backgroundMark x1="69545" y1="20796" x2="69545" y2="20796"/>
                          <a14:backgroundMark x1="68182" y1="18805" x2="68182" y2="18805"/>
                          <a14:backgroundMark x1="56705" y1="15487" x2="56705" y2="15487"/>
                          <a14:backgroundMark x1="71932" y1="40929" x2="72159" y2="46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912">
              <a:off x="5139353" y="2647755"/>
              <a:ext cx="1896118" cy="97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Evergrande builds the future of Chinese soccer in Spai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4"/>
          <a:stretch/>
        </p:blipFill>
        <p:spPr bwMode="auto">
          <a:xfrm>
            <a:off x="879475" y="2926556"/>
            <a:ext cx="7668784" cy="370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 Country Concept China Prc People Stock Illustration 38512870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5000" l="0" r="100000">
                        <a14:foregroundMark x1="83077" y1="67857" x2="83077" y2="6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95"/>
          <a:stretch/>
        </p:blipFill>
        <p:spPr bwMode="auto">
          <a:xfrm>
            <a:off x="413169" y="257320"/>
            <a:ext cx="4175125" cy="26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新細明體</vt:lpstr>
      <vt:lpstr>華康魏碑體 Std W7</vt:lpstr>
      <vt:lpstr>華康黑體 Std W9</vt:lpstr>
      <vt:lpstr>Arial</vt:lpstr>
      <vt:lpstr>Calibri</vt:lpstr>
      <vt:lpstr>Calibri Light</vt:lpstr>
      <vt:lpstr>Sprint SF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2020-10-04T01:51:46Z</dcterms:created>
  <dcterms:modified xsi:type="dcterms:W3CDTF">2020-10-04T01:52:26Z</dcterms:modified>
</cp:coreProperties>
</file>