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823" r:id="rId3"/>
    <p:sldMasterId id="2147483835" r:id="rId4"/>
  </p:sldMasterIdLst>
  <p:notesMasterIdLst>
    <p:notesMasterId r:id="rId17"/>
  </p:notesMasterIdLst>
  <p:handoutMasterIdLst>
    <p:handoutMasterId r:id="rId18"/>
  </p:handoutMasterIdLst>
  <p:sldIdLst>
    <p:sldId id="2088" r:id="rId5"/>
    <p:sldId id="2152" r:id="rId6"/>
    <p:sldId id="2153" r:id="rId7"/>
    <p:sldId id="2154" r:id="rId8"/>
    <p:sldId id="2163" r:id="rId9"/>
    <p:sldId id="2156" r:id="rId10"/>
    <p:sldId id="2157" r:id="rId11"/>
    <p:sldId id="2158" r:id="rId12"/>
    <p:sldId id="2159" r:id="rId13"/>
    <p:sldId id="2160" r:id="rId14"/>
    <p:sldId id="2161" r:id="rId15"/>
    <p:sldId id="216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08000"/>
    <a:srgbClr val="660033"/>
    <a:srgbClr val="FFFFFF"/>
    <a:srgbClr val="FF6600"/>
    <a:srgbClr val="A50021"/>
    <a:srgbClr val="FFFF99"/>
    <a:srgbClr val="FF1F1F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9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7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5728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0487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8234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815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625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33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1472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8357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497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6710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3760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2092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5247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480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6729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81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6231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8902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563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0781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008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47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69B99-1108-455D-B3B6-AA29F1CC0F2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98673-BF69-47C3-8E12-4728C802F3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50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5EF15-3EF8-4F9E-8F11-377A17F294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1/21/21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8ED36-A6FE-4E88-82AE-5122906DC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47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69566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5967" y="5480221"/>
            <a:ext cx="270298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800" b="1" dirty="0"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舒國才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弟兄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212" y="700999"/>
            <a:ext cx="46730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華康POP3體 Std W12" panose="040B0C00000000000000" pitchFamily="82" charset="-120"/>
                <a:ea typeface="華康POP3體 Std W12" panose="040B0C00000000000000" pitchFamily="82" charset="-120"/>
                <a:cs typeface="+mn-cs"/>
              </a:rPr>
              <a:t>『</a:t>
            </a:r>
            <a:r>
              <a:rPr lang="zh-TW" altLang="en-US" sz="5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latin typeface="華康POP3體 Std W12" panose="040B0C00000000000000" pitchFamily="82" charset="-120"/>
                <a:ea typeface="華康POP3體 Std W12" panose="040B0C00000000000000" pitchFamily="82" charset="-120"/>
              </a:rPr>
              <a:t>心靈的操練</a:t>
            </a: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華康POP3體 Std W12" panose="040B0C00000000000000" pitchFamily="82" charset="-120"/>
                <a:ea typeface="華康POP3體 Std W12" panose="040B0C00000000000000" pitchFamily="82" charset="-120"/>
                <a:cs typeface="+mn-cs"/>
              </a:rPr>
              <a:t>』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</a:effectLst>
              <a:uLnTx/>
              <a:uFillTx/>
              <a:latin typeface="華康POP3體 Std W12" panose="040B0C00000000000000" pitchFamily="82" charset="-120"/>
              <a:ea typeface="華康POP3體 Std W12" panose="040B0C00000000000000" pitchFamily="82" charset="-12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2611" y="1562773"/>
            <a:ext cx="332494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(</a:t>
            </a:r>
            <a:r>
              <a:rPr lang="zh-TW" altLang="en-US" sz="34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腓立比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書 </a:t>
            </a:r>
            <a:r>
              <a:rPr lang="en-US" altLang="zh-TW" sz="34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4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:6-9)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671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3753" y="386861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要思念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752600"/>
            <a:ext cx="8534400" cy="3810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8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弟兄們，我還有未盡的話：凡是真實的，可敬的，公義的，清潔的，可愛的，有美名的，若有甚麼德行，若有甚麼稱讚，這些事你們都要思念。</a:t>
            </a:r>
            <a:endParaRPr kumimoji="0" lang="en-US" altLang="zh-TW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162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8923" y="31652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要去行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600200"/>
            <a:ext cx="8534400" cy="4038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9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你們在我身上所學習的，所領受的，所聽見的，所看見的，這些事你們都要去行，賜平安的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就必與你們同在。</a:t>
            </a:r>
            <a:endParaRPr kumimoji="0" lang="zh-CN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68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40676" y="1143000"/>
            <a:ext cx="8839201" cy="4038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願賜平安的神，親自使你們全然成聖。 又願你們的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靈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，與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魂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，與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身子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，得蒙保守，在我主耶穌基督降臨的時候，完全無可指摘。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【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帖撒羅尼迦前書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5:23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】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64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2369" y="433753"/>
            <a:ext cx="8229600" cy="1295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提摩太前書</a:t>
            </a: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4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章</a:t>
            </a: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8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節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00200"/>
            <a:ext cx="8534400" cy="3657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4:8</a:t>
            </a:r>
            <a:r>
              <a:rPr kumimoji="0" lang="en-US" altLang="zh-C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操練身體，益處還少。惟獨敬虔，凡事都有益處。因為有今生和來生的應許。</a:t>
            </a:r>
            <a:endParaRPr kumimoji="0" lang="en-US" altLang="zh-CN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00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57906"/>
            <a:ext cx="8229600" cy="7971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腓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立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比書</a:t>
            </a: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4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章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143000"/>
            <a:ext cx="88392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6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應當一無掛慮，只要凡事藉着禱告，祈求，和感謝，將你們所要的告訴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7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所賜，出人意外的平安必在基督耶穌裏保守你們的心懷意念。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8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弟兄們，我還有未盡的話：凡是真實的，可敬的，公義的，清潔的，可愛的，有美名的，若有甚麼德行，若有甚麼稱讚，這些事你們都要思念。</a:t>
            </a:r>
            <a:endParaRPr kumimoji="0" lang="en-US" altLang="zh-TW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9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你們在我身上所學習的，所領受的，所聽見的，所看見的，這些事你們都要去行，賜平安的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就必與你們同在。</a:t>
            </a:r>
            <a:endParaRPr kumimoji="0" lang="zh-CN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44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57906"/>
            <a:ext cx="8229600" cy="7971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腓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立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比書</a:t>
            </a: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4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章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014046"/>
            <a:ext cx="85344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6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應當一無掛慮，只要凡事藉着禱告，祈求，和感謝，將你們所要的告訴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7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所賜，出人意外的平安必在基督耶穌裏保守你們的心懷意念。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要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禱告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8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弟兄們，我還有未盡的話：凡是真實的，可敬的，公義的，清潔的，可愛的，有美名的，若有甚麼德行，若有甚麼稱讚，這些事你們都要思念。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要思念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9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你們在我身上所學習的，所領受的，所聽見的，所看見的，這些事你們都要去行，賜平安的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就必與你們同在。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要去行</a:t>
            </a:r>
          </a:p>
        </p:txBody>
      </p:sp>
    </p:spTree>
    <p:extLst>
      <p:ext uri="{BB962C8B-B14F-4D97-AF65-F5344CB8AC3E}">
        <p14:creationId xmlns:p14="http://schemas.microsoft.com/office/powerpoint/2010/main" val="408551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57906"/>
            <a:ext cx="8229600" cy="7971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腓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立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比書</a:t>
            </a: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4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章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014046"/>
            <a:ext cx="85344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6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應當一無掛慮，只要凡事藉着禱告，祈求，和感謝，將你們所要的告訴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7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所賜，出人意外的平安必在基督耶穌裏保守你們的心懷意念。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禱告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lang="zh-CN" altLang="en-US" sz="32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神保守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8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弟兄們，我還有未盡的話：凡是真實的，可敬的，公義的，清潔的，可愛的，有美名的，若有甚麼德行，若有甚麼稱讚，這些事你們都要思念。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要思念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lvl="0" indent="0">
              <a:buNone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9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你們在我身上所學習的，所領受的，所聽見的，所看見的，這些事你們都要去行，賜平安的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就必與你們同在。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</a:rPr>
              <a:t>要去行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lang="zh-CN" altLang="en-US" sz="32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神同在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436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838200"/>
            <a:ext cx="8534400" cy="5867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耶和華神用地上的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塵土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造人，將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生氣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（</a:t>
            </a: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the breath of life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）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吹在他鼻孔里，他就成了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有靈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（魂）的活人（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a living soul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），名叫亞當。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【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創世記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2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：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7】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2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6523" y="28135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人的构成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靈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認識神，良心</a:t>
            </a:r>
            <a:endParaRPr kumimoji="0" lang="en-US" altLang="zh-CN" sz="3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魂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思想，情感，自由意志</a:t>
            </a:r>
            <a:endParaRPr kumimoji="0" lang="en-US" altLang="zh-CN" sz="3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體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看，聽，聞，嘗，觸摸</a:t>
            </a:r>
            <a:endParaRPr kumimoji="0" lang="zh-TW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43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5477" y="24618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要禱告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6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應當一無掛慮，只要凡事藉着禱告，祈求，和感謝，將你們所要的告訴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7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所賜，出人意外的平安必在基督耶穌裏保守你們的心懷意念。</a:t>
            </a:r>
          </a:p>
        </p:txBody>
      </p:sp>
    </p:spTree>
    <p:extLst>
      <p:ext uri="{BB962C8B-B14F-4D97-AF65-F5344CB8AC3E}">
        <p14:creationId xmlns:p14="http://schemas.microsoft.com/office/powerpoint/2010/main" val="185372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69631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j-cs"/>
              </a:rPr>
              <a:t>禱告的结果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7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 </a:t>
            </a:r>
            <a:r>
              <a:rPr kumimoji="0" lang="zh-CN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神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+mn-cs"/>
              </a:rPr>
              <a:t>所賜，出人意外的平安必在基督耶穌裏保守你們的心懷意念。</a:t>
            </a:r>
          </a:p>
        </p:txBody>
      </p:sp>
    </p:spTree>
    <p:extLst>
      <p:ext uri="{BB962C8B-B14F-4D97-AF65-F5344CB8AC3E}">
        <p14:creationId xmlns:p14="http://schemas.microsoft.com/office/powerpoint/2010/main" val="3739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75181</TotalTime>
  <Words>781</Words>
  <Application>Microsoft Macintosh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DengXian</vt:lpstr>
      <vt:lpstr>華康POP3體 Std W12</vt:lpstr>
      <vt:lpstr>華康魏碑體 Std W7</vt:lpstr>
      <vt:lpstr>華康黑體 Std W7</vt:lpstr>
      <vt:lpstr>Arial</vt:lpstr>
      <vt:lpstr>Calibri</vt:lpstr>
      <vt:lpstr>Calibri Light</vt:lpstr>
      <vt:lpstr>Office Theme</vt:lpstr>
      <vt:lpstr>2_Custom Design</vt:lpstr>
      <vt:lpstr>3_Office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1808</cp:revision>
  <cp:lastPrinted>2021-01-14T18:24:04Z</cp:lastPrinted>
  <dcterms:created xsi:type="dcterms:W3CDTF">2016-12-29T18:12:43Z</dcterms:created>
  <dcterms:modified xsi:type="dcterms:W3CDTF">2021-01-22T01:26:11Z</dcterms:modified>
</cp:coreProperties>
</file>