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835" r:id="rId2"/>
    <p:sldMasterId id="2147483847" r:id="rId3"/>
  </p:sldMasterIdLst>
  <p:notesMasterIdLst>
    <p:notesMasterId r:id="rId10"/>
  </p:notesMasterIdLst>
  <p:handoutMasterIdLst>
    <p:handoutMasterId r:id="rId11"/>
  </p:handoutMasterIdLst>
  <p:sldIdLst>
    <p:sldId id="2221" r:id="rId4"/>
    <p:sldId id="2274" r:id="rId5"/>
    <p:sldId id="2275" r:id="rId6"/>
    <p:sldId id="2276" r:id="rId7"/>
    <p:sldId id="2277" r:id="rId8"/>
    <p:sldId id="227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1F1F"/>
    <a:srgbClr val="800000"/>
    <a:srgbClr val="008000"/>
    <a:srgbClr val="660033"/>
    <a:srgbClr val="FFFFFF"/>
    <a:srgbClr val="FF6600"/>
    <a:srgbClr val="A50021"/>
    <a:srgbClr val="FFFF99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808" y="5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2FD8-E841-466E-988A-CFBCC7AB8686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697C-70F7-40CD-BD96-584B3347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9B7C30-B2D3-4E6B-AFD6-9360FE6C4AAA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18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9682F-D757-41DD-8823-E6F9EF4464DE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04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0E23F-EDDC-4A9F-8A2C-D1DCE72ABF06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3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31795-4831-49C9-B5E3-EBDD43091368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90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DCE50-CE1E-4BA0-A3D6-96AC0A2DB617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6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7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5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77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4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41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3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9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 noChangeArrowheads="1"/>
              </p:cNvSpPr>
              <p:nvPr userDrawn="1"/>
            </p:nvSpPr>
            <p:spPr bwMode="auto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3" name="Freeform 10"/>
              <p:cNvSpPr>
                <a:spLocks noChangeArrowheads="1"/>
              </p:cNvSpPr>
              <p:nvPr userDrawn="1"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4" name="Freeform 11"/>
              <p:cNvSpPr>
                <a:spLocks noChangeArrowheads="1"/>
              </p:cNvSpPr>
              <p:nvPr userDrawn="1"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5" name="Freeform 12"/>
              <p:cNvSpPr>
                <a:spLocks noChangeArrowheads="1"/>
              </p:cNvSpPr>
              <p:nvPr userDrawn="1"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6 w 155"/>
                  <a:gd name="T5" fmla="*/ 6 h 66"/>
                  <a:gd name="T6" fmla="*/ 6 w 155"/>
                  <a:gd name="T7" fmla="*/ 18 h 66"/>
                  <a:gd name="T8" fmla="*/ 0 w 155"/>
                  <a:gd name="T9" fmla="*/ 24 h 66"/>
                  <a:gd name="T10" fmla="*/ 78 w 155"/>
                  <a:gd name="T11" fmla="*/ 60 h 66"/>
                  <a:gd name="T12" fmla="*/ 96 w 155"/>
                  <a:gd name="T13" fmla="*/ 42 h 66"/>
                  <a:gd name="T14" fmla="*/ 155 w 155"/>
                  <a:gd name="T15" fmla="*/ 66 h 66"/>
                  <a:gd name="T16" fmla="*/ 126 w 155"/>
                  <a:gd name="T17" fmla="*/ 24 h 66"/>
                  <a:gd name="T18" fmla="*/ 149 w 155"/>
                  <a:gd name="T19" fmla="*/ 0 h 66"/>
                  <a:gd name="T20" fmla="*/ 114 w 155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6" name="Freeform 13"/>
              <p:cNvSpPr>
                <a:spLocks noChangeArrowheads="1"/>
              </p:cNvSpPr>
              <p:nvPr userDrawn="1"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</p:grpSp>
        <p:sp>
          <p:nvSpPr>
            <p:cNvPr id="11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 noChangeArrowheads="1"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1991 w 2033"/>
                <a:gd name="T27" fmla="*/ 493 h 499"/>
                <a:gd name="T28" fmla="*/ 676 w 2033"/>
                <a:gd name="T29" fmla="*/ 243 h 499"/>
                <a:gd name="T30" fmla="*/ 514 w 2033"/>
                <a:gd name="T31" fmla="*/ 159 h 499"/>
                <a:gd name="T32" fmla="*/ 425 w 2033"/>
                <a:gd name="T33" fmla="*/ 110 h 499"/>
                <a:gd name="T34" fmla="*/ 365 w 2033"/>
                <a:gd name="T35" fmla="*/ 92 h 499"/>
                <a:gd name="T36" fmla="*/ 281 w 2033"/>
                <a:gd name="T37" fmla="*/ 61 h 499"/>
                <a:gd name="T38" fmla="*/ 186 w 2033"/>
                <a:gd name="T3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36 h 60"/>
                <a:gd name="T38" fmla="*/ 0 w 71"/>
                <a:gd name="T3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203 w 245"/>
                <a:gd name="T45" fmla="*/ 24 h 204"/>
                <a:gd name="T46" fmla="*/ 233 w 245"/>
                <a:gd name="T47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sp>
        <p:nvSpPr>
          <p:cNvPr id="645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32046-B5E3-4975-A314-B2999B78A4A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599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1A7FD-D292-46E8-B6A8-F593A49388E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67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89182B-B273-4DF2-BA32-CA08C87D497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058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86A702-39B1-4C4F-A10E-B679A787440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02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E8CF9-B6F7-4DE4-93F0-EB6E98990AD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59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30385-10BB-4D40-A8A0-E5802D2CA3D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13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62AC2-4C3D-41BC-B1F8-4BC1147C038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738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E467A-4CA7-4114-839C-F653257D3F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256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F8634-9999-43D7-A962-71C7C682E10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621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6478C-5D23-44AA-A9C5-05CEDE952CD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60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53D514-0557-471A-AFEC-4238A7D8F0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84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E31EC-00A1-420F-B34A-F8DF9FF2D1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A9855-F709-47C5-9695-DF4230288D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63492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3495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33" name="Freeform 9"/>
              <p:cNvSpPr>
                <a:spLocks noChangeArrowheads="1"/>
              </p:cNvSpPr>
              <p:nvPr userDrawn="1"/>
            </p:nvSpPr>
            <p:spPr bwMode="auto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 userDrawn="1"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 userDrawn="1"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 userDrawn="1"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6 w 155"/>
                  <a:gd name="T5" fmla="*/ 6 h 66"/>
                  <a:gd name="T6" fmla="*/ 6 w 155"/>
                  <a:gd name="T7" fmla="*/ 18 h 66"/>
                  <a:gd name="T8" fmla="*/ 0 w 155"/>
                  <a:gd name="T9" fmla="*/ 24 h 66"/>
                  <a:gd name="T10" fmla="*/ 78 w 155"/>
                  <a:gd name="T11" fmla="*/ 60 h 66"/>
                  <a:gd name="T12" fmla="*/ 96 w 155"/>
                  <a:gd name="T13" fmla="*/ 42 h 66"/>
                  <a:gd name="T14" fmla="*/ 155 w 155"/>
                  <a:gd name="T15" fmla="*/ 66 h 66"/>
                  <a:gd name="T16" fmla="*/ 126 w 155"/>
                  <a:gd name="T17" fmla="*/ 24 h 66"/>
                  <a:gd name="T18" fmla="*/ 149 w 155"/>
                  <a:gd name="T19" fmla="*/ 0 h 66"/>
                  <a:gd name="T20" fmla="*/ 114 w 155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 userDrawn="1"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/>
                </a:endParaRPr>
              </a:p>
            </p:txBody>
          </p:sp>
        </p:grpSp>
        <p:sp>
          <p:nvSpPr>
            <p:cNvPr id="63502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1991 w 2033"/>
                <a:gd name="T27" fmla="*/ 493 h 499"/>
                <a:gd name="T28" fmla="*/ 676 w 2033"/>
                <a:gd name="T29" fmla="*/ 243 h 499"/>
                <a:gd name="T30" fmla="*/ 514 w 2033"/>
                <a:gd name="T31" fmla="*/ 159 h 499"/>
                <a:gd name="T32" fmla="*/ 425 w 2033"/>
                <a:gd name="T33" fmla="*/ 110 h 499"/>
                <a:gd name="T34" fmla="*/ 365 w 2033"/>
                <a:gd name="T35" fmla="*/ 92 h 499"/>
                <a:gd name="T36" fmla="*/ 281 w 2033"/>
                <a:gd name="T37" fmla="*/ 61 h 499"/>
                <a:gd name="T38" fmla="*/ 186 w 2033"/>
                <a:gd name="T3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36 h 60"/>
                <a:gd name="T38" fmla="*/ 0 w 71"/>
                <a:gd name="T3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203 w 245"/>
                <a:gd name="T45" fmla="*/ 24 h 204"/>
                <a:gd name="T46" fmla="*/ 233 w 245"/>
                <a:gd name="T47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endParaRPr>
            </a:p>
          </p:txBody>
        </p:sp>
      </p:grpSp>
      <p:sp>
        <p:nvSpPr>
          <p:cNvPr id="635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TW" noProof="1"/>
              <a:t>Click to edit Master title style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97909-ACCE-48DE-B75B-B14A9816B26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3737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/>
      <p:bldP spid="635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ought for Christmas: The beauty of sleep - The Irish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" r="175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7102" y="506506"/>
            <a:ext cx="53142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  <a:cs typeface="+mn-cs"/>
              </a:rPr>
              <a:t>『</a:t>
            </a:r>
            <a:r>
              <a:rPr lang="zh-TW" altLang="en-US" sz="5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從睡覺看彼得</a:t>
            </a:r>
            <a:r>
              <a:rPr kumimoji="0" lang="en-US" altLang="zh-TW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  <a:cs typeface="+mn-cs"/>
              </a:rPr>
              <a:t>』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宗楷體 Std W7" panose="03000700000000000000" pitchFamily="66" charset="-120"/>
              <a:ea typeface="華康宗楷體 Std W7" panose="03000700000000000000" pitchFamily="66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404" y="1286219"/>
            <a:ext cx="6487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路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 </a:t>
            </a:r>
            <a:r>
              <a:rPr lang="en-US" altLang="zh-TW" sz="3000" noProof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9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:27-36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、太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26:26-45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、徒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12:1-10)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9" y="4969921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陳掁鴻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  <a:cs typeface="+mn-cs"/>
              </a:rPr>
              <a:t>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  <a:cs typeface="+mn-cs"/>
              </a:rPr>
              <a:t>牧師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宗楷體 Std W7" panose="03000700000000000000" pitchFamily="66" charset="-120"/>
              <a:ea typeface="華康宗楷體 Std W7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3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9600" b="1">
                <a:latin typeface="標楷體" panose="03000509000000000000" pitchFamily="65" charset="-120"/>
                <a:ea typeface="標楷體" panose="03000509000000000000" pitchFamily="65" charset="-120"/>
              </a:rPr>
              <a:t>從睡覺看彼得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CN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6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山上</a:t>
            </a:r>
            <a:r>
              <a:rPr lang="zh-CN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：閱歷不深二</a:t>
            </a:r>
            <a:r>
              <a:rPr lang="zh-TW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6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園中</a:t>
            </a:r>
            <a:r>
              <a:rPr lang="zh-CN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：忠心不足三</a:t>
            </a:r>
            <a:r>
              <a:rPr lang="zh-TW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6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階下</a:t>
            </a:r>
            <a:r>
              <a:rPr lang="zh-CN" altLang="en-US" sz="6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：深信不疑</a:t>
            </a:r>
          </a:p>
          <a:p>
            <a:pPr eaLnBrk="1" hangingPunct="1">
              <a:buFontTx/>
              <a:buNone/>
            </a:pPr>
            <a:endParaRPr lang="zh-CN" altLang="en-US" sz="6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02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8953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山上：閱歷不深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8616" y="797170"/>
            <a:ext cx="9261231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實在告訴你們：站在這裡的，有人在沒嘗死味以前，必看見神的國。說了這話以後約有八天，耶穌帶著彼得、約翰、雅各上山去禱告。正禱告的時候，他的面貌就改變了，衣服潔白放光。忽然有摩西、以利亞兩個人同耶穌說話；他們在榮光裡顯現，談論耶穌去世的事，就是</a:t>
            </a:r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在耶路撒冷將要成的事。彼得和他的同伴都</a:t>
            </a:r>
            <a:r>
              <a:rPr lang="zh-TW" altLang="en-US" sz="29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打盹</a:t>
            </a: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，既清醒了，就看見耶穌的榮光，並同</a:t>
            </a:r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站著的那兩個人。二人正要和耶穌分離的時候，彼得對耶穌說：夫子，我們在這裡真好！可以搭三座棚，一座為</a:t>
            </a:r>
            <a:r>
              <a:rPr lang="zh-CN" altLang="en-GB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，一座為摩西，一座為以利亞。他卻不知道所說的是甚麼。說這話的時候，有一朵雲彩來遮蓋他們；他們進入雲彩裡就懼怕。有聲音從雲彩裡出來，說：這是我的兒子，我所揀選的，你們要聽</a:t>
            </a:r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路加福音九章</a:t>
            </a:r>
            <a:r>
              <a:rPr lang="en-US" altLang="zh-CN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27-36</a:t>
            </a:r>
            <a:r>
              <a:rPr lang="zh-CN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  <a:endParaRPr lang="en-US" altLang="zh-CN" sz="2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723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園中：忠心不足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93" y="826478"/>
            <a:ext cx="9167446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耶穌同門徒來到一個地方，名叫客西馬尼，就對他們說：你們坐在這裡，等我到那邊去禱告。於是帶著彼得和西庇太的兩個兒子同去，就憂愁起來，極其難過，便對他們說：我心裡甚是憂傷，幾乎要死；你們在這裡等候，和我一同警醒。</a:t>
            </a:r>
            <a:r>
              <a:rPr lang="zh-CN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就稍往前走，俯伏在地禱告說：我父啊</a:t>
            </a:r>
            <a:r>
              <a:rPr lang="zh-CN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倘若可行，求</a:t>
            </a:r>
            <a:r>
              <a:rPr lang="zh-CN" altLang="en-GB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叫這杯離開我；然而，不要照我的意思，只要照</a:t>
            </a:r>
            <a:r>
              <a:rPr lang="zh-CN" altLang="en-GB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的意思。來到門徒那裡，見他們</a:t>
            </a:r>
            <a:r>
              <a:rPr lang="zh-TW" altLang="en-US" sz="2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睡著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了，就對彼得說：怎麼樣，你們不能同我</a:t>
            </a:r>
            <a:r>
              <a:rPr lang="zh-TW" altLang="en-US" sz="2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警醒片時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嗎？總要</a:t>
            </a:r>
            <a:r>
              <a:rPr lang="zh-TW" altLang="en-US" sz="2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警醒禱告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，免得入了迷惑。你們心靈固然願意，肉體卻軟弱了。第二次又去禱告說：我父啊</a:t>
            </a:r>
            <a:r>
              <a:rPr lang="zh-CN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這杯若不能離開我，必要我喝，就願</a:t>
            </a:r>
            <a:r>
              <a:rPr lang="zh-CN" altLang="en-GB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的意旨成全。又來見他們</a:t>
            </a:r>
            <a:r>
              <a:rPr lang="zh-TW" altLang="en-US" sz="2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睡著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了，因為他們的</a:t>
            </a:r>
            <a:r>
              <a:rPr lang="zh-TW" altLang="en-US" sz="2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眼睛困倦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。耶穌又離開他們去了。第三次禱告，說的話還是與先前一樣。於是來到門徒那裡，對他們說：現在你們仍然</a:t>
            </a:r>
            <a:r>
              <a:rPr lang="zh-TW" alt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睡覺安歇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吧？時候到了，人子被賣在罪人手裡了。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馬太福音二十六章</a:t>
            </a:r>
            <a:r>
              <a:rPr lang="en-US" altLang="zh-CN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36-45</a:t>
            </a:r>
            <a:r>
              <a:rPr lang="zh-CN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  <a:endParaRPr lang="en-US" altLang="zh-CN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60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723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階下：深信不疑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5169" y="756138"/>
            <a:ext cx="9085385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那時，希律王下手苦害教會中幾個人，用刀殺了約翰的哥哥雅各。他見猶太人喜歡這事，又去捉拿彼得。那時正是除酵的日子。希律拿了彼得，收在監裡，交付四班兵丁看守，每班四個人，意思要在逾越節後，把他提出來，當著百姓辦他。於是彼得被囚在監裡；教會卻為他切切地禱告神。希律將要提他出來的前一夜，彼得被兩條鐵鏈鎖著，</a:t>
            </a:r>
            <a:r>
              <a:rPr lang="zh-CN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睡在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兩個兵丁當中。看守的人也在門外看守。忽然有主的一個使者站在旁邊，屋裡有光照耀。天使拍彼得的肋旁，</a:t>
            </a:r>
            <a:r>
              <a:rPr lang="zh-CN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拍醒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他，說：快快起來！那鐵鏈就從他手上脫落下來。天使對他說：束上帶子，穿上鞋！他就那樣做。天使又說：披上外衣，跟著我來。彼得就出來跟著他，不知道天使所做是真的，只當見了異象。過了第一層、第二層監牢，就來到臨街的鐵門，那門自己開了。他們出來，走過一條街，天使便離開他去了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使徒行傳十二章</a:t>
            </a:r>
            <a:r>
              <a:rPr lang="en-US" altLang="zh-CN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1-10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4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12000" b="1">
                <a:latin typeface="標楷體" panose="03000509000000000000" pitchFamily="65" charset="-120"/>
                <a:ea typeface="標楷體" panose="03000509000000000000" pitchFamily="65" charset="-120"/>
              </a:rPr>
              <a:t>今日金句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若不是耶和華建造房屋，建造的人就</a:t>
            </a:r>
            <a:r>
              <a:rPr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枉然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勞力；若不是耶和華看守城池，看守的人就</a:t>
            </a:r>
            <a:r>
              <a:rPr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枉然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警醒。你們清晨早起，夜晚安歇，吃勞碌得來的飯，本是</a:t>
            </a:r>
            <a:r>
              <a:rPr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枉然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；惟有耶和華所親愛的，必叫他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安然睡覺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（詩篇一百二十七篇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節）</a:t>
            </a:r>
            <a:endParaRPr lang="en-US" altLang="zh-CN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</a:pPr>
            <a:endParaRPr lang="zh-CN" altLang="en-US" sz="6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51175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77340</TotalTime>
  <Words>949</Words>
  <Application>Microsoft Macintosh PowerPoint</Application>
  <PresentationFormat>On-screen Show (4:3)</PresentationFormat>
  <Paragraphs>18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標楷體</vt:lpstr>
      <vt:lpstr>華康宗楷體 Std W7</vt:lpstr>
      <vt:lpstr>Arial</vt:lpstr>
      <vt:lpstr>Calibri</vt:lpstr>
      <vt:lpstr>Calibri Light</vt:lpstr>
      <vt:lpstr>2_Custom Design</vt:lpstr>
      <vt:lpstr>2_Office Theme</vt:lpstr>
      <vt:lpstr>Mountain Top</vt:lpstr>
      <vt:lpstr>PowerPoint Presentation</vt:lpstr>
      <vt:lpstr>從睡覺看彼得</vt:lpstr>
      <vt:lpstr>山上：閱歷不深</vt:lpstr>
      <vt:lpstr>園中：忠心不足</vt:lpstr>
      <vt:lpstr>階下：深信不疑</vt:lpstr>
      <vt:lpstr>今日金句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1894</cp:revision>
  <cp:lastPrinted>2021-01-14T18:24:04Z</cp:lastPrinted>
  <dcterms:created xsi:type="dcterms:W3CDTF">2016-12-29T18:12:43Z</dcterms:created>
  <dcterms:modified xsi:type="dcterms:W3CDTF">2021-03-04T23:55:26Z</dcterms:modified>
</cp:coreProperties>
</file>