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2" r:id="rId1"/>
    <p:sldMasterId id="2147483846" r:id="rId2"/>
  </p:sldMasterIdLst>
  <p:notesMasterIdLst>
    <p:notesMasterId r:id="rId15"/>
  </p:notesMasterIdLst>
  <p:sldIdLst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297" r:id="rId14"/>
  </p:sldIdLst>
  <p:sldSz cx="9144000" cy="6858000" type="screen4x3"/>
  <p:notesSz cx="6858000" cy="9144000"/>
  <p:embeddedFontLst>
    <p:embeddedFont>
      <p:font typeface="KaiTi" panose="02010609060101010101" pitchFamily="49" charset="-122"/>
      <p:regular r:id="rId16"/>
    </p:embeddedFont>
    <p:embeddedFont>
      <p:font typeface="LANTINGHEI SC DEMIBOLD" panose="02000000000000000000" pitchFamily="2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Microsoft YaHei" panose="020B0503020204020204" pitchFamily="34" charset="-122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63EC-D7FD-481A-9FDF-710DA7402CA7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7E39E-031E-4E3F-AE01-149286C1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0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0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33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62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62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44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62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30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6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37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9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2" y="3243269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80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22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52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62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2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83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517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3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2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82"/>
            <a:ext cx="685800" cy="365125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82"/>
            <a:ext cx="3829050" cy="365125"/>
          </a:xfrm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3" y="5883282"/>
            <a:ext cx="241925" cy="365125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1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56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3" y="609608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99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3" y="609608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34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171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3" y="609608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3" y="609608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529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3" y="609600"/>
            <a:ext cx="74294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31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6"/>
            <a:ext cx="1657886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40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25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69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3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93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55284-5808-410F-A1CD-CF3D6E856C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A0CF-E4B7-4940-8672-7832CBFA8E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7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3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3" y="2667006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82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2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3" y="5883282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13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342892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08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091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59" indent="-128585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51" indent="-128585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7252" y="1458401"/>
            <a:ext cx="7888941" cy="3639670"/>
          </a:xfrm>
        </p:spPr>
        <p:txBody>
          <a:bodyPr/>
          <a:lstStyle/>
          <a:p>
            <a:r>
              <a:rPr lang="zh-CN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7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复活在我</a:t>
            </a:r>
            <a:r>
              <a:rPr lang="zh-CN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b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22565" y="4612822"/>
            <a:ext cx="7094764" cy="1387928"/>
          </a:xfrm>
        </p:spPr>
        <p:txBody>
          <a:bodyPr/>
          <a:lstStyle/>
          <a:p>
            <a:pPr lvl="0">
              <a:buClr>
                <a:prstClr val="white"/>
              </a:buClr>
            </a:pP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约翰福音</a:t>
            </a: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》11:25-26</a:t>
            </a:r>
            <a:r>
              <a:rPr lang="zh-CN" altLang="en-US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3:12-15</a:t>
            </a:r>
            <a:endParaRPr lang="zh-CN" altLang="en-US" sz="3300" b="1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2865" y="5662196"/>
            <a:ext cx="28777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高為超 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牧師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126" b="29630"/>
          <a:stretch/>
        </p:blipFill>
        <p:spPr>
          <a:xfrm>
            <a:off x="1812552" y="318771"/>
            <a:ext cx="5558339" cy="29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1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0050" y="-383721"/>
            <a:ext cx="8458200" cy="5739494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4:16-18】 </a:t>
            </a:r>
            <a:r>
              <a:rPr lang="zh-CN" altLang="en-US" sz="33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所以我们不丧胆。外体虽然毁坏，内心却一天新似一天。我们这至暂至轻的苦楚，要为我们成就极重无比永远的荣耀。原来我们不是顾念所见的，乃是顾念所不见的。因为所见的是暂时的，所不见的是永远的。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0" name="Picture 2" descr="天空十字架(第1页) - 一起扣扣网">
            <a:extLst>
              <a:ext uri="{FF2B5EF4-FFF2-40B4-BE49-F238E27FC236}">
                <a16:creationId xmlns:a16="http://schemas.microsoft.com/office/drawing/2014/main" id="{82889799-69D0-8542-A58D-CD7CC51AD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2"/>
          <a:stretch/>
        </p:blipFill>
        <p:spPr bwMode="auto">
          <a:xfrm>
            <a:off x="2462059" y="3958814"/>
            <a:ext cx="4689348" cy="21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6541" y="623465"/>
            <a:ext cx="7357064" cy="5355771"/>
          </a:xfrm>
        </p:spPr>
        <p:txBody>
          <a:bodyPr>
            <a:normAutofit/>
          </a:bodyPr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eiti SC Medium" pitchFamily="2" charset="-128"/>
                <a:ea typeface="Heiti SC Medium" pitchFamily="2" charset="-128"/>
              </a:rPr>
              <a:t>寒冬过后春来暖，日月穿梭弦上箭；</a:t>
            </a:r>
            <a:endParaRPr lang="en-US" altLang="zh-CN" sz="3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eiti SC Medium" pitchFamily="2" charset="-128"/>
                <a:ea typeface="Heiti SC Medium" pitchFamily="2" charset="-128"/>
              </a:rPr>
              <a:t>活在自我灯影孤，患得患失不堪言！</a:t>
            </a:r>
            <a:endParaRPr lang="en-US" altLang="zh-CN" sz="3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eiti SC Medium" pitchFamily="2" charset="-128"/>
                <a:ea typeface="Heiti SC Medium" pitchFamily="2" charset="-128"/>
              </a:rPr>
              <a:t>地上物质填不满，回顾以往常兴叹；</a:t>
            </a:r>
            <a:endParaRPr lang="en-US" altLang="zh-CN" sz="3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eiti SC Medium" pitchFamily="2" charset="-128"/>
                <a:ea typeface="Heiti SC Medium" pitchFamily="2" charset="-128"/>
              </a:rPr>
              <a:t>福音甘泉解干涸，宝血除罪赐平安。</a:t>
            </a:r>
            <a:endParaRPr lang="en-US" altLang="zh-CN" sz="3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eiti SC Medium" pitchFamily="2" charset="-128"/>
                <a:ea typeface="Heiti SC Medium" pitchFamily="2" charset="-128"/>
              </a:rPr>
              <a:t>复活应许安于天，先死后生心欢然；</a:t>
            </a:r>
            <a:endParaRPr lang="en-US" altLang="zh-CN" sz="3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eiti SC Medium" pitchFamily="2" charset="-128"/>
                <a:ea typeface="Heiti SC Medium" pitchFamily="2" charset="-128"/>
              </a:rPr>
              <a:t>遵主行道承使命，圣爱似蜜甜心间！</a:t>
            </a:r>
            <a:endParaRPr lang="en-US" altLang="zh-CN" sz="3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  <a:p>
            <a:pPr marL="0" indent="0">
              <a:buNone/>
            </a:pPr>
            <a:endParaRPr lang="zh-CN" altLang="en-US" sz="3700" b="1" dirty="0">
              <a:effectLst>
                <a:glow rad="101600">
                  <a:schemeClr val="bg1">
                    <a:alpha val="6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8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aster su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7991" y="1651857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TW" altLang="en-US" sz="5000" dirty="0">
                <a:solidFill>
                  <a:srgbClr val="00206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回應默想：</a:t>
            </a:r>
            <a:endParaRPr lang="en-US" sz="5000" dirty="0">
              <a:solidFill>
                <a:srgbClr val="00206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858" y="1648886"/>
            <a:ext cx="4031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TW" altLang="en-US" sz="5000" dirty="0">
                <a:solidFill>
                  <a:srgbClr val="00206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華康明體 Std W12" panose="02020C00000000000000" pitchFamily="18" charset="-120"/>
                <a:ea typeface="華康明體 Std W12" panose="02020C00000000000000" pitchFamily="18" charset="-120"/>
              </a:rPr>
              <a:t>「和平之君</a:t>
            </a:r>
            <a:r>
              <a:rPr lang="zh-TW" altLang="en-US" sz="5000" dirty="0">
                <a:solidFill>
                  <a:srgbClr val="00206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5000" dirty="0">
              <a:solidFill>
                <a:srgbClr val="00206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華康明體 Std W12" panose="02020C00000000000000" pitchFamily="18" charset="-120"/>
              <a:ea typeface="華康明體 Std W12" panose="02020C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8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lus/>
      </p:transition>
    </mc:Choice>
    <mc:Fallback xmlns="">
      <p:transition spd="slow">
        <p:plu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EF724-5FA4-7742-8F93-539963D5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7" y="718459"/>
            <a:ext cx="6995601" cy="2024743"/>
          </a:xfrm>
        </p:spPr>
        <p:txBody>
          <a:bodyPr>
            <a:normAutofit/>
          </a:bodyPr>
          <a:lstStyle/>
          <a:p>
            <a:r>
              <a:rPr kumimoji="1" lang="en-US" altLang="zh-CN" sz="4500" b="1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《</a:t>
            </a:r>
            <a:r>
              <a:rPr kumimoji="1" lang="zh-CN" altLang="en-US" sz="4500" b="1" dirty="0">
                <a:effectLst>
                  <a:glow rad="38100">
                    <a:schemeClr val="bg1"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约翰福音</a:t>
            </a:r>
            <a:r>
              <a:rPr kumimoji="1" lang="en-US" altLang="zh-CN" sz="4500" b="1" dirty="0">
                <a:effectLst>
                  <a:glow rad="38100">
                    <a:schemeClr val="bg1"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》</a:t>
            </a:r>
            <a:r>
              <a:rPr kumimoji="1" lang="en-US" altLang="zh-CN" sz="4500" dirty="0">
                <a:effectLst>
                  <a:glow rad="38100">
                    <a:schemeClr val="bg1"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11:25-26</a:t>
            </a:r>
            <a:endParaRPr kumimoji="1" lang="zh-CN" altLang="en-US" sz="4500" dirty="0">
              <a:effectLst>
                <a:glow rad="38100">
                  <a:schemeClr val="bg1"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A70890-E52A-594E-9534-44FDE32CF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342901"/>
            <a:ext cx="8401050" cy="5429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3600" b="1" dirty="0"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耶稣对她说：</a:t>
            </a:r>
            <a:r>
              <a:rPr kumimoji="1" lang="zh-CN" altLang="en-US" sz="3600" dirty="0"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kumimoji="1" lang="zh-CN" alt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复活在我，生命也在我；信我的人，虽然死了，也必复活。凡活着信我的人必永远不死。你信这话吗？</a:t>
            </a:r>
            <a:r>
              <a:rPr kumimoji="1" lang="zh-CN" altLang="en-US" sz="3600" dirty="0"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</a:p>
        </p:txBody>
      </p:sp>
      <p:pic>
        <p:nvPicPr>
          <p:cNvPr id="1026" name="Picture 2" descr="圣经可靠吗？ - 知乎">
            <a:extLst>
              <a:ext uri="{FF2B5EF4-FFF2-40B4-BE49-F238E27FC236}">
                <a16:creationId xmlns:a16="http://schemas.microsoft.com/office/drawing/2014/main" id="{043F827C-EA0B-404F-A9C0-428E0656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67" y="4114801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518" y="693965"/>
            <a:ext cx="8432747" cy="5306786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en-US" altLang="zh-CN" sz="3600" b="1" dirty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b="1" dirty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3:12-15】 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我对你们说地上的事，你们尚且不信，若说天上的事，如何能信呢？除了从天降下仍旧在天的人子，没有人升过天。摩西在旷野怎样举蛇，人子也必照样被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ighlight>
                  <a:srgbClr val="FF00FF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举起来</a:t>
            </a:r>
            <a:r>
              <a:rPr lang="zh-CN" altLang="en-US" sz="3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叫一切信祂的都得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ighlight>
                  <a:srgbClr val="FF00FF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永生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。（或作叫一切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ighlight>
                  <a:srgbClr val="FF00FF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信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的人在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ighlight>
                  <a:srgbClr val="FF00FF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祂里面得永生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”</a:t>
            </a:r>
            <a:endParaRPr lang="zh-CN" altLang="en-US" sz="3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7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7885" y="430528"/>
            <a:ext cx="8148917" cy="1850091"/>
          </a:xfrm>
        </p:spPr>
        <p:txBody>
          <a:bodyPr/>
          <a:lstStyle/>
          <a:p>
            <a:pPr lvl="0"/>
            <a:r>
              <a:rPr lang="zh-CN" altLang="en-US" sz="45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第一、什么是“地上的事”呢？</a:t>
            </a:r>
            <a:br>
              <a:rPr lang="zh-CN" altLang="en-US" sz="45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>
              <a:effectLst>
                <a:glow rad="38100">
                  <a:schemeClr val="bg1"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1728" y="1796144"/>
            <a:ext cx="5162419" cy="4251672"/>
          </a:xfrm>
        </p:spPr>
        <p:txBody>
          <a:bodyPr>
            <a:normAutofit/>
          </a:bodyPr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3:3 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耶稣回答说：“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我实实在在地告诉你，人若不重生，就不能见神的国。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尼哥底母说：</a:t>
            </a:r>
            <a:r>
              <a:rPr lang="zh-CN" altLang="en-US" sz="3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400" b="1" dirty="0">
                <a:solidFill>
                  <a:srgbClr val="FFC0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人已经老了，如何能重生呢？岂能再进母腹生出来吗？</a:t>
            </a:r>
            <a:r>
              <a:rPr lang="zh-CN" altLang="en-US" sz="3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 descr="图片包含 文字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2" y="2451303"/>
            <a:ext cx="3462731" cy="220675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773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906" y="911611"/>
            <a:ext cx="8556812" cy="1143320"/>
          </a:xfrm>
        </p:spPr>
        <p:txBody>
          <a:bodyPr>
            <a:normAutofit fontScale="90000"/>
          </a:bodyPr>
          <a:lstStyle/>
          <a:p>
            <a:pPr lvl="0"/>
            <a:r>
              <a:rPr lang="zh-CN" altLang="en-US" sz="5025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第二、从天降下仍旧在天的救主</a:t>
            </a:r>
            <a:br>
              <a:rPr lang="en-US" altLang="zh-CN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zh-CN" altLang="en-US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4116" y="1892498"/>
            <a:ext cx="8747760" cy="4474028"/>
          </a:xfrm>
        </p:spPr>
        <p:txBody>
          <a:bodyPr>
            <a:noAutofit/>
          </a:bodyPr>
          <a:lstStyle/>
          <a:p>
            <a:pPr marL="0" indent="0">
              <a:buClr>
                <a:prstClr val="white"/>
              </a:buClr>
              <a:buNone/>
            </a:pP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28:12】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梦见一个梯子立在地上，梯子的头顶着天，有神的使者在梯子上，上去下来。</a:t>
            </a:r>
            <a:endParaRPr lang="en-US" altLang="zh-CN" sz="3400" b="1" dirty="0">
              <a:solidFill>
                <a:srgbClr val="FFFF00"/>
              </a:solidFill>
              <a:effectLst>
                <a:glow rad="38100">
                  <a:schemeClr val="bg1"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1:51】 </a:t>
            </a:r>
            <a:r>
              <a:rPr lang="zh-CN" altLang="en-US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耶稣又说：</a:t>
            </a:r>
            <a:r>
              <a:rPr lang="zh-CN" altLang="en-US" sz="3400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我实实在在地告诉你们，你们将要看见天开了，神的使者上去下来在人子身上。</a:t>
            </a:r>
            <a:r>
              <a:rPr lang="zh-CN" altLang="en-US" sz="3400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3400" dirty="0">
              <a:solidFill>
                <a:schemeClr val="tx1"/>
              </a:solidFill>
              <a:effectLst>
                <a:glow rad="38100">
                  <a:schemeClr val="bg1"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14:6 】</a:t>
            </a:r>
            <a:r>
              <a:rPr lang="zh-CN" altLang="en-US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耶稣说：</a:t>
            </a:r>
            <a:r>
              <a:rPr lang="zh-CN" altLang="en-US" sz="3400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我就是道路，真理，生命。若不借着我。没有人能到父那里去。</a:t>
            </a:r>
            <a:r>
              <a:rPr lang="zh-CN" altLang="en-US" sz="3400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pPr marL="0" indent="0">
              <a:buNone/>
            </a:pPr>
            <a:endParaRPr lang="zh-CN" altLang="en-US" sz="3400" dirty="0"/>
          </a:p>
        </p:txBody>
      </p:sp>
    </p:spTree>
    <p:extLst>
      <p:ext uri="{BB962C8B-B14F-4D97-AF65-F5344CB8AC3E}">
        <p14:creationId xmlns:p14="http://schemas.microsoft.com/office/powerpoint/2010/main" val="165888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037" y="454027"/>
            <a:ext cx="8484774" cy="1810647"/>
          </a:xfrm>
        </p:spPr>
        <p:txBody>
          <a:bodyPr/>
          <a:lstStyle/>
          <a:p>
            <a:r>
              <a:rPr lang="zh-CN" altLang="en-US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第三、“重生”</a:t>
            </a:r>
            <a:r>
              <a:rPr lang="en-US" altLang="zh-CN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得到“生命之光”</a:t>
            </a:r>
            <a:br>
              <a:rPr lang="en-US" altLang="zh-CN" sz="16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217" y="1943105"/>
            <a:ext cx="8417378" cy="4019551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8:12 </a:t>
            </a:r>
            <a:r>
              <a:rPr lang="zh-CN" altLang="en-US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耶稣又对众人说：</a:t>
            </a:r>
            <a:r>
              <a:rPr lang="zh-CN" altLang="en-US" sz="3400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我是世界的光。跟从我的，就不在黑暗里走，必要得着生命的光。</a:t>
            </a:r>
            <a:r>
              <a:rPr lang="zh-CN" altLang="en-US" sz="3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3400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18:28 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你必点着我的灯。耶和华我的神必照明我的黑暗。</a:t>
            </a:r>
          </a:p>
          <a:p>
            <a:pPr marL="0" indent="0">
              <a:buClr>
                <a:prstClr val="white"/>
              </a:buClr>
              <a:buNone/>
            </a:pPr>
            <a:endParaRPr lang="zh-CN" altLang="en-US" sz="3600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图片包含 烛架, 物体&#10;&#10;描述已自动生成"/>
          <p:cNvPicPr>
            <a:picLocks noChangeAspect="1"/>
          </p:cNvPicPr>
          <p:nvPr/>
        </p:nvPicPr>
        <p:blipFill rotWithShape="1">
          <a:blip r:embed="rId2"/>
          <a:srcRect t="7921"/>
          <a:stretch/>
        </p:blipFill>
        <p:spPr>
          <a:xfrm>
            <a:off x="4857754" y="4396890"/>
            <a:ext cx="2526824" cy="156576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477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1063" y="687845"/>
            <a:ext cx="7720635" cy="1649186"/>
          </a:xfrm>
        </p:spPr>
        <p:txBody>
          <a:bodyPr/>
          <a:lstStyle/>
          <a:p>
            <a:pPr lvl="0"/>
            <a:r>
              <a:rPr lang="zh-CN" altLang="en-US" sz="49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49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“重生”就是“灵魂苏醒”</a:t>
            </a:r>
            <a:br>
              <a:rPr lang="zh-CN" altLang="en-US" sz="49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04507" y="1861461"/>
            <a:ext cx="5535098" cy="4428691"/>
          </a:xfrm>
        </p:spPr>
        <p:txBody>
          <a:bodyPr>
            <a:normAutofit/>
          </a:bodyPr>
          <a:lstStyle/>
          <a:p>
            <a:pPr marL="0" indent="0">
              <a:buClr>
                <a:prstClr val="white"/>
              </a:buClr>
              <a:buNone/>
            </a:pPr>
            <a:endParaRPr lang="en-US" altLang="zh-CN" sz="3600" b="1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en-US" altLang="zh-CN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23:3】 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祂使我的灵魂苏醒，为自己的名引导我走义路。</a:t>
            </a:r>
            <a:endParaRPr lang="en-US" altLang="zh-CN" sz="3400" b="1" dirty="0">
              <a:solidFill>
                <a:srgbClr val="FFFF00"/>
              </a:solidFill>
              <a:effectLst>
                <a:glow rad="38100">
                  <a:schemeClr val="bg1"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en-US" altLang="zh-CN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EITI SC MEDIUM" pitchFamily="2" charset="-128"/>
                <a:ea typeface="HEITI SC MEDIUM" pitchFamily="2" charset="-128"/>
              </a:rPr>
              <a:t>【</a:t>
            </a:r>
            <a:r>
              <a:rPr lang="zh-CN" altLang="en-US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EITI SC MEDIUM" pitchFamily="2" charset="-128"/>
                <a:ea typeface="HEITI SC MEDIUM" pitchFamily="2" charset="-128"/>
              </a:rPr>
              <a:t>彼前</a:t>
            </a:r>
            <a:r>
              <a:rPr lang="en-US" altLang="zh-CN" sz="3400" b="1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EITI SC MEDIUM" pitchFamily="2" charset="-128"/>
                <a:ea typeface="HEITI SC MEDIUM" pitchFamily="2" charset="-128"/>
              </a:rPr>
              <a:t>1:9】 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并且得着你们信心的果效，就是灵魂的救恩。</a:t>
            </a:r>
            <a:endParaRPr lang="en-US" altLang="zh-CN" sz="3400" b="1" dirty="0">
              <a:solidFill>
                <a:srgbClr val="FFFF00"/>
              </a:solidFill>
              <a:effectLst>
                <a:glow rad="38100">
                  <a:schemeClr val="bg1"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endParaRPr lang="zh-CN" altLang="en-US" sz="3600" dirty="0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0988" r="30473" b="40828"/>
          <a:stretch>
            <a:fillRect/>
          </a:stretch>
        </p:blipFill>
        <p:spPr>
          <a:xfrm>
            <a:off x="710034" y="2337031"/>
            <a:ext cx="2476399" cy="2888114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897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301" y="489143"/>
            <a:ext cx="7952362" cy="1609928"/>
          </a:xfrm>
        </p:spPr>
        <p:txBody>
          <a:bodyPr/>
          <a:lstStyle/>
          <a:p>
            <a:pPr lvl="0"/>
            <a:r>
              <a:rPr lang="zh-CN" altLang="en-US" sz="49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第四、摩西旷野举蛇的预表</a:t>
            </a:r>
            <a:br>
              <a:rPr lang="zh-CN" altLang="en-US" sz="49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49386" y="1012377"/>
            <a:ext cx="5408232" cy="5297231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3:14-15 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摩西在旷野怎样举蛇，人子也必照样被举起来。叫一切信祂的都得永生。（或作叫一切信的人在祂里面得永生）</a:t>
            </a:r>
            <a:r>
              <a:rPr lang="zh-CN" altLang="en-US" sz="3400" dirty="0">
                <a:solidFill>
                  <a:schemeClr val="tx1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图片包含 山, 户外, 天空, 人员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5" y="2237015"/>
            <a:ext cx="2584547" cy="329241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906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559" y="706741"/>
            <a:ext cx="8613842" cy="1334252"/>
          </a:xfrm>
        </p:spPr>
        <p:txBody>
          <a:bodyPr>
            <a:normAutofit fontScale="90000"/>
          </a:bodyPr>
          <a:lstStyle/>
          <a:p>
            <a:pPr lvl="0"/>
            <a:r>
              <a:rPr lang="zh-CN" altLang="en-US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“举蛇”的意义</a:t>
            </a:r>
            <a:br>
              <a:rPr lang="zh-CN" altLang="en-US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557" y="1885950"/>
            <a:ext cx="8540886" cy="4114800"/>
          </a:xfrm>
        </p:spPr>
        <p:txBody>
          <a:bodyPr/>
          <a:lstStyle/>
          <a:p>
            <a:pPr marL="0" indent="0" algn="just">
              <a:buClr>
                <a:prstClr val="white"/>
              </a:buClr>
              <a:buNone/>
            </a:pP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8:3-6】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schemeClr val="bg1"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律法既因肉体软弱，有所不能行的，神就差遣自己的儿子，成为罪身的形状，作了赎罪祭，在肉体中定了罪案，使律法的义成就在我们这不随从肉体，只随从圣灵的人身上。因为随从肉体的人体贴肉体的事，随从圣灵的人体贴圣灵的事。体贴肉体的，就是死，体贴圣灵的，乃是生命，平安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65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网状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6618</TotalTime>
  <Words>757</Words>
  <Application>Microsoft Macintosh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LANTINGHEI SC DEMIBOLD</vt:lpstr>
      <vt:lpstr>Microsoft YaHei</vt:lpstr>
      <vt:lpstr>华文楷体</vt:lpstr>
      <vt:lpstr>Calibri Light</vt:lpstr>
      <vt:lpstr>Heiti SC Medium</vt:lpstr>
      <vt:lpstr>Calibri</vt:lpstr>
      <vt:lpstr>華康明體 Std W12</vt:lpstr>
      <vt:lpstr>KaiTi</vt:lpstr>
      <vt:lpstr>Arial</vt:lpstr>
      <vt:lpstr>Century Gothic</vt:lpstr>
      <vt:lpstr>華康黑體 Std W7</vt:lpstr>
      <vt:lpstr>Heiti SC Medium</vt:lpstr>
      <vt:lpstr>11_Office Theme</vt:lpstr>
      <vt:lpstr>网状</vt:lpstr>
      <vt:lpstr>“复活在我” </vt:lpstr>
      <vt:lpstr>《约翰福音》11:25-26</vt:lpstr>
      <vt:lpstr>PowerPoint Presentation</vt:lpstr>
      <vt:lpstr>第一、什么是“地上的事”呢？ </vt:lpstr>
      <vt:lpstr>第二、从天降下仍旧在天的救主  </vt:lpstr>
      <vt:lpstr>第三、“重生”——得到“生命之光” </vt:lpstr>
      <vt:lpstr>  “重生”就是“灵魂苏醒” </vt:lpstr>
      <vt:lpstr>第四、摩西旷野举蛇的预表 </vt:lpstr>
      <vt:lpstr>                   “举蛇”的意义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Elan Chen</cp:lastModifiedBy>
  <cp:revision>86</cp:revision>
  <dcterms:created xsi:type="dcterms:W3CDTF">2019-04-09T00:26:03Z</dcterms:created>
  <dcterms:modified xsi:type="dcterms:W3CDTF">2021-04-02T01:26:22Z</dcterms:modified>
</cp:coreProperties>
</file>