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  <p:sldMasterId id="2147483733" r:id="rId3"/>
  </p:sldMasterIdLst>
  <p:notesMasterIdLst>
    <p:notesMasterId r:id="rId18"/>
  </p:notesMasterIdLst>
  <p:handoutMasterIdLst>
    <p:handoutMasterId r:id="rId19"/>
  </p:handoutMasterIdLst>
  <p:sldIdLst>
    <p:sldId id="2513" r:id="rId4"/>
    <p:sldId id="2517" r:id="rId5"/>
    <p:sldId id="2518" r:id="rId6"/>
    <p:sldId id="2519" r:id="rId7"/>
    <p:sldId id="2520" r:id="rId8"/>
    <p:sldId id="2521" r:id="rId9"/>
    <p:sldId id="2522" r:id="rId10"/>
    <p:sldId id="2523" r:id="rId11"/>
    <p:sldId id="2524" r:id="rId12"/>
    <p:sldId id="2525" r:id="rId13"/>
    <p:sldId id="2526" r:id="rId14"/>
    <p:sldId id="2527" r:id="rId15"/>
    <p:sldId id="2528" r:id="rId16"/>
    <p:sldId id="252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A50021"/>
    <a:srgbClr val="FFFF99"/>
    <a:srgbClr val="FF1F1F"/>
    <a:srgbClr val="800000"/>
    <a:srgbClr val="008000"/>
    <a:srgbClr val="FFFFFF"/>
    <a:srgbClr val="FF6600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80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2FD8-E841-466E-988A-CFBCC7AB868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697C-70F7-40CD-BD96-584B3347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7E357-46BE-40E5-990B-308FD2F2337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D125E-C420-44F7-A3F4-BB0349CAEA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795E-4F25-4300-A5A8-1EAA2F6D25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4753D-C53F-4059-882D-28E9F442E3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77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D409B-41A1-4A29-AFE3-33EE0DA5B68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27F50-4CB1-4BBD-83F5-052CCFB559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9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C98BE-8E8D-4B07-A683-D1FDAED7FC4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7269B-B0E8-4ED4-8BDB-68F5B184DD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3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9A84C-E8E1-47F2-8C4E-37C07F49E5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0947A-2730-4C5D-9D2B-99CBCA5687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95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FF1F1-C0DB-4D28-B2FA-003125AED7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D62B5-F271-4C20-A5D8-40C57FB6AF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0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6AA53-8830-4805-BDEC-25B2FD13934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68529-95D9-4DB0-AE2B-62F73EC183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19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D45D-CE43-4819-B607-854B880753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001F25-D278-4C6D-BCA8-EE3695A6FC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84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ED5E9-DB87-4322-9770-7F581CE82B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B9E5-5063-4A9B-BE36-78056C748D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66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0787A-F755-417A-9E78-A742B68B105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A9989-3082-4FAA-96D2-2E2CF79925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50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2CEEF-37C7-47E0-AFC9-5538EAC486E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FAE2A8-C263-4BE9-9C57-281942E124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C1996-99FE-40A3-8D4F-B3225EB759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425DA-1941-42F9-B82E-E9140A4400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5055" y="2998113"/>
            <a:ext cx="5044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  <a:cs typeface="文鼎圓立體" panose="02010609010101010101" pitchFamily="49" charset="-120"/>
              </a:rPr>
              <a:t>『</a:t>
            </a:r>
            <a:r>
              <a:rPr lang="zh-TW" altLang="en-US" sz="5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  <a:cs typeface="文鼎圓立體" panose="02010609010101010101" pitchFamily="49" charset="-120"/>
              </a:rPr>
              <a:t>藉我賜恩福</a:t>
            </a:r>
            <a:r>
              <a:rPr lang="en-US" altLang="zh-TW" sz="5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  <a:cs typeface="文鼎圓立體" panose="02010609010101010101" pitchFamily="49" charset="-120"/>
              </a:rPr>
              <a:t>』</a:t>
            </a:r>
            <a:endParaRPr lang="en-US" sz="5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  <a:cs typeface="文鼎圓立體" panose="02010609010101010101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046" y="3859887"/>
            <a:ext cx="42098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馬太福音 </a:t>
            </a:r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25:31-46)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6726" y="5477672"/>
            <a:ext cx="28424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邢承中  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24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zh-TW" alt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南非， 緬甸成人英語班</a:t>
            </a:r>
            <a:endParaRPr lang="en-US" altLang="en-US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143375"/>
            <a:ext cx="4648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11275"/>
            <a:ext cx="4666989" cy="275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6801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神呼召我們在小事上忠心</a:t>
            </a:r>
            <a:endParaRPr lang="en-US" altLang="en-US" sz="38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注意耶穌基督所舉的例子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事情雖小，卻非廉價</a:t>
            </a: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7114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神的審判將基於我們愛心的事奉</a:t>
            </a:r>
            <a:endParaRPr lang="en-US" altLang="en-US" sz="38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29616" cy="4525963"/>
          </a:xfrm>
        </p:spPr>
        <p:txBody>
          <a:bodyPr/>
          <a:lstStyle/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公義的神要按我們的所為與所是施行審判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接受神的提醒</a:t>
            </a: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7412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7217" y="2372584"/>
            <a:ext cx="3810000" cy="2209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2211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神的審判將基於我們愛心的事奉</a:t>
            </a:r>
            <a:endParaRPr lang="en-US" altLang="en-US" sz="38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231732" y="1600200"/>
            <a:ext cx="4648200" cy="4525963"/>
          </a:xfrm>
        </p:spPr>
        <p:txBody>
          <a:bodyPr/>
          <a:lstStyle/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公義的神要按我們的所為與所是施行審判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接受神的提醒</a:t>
            </a: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神的恩福不但是有傳遞性的，它也是有反射性的，雙向的</a:t>
            </a: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8436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653381"/>
            <a:ext cx="3810000" cy="2209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4372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結語</a:t>
            </a:r>
            <a:endParaRPr lang="en-US" altLang="en-US" sz="38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98910" cy="4525963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1D2228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耶穌説：我實在告訴你們，這些事你們既作在我這弟兄中一個最小的身上，就是作在我身上了</a:t>
            </a:r>
            <a:endParaRPr lang="en-US" altLang="zh-TW" sz="3600" b="1" dirty="0">
              <a:solidFill>
                <a:srgbClr val="1D2228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sz="3400" b="1" dirty="0">
              <a:solidFill>
                <a:srgbClr val="1D2228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en-US" sz="3600" b="1" dirty="0">
                <a:solidFill>
                  <a:srgbClr val="1D2228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白白得來故要白白施予，愛人要像主愛你；對軟弱者務要盡力攙扶，忠於主始終如一。藉我賜恩福，藉我賜恩福，藉我生命榮耀主名；藉我賜恩福，救主，聴我求，藉我賜恩福，使他人得救</a:t>
            </a: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39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大綱</a:t>
            </a:r>
            <a:endParaRPr lang="en-US" altLang="en-US" sz="38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1D2228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神呼召信徒將恩福帶給他人</a:t>
            </a:r>
            <a:endParaRPr lang="en-US" altLang="zh-TW" sz="3600" b="1" dirty="0">
              <a:solidFill>
                <a:srgbClr val="1D2228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en-US" sz="3600" b="1" dirty="0">
                <a:solidFill>
                  <a:srgbClr val="1D2228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神呼召我們在小事上忠心</a:t>
            </a:r>
            <a:endParaRPr lang="en-US" altLang="zh-TW" sz="3600" b="1" dirty="0">
              <a:solidFill>
                <a:srgbClr val="1D2228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en-US" sz="3600" b="1" dirty="0">
                <a:solidFill>
                  <a:srgbClr val="1D2228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神的審判將基於我們愛心的事奉</a:t>
            </a:r>
            <a:endParaRPr lang="en-US" altLang="en-US" sz="3600" dirty="0">
              <a:latin typeface="Calibri" panose="020F0502020204030204" pitchFamily="34" charset="0"/>
              <a:ea typeface="DengXian" pitchFamily="2" charset="-122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916085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sz="3600" b="1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TW" sz="3600" b="1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神呼召信徒將恩福帶給他人</a:t>
            </a:r>
            <a:br>
              <a:rPr lang="en-US" altLang="zh-TW" sz="3600" b="1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1800" dirty="0">
                <a:latin typeface="Calibri" panose="020F0502020204030204" pitchFamily="34" charset="0"/>
                <a:ea typeface="DengXian" pitchFamily="2" charset="-122"/>
                <a:cs typeface="Times New Roman" panose="02020603050405020304" pitchFamily="18" charset="0"/>
              </a:rPr>
            </a:b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真愛是永遠帶著行動的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這個世界需要真愛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藉我賜恩福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196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2002" y="2316271"/>
            <a:ext cx="4202124" cy="274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376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en-US" altLang="en-US" sz="36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en-US" alt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Sing </a:t>
            </a:r>
            <a:r>
              <a:rPr lang="en-US" altLang="en-US" sz="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Sing</a:t>
            </a:r>
            <a:r>
              <a:rPr lang="en-US" alt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  <a:r>
              <a:rPr lang="zh-TW" alt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監嶽的故事</a:t>
            </a:r>
            <a:br>
              <a:rPr lang="en-US" alt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endParaRPr lang="en-US" altLang="en-US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447800"/>
            <a:ext cx="4038600" cy="2341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Lewis E. Lawes' NYC &amp; NYC Correctional Career:Par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495800"/>
            <a:ext cx="248761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iracle at Sing Sing: How One Man Transformed the Lives of America's Most  Dangerous Prisoners: Blumenthal, Ralph: 9780312342739: Amazon.com: Boo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750" y="914400"/>
            <a:ext cx="2503488" cy="342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8" descr="Catherine Lawes Textile Art | Etsy"/>
          <p:cNvPicPr>
            <a:picLocks noChangeAspect="1" noChangeArrowheads="1"/>
          </p:cNvPicPr>
          <p:nvPr/>
        </p:nvPicPr>
        <p:blipFill rotWithShape="1">
          <a:blip r:embed="rId5"/>
          <a:srcRect l="692" t="-209" r="3921" b="209"/>
          <a:stretch/>
        </p:blipFill>
        <p:spPr bwMode="auto">
          <a:xfrm>
            <a:off x="4343400" y="4038600"/>
            <a:ext cx="4038600" cy="25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9158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sz="3600" b="1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TW" sz="3600" b="1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神呼召信徒將恩福帶給他人</a:t>
            </a:r>
            <a:br>
              <a:rPr lang="en-US" altLang="zh-TW" sz="3800" b="1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1800" dirty="0">
                <a:latin typeface="Calibri" panose="020F0502020204030204" pitchFamily="34" charset="0"/>
                <a:ea typeface="DengXian" pitchFamily="2" charset="-122"/>
                <a:cs typeface="Times New Roman" panose="02020603050405020304" pitchFamily="18" charset="0"/>
              </a:rPr>
            </a:b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03339" y="1600200"/>
            <a:ext cx="5758841" cy="4525963"/>
          </a:xfrm>
        </p:spPr>
        <p:txBody>
          <a:bodyPr/>
          <a:lstStyle/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真愛是永遠帶著行動的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這個世界需要真愛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藉我賜恩福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藉我賜恩福，一代傳一代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神恩福的寶貴在於它是具有傳遞性的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244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2938" y="3792538"/>
            <a:ext cx="3276600" cy="2057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600200"/>
            <a:ext cx="32766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4251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神呼召我們在小事上忠心</a:t>
            </a:r>
            <a:endParaRPr lang="en-US" altLang="en-US" sz="3800" b="1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注意耶穌基督所舉的例子</a:t>
            </a:r>
            <a:endParaRPr lang="en-US" altLang="zh-TW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事情雖小，卻非廉價</a:t>
            </a:r>
            <a:endParaRPr lang="en-US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55285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監嶽佈道</a:t>
            </a:r>
            <a:endParaRPr lang="en-US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12291" name="Content Placeholder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371600"/>
            <a:ext cx="3352800" cy="228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3843338"/>
            <a:ext cx="341153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371600"/>
            <a:ext cx="3268663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008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Fresno 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罐頭工廠義工</a:t>
            </a:r>
            <a:b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				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墨西哥貧困家屋整修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100138"/>
            <a:ext cx="3581400" cy="231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88" y="1331913"/>
            <a:ext cx="3886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556000"/>
            <a:ext cx="2667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962400"/>
            <a:ext cx="3890962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5660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263650"/>
            <a:ext cx="3962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3886200"/>
            <a:ext cx="838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1117600"/>
            <a:ext cx="3962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le 2"/>
          <p:cNvSpPr>
            <a:spLocks noGrp="1"/>
          </p:cNvSpPr>
          <p:nvPr>
            <p:ph type="title"/>
          </p:nvPr>
        </p:nvSpPr>
        <p:spPr>
          <a:xfrm>
            <a:off x="249238" y="206375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zh-TW" alt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青少年墨西哥短宣</a:t>
            </a:r>
            <a:endParaRPr lang="en-US" altLang="en-US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62011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85438</TotalTime>
  <Words>376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Microsoft JhengHei UI</vt:lpstr>
      <vt:lpstr>Microsoft JhengHei UI Light</vt:lpstr>
      <vt:lpstr>Microsoft YaHei UI Light</vt:lpstr>
      <vt:lpstr>華康正顏楷體 Std W9</vt:lpstr>
      <vt:lpstr>華康黑體 Std W9</vt:lpstr>
      <vt:lpstr>Arial</vt:lpstr>
      <vt:lpstr>Calibri</vt:lpstr>
      <vt:lpstr>Calibri Light</vt:lpstr>
      <vt:lpstr>Times New Roman</vt:lpstr>
      <vt:lpstr>Office Theme</vt:lpstr>
      <vt:lpstr>2_Custom Design</vt:lpstr>
      <vt:lpstr>Blank</vt:lpstr>
      <vt:lpstr>PowerPoint Presentation</vt:lpstr>
      <vt:lpstr>大綱</vt:lpstr>
      <vt:lpstr>  神呼召信徒將恩福帶給他人  </vt:lpstr>
      <vt:lpstr> Sing Sing 監嶽的故事 </vt:lpstr>
      <vt:lpstr>  神呼召信徒將恩福帶給他人  </vt:lpstr>
      <vt:lpstr>神呼召我們在小事上忠心</vt:lpstr>
      <vt:lpstr>監嶽佈道</vt:lpstr>
      <vt:lpstr>Fresno 罐頭工廠義工     墨西哥貧困家屋整修</vt:lpstr>
      <vt:lpstr>青少年墨西哥短宣</vt:lpstr>
      <vt:lpstr>南非， 緬甸成人英語班</vt:lpstr>
      <vt:lpstr>神呼召我們在小事上忠心</vt:lpstr>
      <vt:lpstr>神的審判將基於我們愛心的事奉</vt:lpstr>
      <vt:lpstr>神的審判將基於我們愛心的事奉</vt:lpstr>
      <vt:lpstr>結語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2039</cp:revision>
  <cp:lastPrinted>2021-01-14T18:24:04Z</cp:lastPrinted>
  <dcterms:created xsi:type="dcterms:W3CDTF">2016-12-29T18:12:43Z</dcterms:created>
  <dcterms:modified xsi:type="dcterms:W3CDTF">2021-05-13T23:20:31Z</dcterms:modified>
</cp:coreProperties>
</file>