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745" r:id="rId3"/>
  </p:sldMasterIdLst>
  <p:notesMasterIdLst>
    <p:notesMasterId r:id="rId11"/>
  </p:notesMasterIdLst>
  <p:handoutMasterIdLst>
    <p:handoutMasterId r:id="rId12"/>
  </p:handoutMasterIdLst>
  <p:sldIdLst>
    <p:sldId id="2687" r:id="rId4"/>
    <p:sldId id="2681" r:id="rId5"/>
    <p:sldId id="2682" r:id="rId6"/>
    <p:sldId id="2683" r:id="rId7"/>
    <p:sldId id="2684" r:id="rId8"/>
    <p:sldId id="2685" r:id="rId9"/>
    <p:sldId id="26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000D26"/>
    <a:srgbClr val="001236"/>
    <a:srgbClr val="00133A"/>
    <a:srgbClr val="001746"/>
    <a:srgbClr val="A50021"/>
    <a:srgbClr val="FFFF99"/>
    <a:srgbClr val="FF1F1F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77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6/18/21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6/18/21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4854A5-2DCD-4769-9E8B-5A9C847F6F47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11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7CEE8B-CE67-44DC-A57D-8B03297E2C3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802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2BD546-B313-4D3D-9244-1B7931CA9ABD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839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B7AEE-08BA-42E5-8F40-D2143ECA76F9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93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D1B1F-7809-4607-ABEE-04C7670C8FF1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60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F48A8-7967-4260-89A2-60EA85BA946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6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7" name="Freeform 5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7 h 66"/>
                  <a:gd name="T6" fmla="*/ 6 w 155"/>
                  <a:gd name="T7" fmla="*/ 20 h 66"/>
                  <a:gd name="T8" fmla="*/ 0 w 155"/>
                  <a:gd name="T9" fmla="*/ 27 h 66"/>
                  <a:gd name="T10" fmla="*/ 78 w 155"/>
                  <a:gd name="T11" fmla="*/ 67 h 66"/>
                  <a:gd name="T12" fmla="*/ 96 w 155"/>
                  <a:gd name="T13" fmla="*/ 47 h 66"/>
                  <a:gd name="T14" fmla="*/ 155 w 155"/>
                  <a:gd name="T15" fmla="*/ 74 h 66"/>
                  <a:gd name="T16" fmla="*/ 126 w 155"/>
                  <a:gd name="T17" fmla="*/ 27 h 66"/>
                  <a:gd name="T18" fmla="*/ 149 w 155"/>
                  <a:gd name="T19" fmla="*/ 0 h 66"/>
                  <a:gd name="T20" fmla="*/ 114 w 155"/>
                  <a:gd name="T21" fmla="*/ 0 h 6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37 h 60"/>
                <a:gd name="T38" fmla="*/ 0 w 71"/>
                <a:gd name="T39" fmla="*/ 18 h 6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7 h 2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7E8DBD-C317-4D1F-8A9A-133F39B513C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756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323F39-A141-4158-B7E3-40379F12308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99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548FFF-F500-4A97-8324-CAF3B481654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154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4C2225-1E2F-4B6E-8C52-4FF07BBBB17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91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C1BF9-A957-435F-B832-CFA7D9F4BF1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04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568BA1-AE00-4A1D-9FA2-CB42B2D74D0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49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363085-1F1A-435D-8ED0-661B6D7C7C2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507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DBD9C1-F5D3-47C9-A302-D5FA53C44298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9941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22CB4B-0A37-4B92-B553-0A27BC5B9D4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307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68277-3723-418A-A207-92AB92B7861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4542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00195F-2ECF-4806-A7F0-8D2CFAEEC80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8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6/18/21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6/18/21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492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sp>
        <p:nvSpPr>
          <p:cNvPr id="1027" name="Freeform 5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5" name="Freeform 10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6" name="Freeform 11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7" name="Freeform 12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6 w 155"/>
                  <a:gd name="T5" fmla="*/ 7 h 66"/>
                  <a:gd name="T6" fmla="*/ 6 w 155"/>
                  <a:gd name="T7" fmla="*/ 20 h 66"/>
                  <a:gd name="T8" fmla="*/ 0 w 155"/>
                  <a:gd name="T9" fmla="*/ 27 h 66"/>
                  <a:gd name="T10" fmla="*/ 78 w 155"/>
                  <a:gd name="T11" fmla="*/ 67 h 66"/>
                  <a:gd name="T12" fmla="*/ 96 w 155"/>
                  <a:gd name="T13" fmla="*/ 47 h 66"/>
                  <a:gd name="T14" fmla="*/ 155 w 155"/>
                  <a:gd name="T15" fmla="*/ 74 h 66"/>
                  <a:gd name="T16" fmla="*/ 126 w 155"/>
                  <a:gd name="T17" fmla="*/ 27 h 66"/>
                  <a:gd name="T18" fmla="*/ 149 w 155"/>
                  <a:gd name="T19" fmla="*/ 0 h 66"/>
                  <a:gd name="T20" fmla="*/ 114 w 155"/>
                  <a:gd name="T21" fmla="*/ 0 h 6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8" name="Freeform 13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3502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Freeform 17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1991 w 2033"/>
                <a:gd name="T27" fmla="*/ 493 h 499"/>
                <a:gd name="T28" fmla="*/ 676 w 2033"/>
                <a:gd name="T29" fmla="*/ 243 h 499"/>
                <a:gd name="T30" fmla="*/ 514 w 2033"/>
                <a:gd name="T31" fmla="*/ 159 h 499"/>
                <a:gd name="T32" fmla="*/ 425 w 2033"/>
                <a:gd name="T33" fmla="*/ 110 h 499"/>
                <a:gd name="T34" fmla="*/ 365 w 2033"/>
                <a:gd name="T35" fmla="*/ 92 h 499"/>
                <a:gd name="T36" fmla="*/ 281 w 2033"/>
                <a:gd name="T37" fmla="*/ 61 h 499"/>
                <a:gd name="T38" fmla="*/ 186 w 2033"/>
                <a:gd name="T39" fmla="*/ 18 h 4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Freeform 18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37 h 60"/>
                <a:gd name="T38" fmla="*/ 0 w 71"/>
                <a:gd name="T39" fmla="*/ 18 h 6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Freeform 19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Freeform 20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Freeform 21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203 w 245"/>
                <a:gd name="T45" fmla="*/ 24 h 204"/>
                <a:gd name="T46" fmla="*/ 233 w 245"/>
                <a:gd name="T47" fmla="*/ 37 h 2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PMingLiU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PMingLiU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PMingLiU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7FA08A-75A1-4A48-A791-5EF663A2C46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231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7" y="-5952"/>
            <a:ext cx="7355594" cy="428402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TextBox 3"/>
          <p:cNvSpPr txBox="1"/>
          <p:nvPr/>
        </p:nvSpPr>
        <p:spPr>
          <a:xfrm>
            <a:off x="2511332" y="3714284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12" panose="020B0C00000000000000" pitchFamily="34" charset="-120"/>
                <a:ea typeface="華康黑體 Std W12" panose="020B0C00000000000000" pitchFamily="34" charset="-120"/>
                <a:cs typeface="+mn-cs"/>
              </a:rPr>
              <a:t>『</a:t>
            </a:r>
            <a:r>
              <a:rPr kumimoji="0" lang="zh-TW" altLang="en-US" sz="5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12" panose="020B0C00000000000000" pitchFamily="34" charset="-120"/>
                <a:ea typeface="華康黑體 Std W12" panose="020B0C00000000000000" pitchFamily="34" charset="-120"/>
                <a:cs typeface="+mn-cs"/>
              </a:rPr>
              <a:t>一</a:t>
            </a:r>
            <a:r>
              <a:rPr lang="zh-TW" altLang="en-US" sz="56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12" panose="020B0C00000000000000" pitchFamily="34" charset="-120"/>
                <a:ea typeface="華康黑體 Std W12" panose="020B0C00000000000000" pitchFamily="34" charset="-120"/>
              </a:rPr>
              <a:t>件彩衣</a:t>
            </a:r>
            <a:r>
              <a:rPr kumimoji="0" lang="en-US" altLang="zh-TW" sz="5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12" panose="020B0C00000000000000" pitchFamily="34" charset="-120"/>
                <a:ea typeface="華康黑體 Std W12" panose="020B0C00000000000000" pitchFamily="34" charset="-120"/>
                <a:cs typeface="+mn-cs"/>
              </a:rPr>
              <a:t>』</a:t>
            </a:r>
            <a:endParaRPr kumimoji="0" lang="en-US" sz="5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12" panose="020B0C00000000000000" pitchFamily="34" charset="-120"/>
              <a:ea typeface="華康黑體 Std W12" panose="020B0C00000000000000" pitchFamily="34" charset="-12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6472" y="4668391"/>
            <a:ext cx="3703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創世記 </a:t>
            </a:r>
            <a:r>
              <a:rPr lang="en-US" altLang="zh-TW" sz="36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37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:1-11)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0285" y="5787429"/>
            <a:ext cx="25619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8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陳振鴻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</a:t>
            </a:r>
            <a:r>
              <a:rPr lang="zh-TW" altLang="en-US" sz="3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牧師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15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4000" b="1" dirty="0">
                <a:ea typeface="標楷體" panose="03000509000000000000" pitchFamily="65" charset="-120"/>
              </a:rPr>
              <a:t>一件彩衣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-228600" y="750275"/>
            <a:ext cx="9220200" cy="4495800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    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雅各住在迦南地，就是他父親寄居的地。雅各的記略如下：約瑟十七歲與他哥哥們一同牧羊。他是個童子，與他父親的妾辟拉、悉帕的兒子們常在一處。約瑟將他哥哥們的惡行報給他們的父親。以色列原來</a:t>
            </a:r>
            <a:r>
              <a:rPr lang="zh-TW" alt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愛約瑟過於愛他的眾子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，因為約瑟是他年老生的；他給約瑟做了一件彩衣。約瑟的</a:t>
            </a:r>
            <a:r>
              <a:rPr lang="zh-TW" alt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哥哥們見父親愛約瑟過於愛他們，就恨約瑟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，不與他說和睦的話。約瑟做了一夢，告訴他哥哥們，</a:t>
            </a:r>
            <a:r>
              <a:rPr lang="zh-TW" alt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他們就越發恨他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。約瑟對他們說：請聽我所做的夢：我們在田裡捆禾稼，我的捆起來站著，你們的捆來圍著我的捆下拜。他的哥哥們回答說：難道你真要作我們的王嗎？難道你真要管轄我們嗎？他們就因為他的夢和他的話，</a:t>
            </a:r>
            <a:r>
              <a:rPr lang="zh-TW" alt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越發恨他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後來他又做了一夢，也告訴他的哥哥們說：看哪！我又做了一夢，夢見太陽、月亮與十一個星向我下拜。約瑟將這夢告訴他父親和他哥哥們，他父親就責備他說：你做的這是甚麼夢！難道我和你母親、你弟兄果然要來俯伏在地，向你下拜嗎？他</a:t>
            </a:r>
            <a:r>
              <a:rPr lang="zh-TW" alt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哥哥們都嫉妒他</a:t>
            </a:r>
            <a:r>
              <a:rPr lang="zh-TW" alt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，他父親卻把這話存在心裡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37:1-11)   </a:t>
            </a:r>
            <a:r>
              <a:rPr lang="en-US" altLang="zh-CN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en-US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580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9600" b="1">
                <a:ea typeface="標楷體" panose="03000509000000000000" pitchFamily="65" charset="-120"/>
              </a:rPr>
              <a:t>一件彩衣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00" dirty="0">
                <a:ea typeface="SimSun" panose="02010600030101010101" pitchFamily="2" charset="-122"/>
              </a:rPr>
              <a:t>        	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</a:t>
            </a:r>
            <a:r>
              <a:rPr lang="zh-CN" altLang="en-US" sz="6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雅各心上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二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</a:t>
            </a:r>
            <a:r>
              <a:rPr lang="zh-CN" altLang="en-US" sz="6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約瑟身上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三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</a:t>
            </a:r>
            <a:r>
              <a:rPr lang="zh-CN" altLang="en-US" sz="6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哥哥手上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42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9600" b="1">
                <a:ea typeface="標楷體" panose="03000509000000000000" pitchFamily="65" charset="-120"/>
              </a:rPr>
              <a:t>一件彩衣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00" dirty="0">
                <a:ea typeface="SimSun" panose="02010600030101010101" pitchFamily="2" charset="-122"/>
              </a:rPr>
              <a:t>        	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彩衣在雅各心上</a:t>
            </a:r>
            <a:endParaRPr lang="en-US" altLang="zh-CN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	(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父親</a:t>
            </a:r>
            <a:r>
              <a:rPr lang="zh-CN" alt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小心</a:t>
            </a:r>
            <a:r>
              <a:rPr lang="en-US" altLang="zh-CN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二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彩衣在約瑟身上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三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彩衣在哥哥手上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dirty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6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493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9600" b="1">
                <a:ea typeface="標楷體" panose="03000509000000000000" pitchFamily="65" charset="-120"/>
              </a:rPr>
              <a:t>一件彩衣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00" dirty="0">
                <a:ea typeface="SimSun" panose="02010600030101010101" pitchFamily="2" charset="-122"/>
              </a:rPr>
              <a:t>        	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彩衣在雅各心上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二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彩衣在約瑟身上</a:t>
            </a:r>
            <a:endParaRPr lang="en-US" altLang="zh-CN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	(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父親</a:t>
            </a:r>
            <a:r>
              <a:rPr lang="zh-CN" alt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偏心</a:t>
            </a:r>
            <a:r>
              <a:rPr lang="en-US" altLang="zh-CN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三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彩衣在哥哥手上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926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9600" b="1">
                <a:ea typeface="標楷體" panose="03000509000000000000" pitchFamily="65" charset="-120"/>
              </a:rPr>
              <a:t>一件彩衣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00" dirty="0">
                <a:ea typeface="SimSun" panose="02010600030101010101" pitchFamily="2" charset="-122"/>
              </a:rPr>
              <a:t>        	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衣在雅各心上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二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彩衣在約瑟身上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三</a:t>
            </a:r>
            <a:r>
              <a:rPr lang="zh-TW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彩衣在哥哥手上</a:t>
            </a:r>
            <a:endParaRPr lang="en-US" altLang="zh-CN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	(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父親</a:t>
            </a:r>
            <a:r>
              <a:rPr lang="zh-CN" alt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傷心</a:t>
            </a:r>
            <a:r>
              <a:rPr lang="en-US" altLang="zh-CN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996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sz="9600" b="1">
                <a:ea typeface="標楷體" panose="03000509000000000000" pitchFamily="65" charset="-120"/>
              </a:rPr>
              <a:t> 今日金句</a:t>
            </a:r>
            <a:endParaRPr lang="en-US" altLang="zh-CN" sz="7200">
              <a:ea typeface="標楷體" panose="03000509000000000000" pitchFamily="65" charset="-12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zh-CN" sz="300" b="1" dirty="0">
                <a:ea typeface="新細明體" panose="02020500000000000000" pitchFamily="18" charset="-120"/>
              </a:rPr>
              <a:t>	</a:t>
            </a:r>
            <a:endParaRPr lang="zh-TW" altLang="zh-CN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buFontTx/>
              <a:buNone/>
              <a:defRPr/>
            </a:pP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你們</a:t>
            </a:r>
            <a:r>
              <a:rPr lang="zh-TW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作兒女的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，要凡事聽從</a:t>
            </a:r>
            <a:r>
              <a:rPr lang="zh-TW" alt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父母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，因為這是主所喜悅的。你們</a:t>
            </a:r>
            <a:r>
              <a:rPr lang="zh-TW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作父親的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，不要惹</a:t>
            </a:r>
            <a:r>
              <a:rPr lang="zh-TW" alt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兒女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的氣，恐怕他們失了志氣。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歌羅西書三章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20-21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itchFamily="49" charset="-122"/>
                <a:ea typeface="FangSong" pitchFamily="49" charset="-122"/>
              </a:rPr>
              <a:t> 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4379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90062</TotalTime>
  <Words>564</Words>
  <Application>Microsoft Macintosh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標楷體</vt:lpstr>
      <vt:lpstr>FangSong</vt:lpstr>
      <vt:lpstr>華康黑體 Std W12</vt:lpstr>
      <vt:lpstr>華康黑體 Std W9</vt:lpstr>
      <vt:lpstr>Arial</vt:lpstr>
      <vt:lpstr>Calibri</vt:lpstr>
      <vt:lpstr>Calibri Light</vt:lpstr>
      <vt:lpstr>Office Theme</vt:lpstr>
      <vt:lpstr>2_Custom Design</vt:lpstr>
      <vt:lpstr>Mountain Top</vt:lpstr>
      <vt:lpstr>PowerPoint Presentation</vt:lpstr>
      <vt:lpstr>一件彩衣</vt:lpstr>
      <vt:lpstr>一件彩衣</vt:lpstr>
      <vt:lpstr>一件彩衣</vt:lpstr>
      <vt:lpstr>一件彩衣</vt:lpstr>
      <vt:lpstr>一件彩衣</vt:lpstr>
      <vt:lpstr> 今日金句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2122</cp:revision>
  <cp:lastPrinted>2021-01-14T18:24:04Z</cp:lastPrinted>
  <dcterms:created xsi:type="dcterms:W3CDTF">2016-12-29T18:12:43Z</dcterms:created>
  <dcterms:modified xsi:type="dcterms:W3CDTF">2021-06-18T17:42:03Z</dcterms:modified>
</cp:coreProperties>
</file>