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733" r:id="rId3"/>
  </p:sldMasterIdLst>
  <p:notesMasterIdLst>
    <p:notesMasterId r:id="rId20"/>
  </p:notesMasterIdLst>
  <p:handoutMasterIdLst>
    <p:handoutMasterId r:id="rId21"/>
  </p:handoutMasterIdLst>
  <p:sldIdLst>
    <p:sldId id="2723" r:id="rId4"/>
    <p:sldId id="2708" r:id="rId5"/>
    <p:sldId id="2709" r:id="rId6"/>
    <p:sldId id="2710" r:id="rId7"/>
    <p:sldId id="2711" r:id="rId8"/>
    <p:sldId id="2712" r:id="rId9"/>
    <p:sldId id="2713" r:id="rId10"/>
    <p:sldId id="2714" r:id="rId11"/>
    <p:sldId id="2715" r:id="rId12"/>
    <p:sldId id="2716" r:id="rId13"/>
    <p:sldId id="2717" r:id="rId14"/>
    <p:sldId id="2718" r:id="rId15"/>
    <p:sldId id="2719" r:id="rId16"/>
    <p:sldId id="2720" r:id="rId17"/>
    <p:sldId id="2721" r:id="rId18"/>
    <p:sldId id="272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33"/>
    <a:srgbClr val="000D26"/>
    <a:srgbClr val="001236"/>
    <a:srgbClr val="00133A"/>
    <a:srgbClr val="001746"/>
    <a:srgbClr val="A50021"/>
    <a:srgbClr val="FFFF99"/>
    <a:srgbClr val="FF1F1F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77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6/25/21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6/25/21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3ACE-7E24-4954-A651-1290B89E41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4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59245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407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3001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988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9908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83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0907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5118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58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3844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419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6/25/21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6/25/21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742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braham—Friend of God | Bible Story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341"/>
            <a:ext cx="9120554" cy="4560277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190726" y="3901853"/>
            <a:ext cx="59298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12" panose="020B0C00000000000000" pitchFamily="34" charset="-120"/>
                <a:ea typeface="華康黑體 Std W12" panose="020B0C00000000000000" pitchFamily="34" charset="-120"/>
                <a:cs typeface="+mn-cs"/>
              </a:rPr>
              <a:t>『</a:t>
            </a:r>
            <a:r>
              <a:rPr lang="zh-TW" altLang="en-US" sz="56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12" panose="020B0C00000000000000" pitchFamily="34" charset="-120"/>
                <a:ea typeface="華康黑體 Std W12" panose="020B0C00000000000000" pitchFamily="34" charset="-120"/>
              </a:rPr>
              <a:t>別人因你得福</a:t>
            </a:r>
            <a:r>
              <a:rPr kumimoji="0" lang="en-US" altLang="zh-TW" sz="5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12" panose="020B0C00000000000000" pitchFamily="34" charset="-120"/>
                <a:ea typeface="華康黑體 Std W12" panose="020B0C00000000000000" pitchFamily="34" charset="-120"/>
                <a:cs typeface="+mn-cs"/>
              </a:rPr>
              <a:t>』</a:t>
            </a:r>
            <a:endParaRPr kumimoji="0" lang="en-US" sz="5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12" panose="020B0C00000000000000" pitchFamily="34" charset="-120"/>
              <a:ea typeface="華康黑體 Std W12" panose="020B0C00000000000000" pitchFamily="34" charset="-120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97086" y="4809068"/>
            <a:ext cx="3421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(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創世記 </a:t>
            </a:r>
            <a:r>
              <a:rPr lang="en-US" altLang="zh-TW" sz="36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12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:1-3)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6690" y="5787429"/>
            <a:ext cx="25619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8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蕭德謙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  <a:cs typeface="+mn-cs"/>
              </a:rPr>
              <a:t> </a:t>
            </a:r>
            <a:r>
              <a:rPr lang="zh-TW" altLang="en-US" sz="3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弟兄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390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336" y="510540"/>
            <a:ext cx="831566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2... “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你也要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叫別人得福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3“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為你祝福的，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我必賜福與他。那咒詛你的，我必咒詛他，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地上的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萬族都要因你得福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”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1.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別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人得福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2.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族都要因你得福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4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275" y="510540"/>
            <a:ext cx="852005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1.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別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人得福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世俗的福：能吃能喝能睡，兒孫滿堂，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身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體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健康，發財，一切順利，一帆風順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...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真正重生得救才是真正的福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1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1054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1.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別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人得福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被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神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揀選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的福氣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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亞伯拉罕信心經歷：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軟弱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撒謊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到獻獨生子以撒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 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  <a:sym typeface="Wingdings" panose="05000000000000000000" pitchFamily="2" charset="2"/>
              </a:rPr>
              <a:t>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基督徒信心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經歷：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信靠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順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服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		</a:t>
            </a:r>
            <a:r>
              <a:rPr kumimoji="0" lang="en-US" altLang="zh-CN" sz="12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個人見證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63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18339" y="510540"/>
            <a:ext cx="923006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2.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萬族都要因你得福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萬族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萬民萬族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合和本「你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們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要往普天下去，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傳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福音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給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萬民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聽」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新譯本「你們到全世界去，向所有的人傳福音」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7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8566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2.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萬族都要因你得福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宣教士感動：背井離鄉、漂洋過海到世界各地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去傳揚耶穌的福音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a.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中国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宣教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馬禮遜、戴德生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b.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印度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宣教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史卡德医生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c.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非洲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宣教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李文斯頓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你有被他們感動嗎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452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10540"/>
            <a:ext cx="888581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 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、</a:t>
            </a:r>
            <a:r>
              <a:rPr kumimoji="0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 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2.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萬族都要因你得福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主耶穌呼召所有基督徒：「要收的莊稼多，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作工的人少；所以你們當求莊稼的主，打發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工人出去，收他的莊稼。」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太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9:37-38)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546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2427" y="331246"/>
            <a:ext cx="8197327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結束：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挑戰和回應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a.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別人因你得到福音嗎？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b.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這個星期找機會向一兩個人傳福音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今天的金句：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“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你們往普天下去，傳福音給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         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萬民聽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。”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可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16:15)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36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644" y="510540"/>
            <a:ext cx="874596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耶和華對亞伯蘭說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你要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離開本地，本族，父家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，往我所要指示你的地去。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2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我必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叫你成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為大國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，我必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賜福給你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，叫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你的名為大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，你也要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叫別人得福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3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為你祝福的，我必賜福與他。那咒詛你的，我必咒詛他，地上的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萬族都要因你得福。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創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12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:1-3)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5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76" y="322727"/>
            <a:ext cx="8875059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-2400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考古學家說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:“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是一個最繁榮的城市。並且這個地方吸引人，人們想進入的地方。另外一個特點繁榮的城市容易賺錢、生活不錯。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”</a:t>
            </a:r>
          </a:p>
          <a:p>
            <a:pPr marL="0" marR="0" lvl="0" indent="-24003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8F850DB1-B44A-4493-AF4B-D08FDC99D72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717" y="322727"/>
            <a:ext cx="5683623" cy="4625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8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1054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（一）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靠信心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捨去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（二）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得著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神所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（三）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使別人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得福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882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7124" y="510540"/>
            <a:ext cx="8358692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（一）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靠信心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捨去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	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亞伯拉罕回應神的呼召： 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他父親的家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v.1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2.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他熟悉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長大的族群和美好地方跟環境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v.1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26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910" y="316896"/>
            <a:ext cx="8649149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（一）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靠信心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捨去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	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他父親的家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“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離開本地，本族，父家，往我所要指示你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的地去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”v.1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亞伯拉罕的回應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走出家門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走出舒服地方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和環境，學習順服和依靠功課。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人的問題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有阻欄，有不同的理由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解決辦法是什麼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?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46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644" y="123263"/>
            <a:ext cx="8864301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（一）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靠信心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捨去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他父親的家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解決辦法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耶穌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說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：「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AA2023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人到我這裡來，若不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愛我勝過愛自己的父母，妻子，兒女，弟兄，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姐妹，和自己的性命，就不能作我的門徒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...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無論什麼人，若不撇下一切所有的，就不能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作我的門徒。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」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路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14:26, 33)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主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耶穌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的要求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: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1)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認真跟隨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2)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與祂的關係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放在首位，家人次位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3)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必須撇下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一切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880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365" y="618117"/>
            <a:ext cx="92874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（一）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靠信心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捨去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	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2.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他熟悉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長大的族群和美好地方跟環境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a.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熟悉，長大的族群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    b.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離開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美好地方跟環境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6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10540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別人因你得福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創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12:1-3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（二）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得著</a:t>
            </a:r>
            <a:r>
              <a:rPr kumimoji="0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神所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1.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成為大國，他的名為大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     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	2.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 賜福給他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v.2  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迦南美地：應許之地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  <a:t>)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華康黑體 Std W7" panose="020B0700000000000000" pitchFamily="34" charset="-120"/>
              <a:ea typeface="華康黑體 Std W7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華康黑體 Std W7" panose="020B0700000000000000" pitchFamily="34" charset="-120"/>
                <a:ea typeface="華康黑體 Std W7" panose="020B0700000000000000" pitchFamily="34" charset="-120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997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96856</TotalTime>
  <Words>1302</Words>
  <Application>Microsoft Macintosh PowerPoint</Application>
  <PresentationFormat>On-screen Show (4:3)</PresentationFormat>
  <Paragraphs>146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Microsoft YaHei</vt:lpstr>
      <vt:lpstr>華康黑體 Std W12</vt:lpstr>
      <vt:lpstr>華康黑體 Std W7</vt:lpstr>
      <vt:lpstr>華康黑體 Std W9</vt:lpstr>
      <vt:lpstr>Arial</vt:lpstr>
      <vt:lpstr>Calibri</vt:lpstr>
      <vt:lpstr>Calibri Light</vt:lpstr>
      <vt:lpstr>Office Theme</vt:lpstr>
      <vt:lpstr>2_Custom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2139</cp:revision>
  <cp:lastPrinted>2021-01-14T18:24:04Z</cp:lastPrinted>
  <dcterms:created xsi:type="dcterms:W3CDTF">2016-12-29T18:12:43Z</dcterms:created>
  <dcterms:modified xsi:type="dcterms:W3CDTF">2021-06-25T22:13:37Z</dcterms:modified>
</cp:coreProperties>
</file>