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0" r:id="rId1"/>
    <p:sldMasterId id="2147483769" r:id="rId2"/>
  </p:sldMasterIdLst>
  <p:notesMasterIdLst>
    <p:notesMasterId r:id="rId14"/>
  </p:notesMasterIdLst>
  <p:handoutMasterIdLst>
    <p:handoutMasterId r:id="rId15"/>
  </p:handoutMasterIdLst>
  <p:sldIdLst>
    <p:sldId id="2627" r:id="rId3"/>
    <p:sldId id="2628" r:id="rId4"/>
    <p:sldId id="2629" r:id="rId5"/>
    <p:sldId id="2630" r:id="rId6"/>
    <p:sldId id="2631" r:id="rId7"/>
    <p:sldId id="2632" r:id="rId8"/>
    <p:sldId id="2633" r:id="rId9"/>
    <p:sldId id="2634" r:id="rId10"/>
    <p:sldId id="2635" r:id="rId11"/>
    <p:sldId id="2636" r:id="rId12"/>
    <p:sldId id="263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D26"/>
    <a:srgbClr val="001236"/>
    <a:srgbClr val="00133A"/>
    <a:srgbClr val="001746"/>
    <a:srgbClr val="660033"/>
    <a:srgbClr val="A50021"/>
    <a:srgbClr val="FFFF99"/>
    <a:srgbClr val="FF1F1F"/>
    <a:srgbClr val="80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776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12FD8-E841-466E-988A-CFBCC7AB8686}" type="datetimeFigureOut">
              <a:rPr lang="en-US" smtClean="0"/>
              <a:t>6/4/21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3697C-70F7-40CD-BD96-584B3347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2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CAA38A-0022-41B2-B86C-3F39BFDDD230}" type="datetimeFigureOut">
              <a:rPr lang="en-US" smtClean="0"/>
              <a:t>6/4/21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A3ACE-7E24-4954-A651-1290B89E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7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A90D46-C67F-461B-933A-8654CB20B26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24774C-C409-4A69-94E3-F89806EBE8D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6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250131-8067-4981-8A8C-DDC79A1C95F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93EA59-9A97-4759-A4B8-76BCD6DD338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93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569E36-F096-4401-BD8B-07243E704A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A6080B-5D32-48B2-8097-1F638C8500F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89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06B2E1-3EB5-478C-8B49-C867CE68C32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347C1E-A967-4A9A-A56A-94203BE8058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624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8438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0998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1024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5420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67693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22887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6099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ADE894-2BA1-44E5-93A7-BC320FF7640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6031C3-ED48-4112-824B-C7E81A7BCB5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852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07885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66273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01643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9266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08019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3133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57510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66569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06932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770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756A1B-CBA8-4F4A-B5B5-877006859E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7CA1CB-8904-43B4-A8E8-FFE1E9C0782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522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2044CF-8D22-4606-8DCB-7F96B7FC1C3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F9CE55-5670-47A7-9FB2-65ABD58DF34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2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DACB74-87E6-4DC5-9CEE-F8FA15128E11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2BC73B-36A9-4BB1-9757-E0597BB65DA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6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F733D0-BC1F-4D60-970C-6FF30EC0BE0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65901A-4124-4A03-80A9-2897A66CCAB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58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FC2451-13F7-414E-84C6-9EB9560D335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2E0E88-3371-418C-A629-0A83BBBEF43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7CE30B-530E-4B15-92A1-A98DEFA74F26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099E57-87A2-4736-B78A-54B4605025E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98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5EB0C8-B787-44A2-A6FE-21299F4018F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4F2F1F-3FD2-4ABA-BF85-D245349415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13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35F44-8F9E-43AB-AEE6-15FC854AC8B9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2EAE0B-F28A-419B-9DF7-905291E22F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15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6798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  <p:sldLayoutId id="2147483785" r:id="rId16"/>
    <p:sldLayoutId id="21474837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547F9A-40DD-FF4E-8BE7-7530522C3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02771" y="908900"/>
            <a:ext cx="9906000" cy="3109169"/>
          </a:xfrm>
        </p:spPr>
        <p:txBody>
          <a:bodyPr>
            <a:normAutofit/>
          </a:bodyPr>
          <a:lstStyle/>
          <a:p>
            <a:r>
              <a:rPr kumimoji="1" lang="zh-CN" altLang="en-US" sz="9600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Heiti SC Medium" pitchFamily="2" charset="-128"/>
                <a:ea typeface="Heiti SC Medium" pitchFamily="2" charset="-128"/>
              </a:rPr>
              <a:t>神应允的祈祷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5CF2249-5EF0-B146-96CC-96C98DA090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956" y="3999882"/>
            <a:ext cx="8689976" cy="1527858"/>
          </a:xfrm>
        </p:spPr>
        <p:txBody>
          <a:bodyPr>
            <a:normAutofit/>
          </a:bodyPr>
          <a:lstStyle/>
          <a:p>
            <a:r>
              <a:rPr kumimoji="1"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《</a:t>
            </a:r>
            <a:r>
              <a:rPr kumimoji="1"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历代志上</a:t>
            </a:r>
            <a:r>
              <a:rPr kumimoji="1"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》4:9-10</a:t>
            </a:r>
            <a:endParaRPr kumimoji="1" lang="zh-CN" altLang="en-US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67314" y="5120978"/>
            <a:ext cx="27158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高為超 </a:t>
            </a:r>
            <a:r>
              <a:rPr lang="zh-TW" altLang="en-US" sz="32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牧師</a:t>
            </a:r>
            <a:endParaRPr lang="en-US" sz="3200" dirty="0"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17492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CF4796-9388-E84F-A173-4F280B57D7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15152" y="231702"/>
            <a:ext cx="8928847" cy="6626297"/>
          </a:xfrm>
        </p:spPr>
        <p:txBody>
          <a:bodyPr>
            <a:normAutofit/>
          </a:bodyPr>
          <a:lstStyle/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kumimoji="1" lang="zh-CN" altLang="en-US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“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保佑我不遭患难，不受艰苦</a:t>
            </a:r>
            <a:r>
              <a:rPr kumimoji="1" lang="zh-CN" altLang="en-US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”。</a:t>
            </a:r>
            <a:endParaRPr kumimoji="1" lang="en-US" altLang="zh-CN" sz="32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kumimoji="1" lang="zh-CN" altLang="en-US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不要因我遭受的“痛苦”，成为别人的难处；不要因我经历的患难，却叫别人感觉到痛苦。</a:t>
            </a:r>
            <a:endParaRPr kumimoji="1" lang="en-US" altLang="zh-CN" sz="32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林前</a:t>
            </a: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10:24】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无论何人，不要求自己的益处，乃要求别人的益处。 </a:t>
            </a:r>
            <a:endParaRPr kumimoji="1" lang="en-US" altLang="zh-CN" sz="3200" b="1" dirty="0">
              <a:solidFill>
                <a:schemeClr val="accent5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加</a:t>
            </a: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2:20】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我已经与基督同钉十字架，现在活着的不再是我，乃是基督在我里面活着；并且我如今在肉身活着，是因信神的儿子而活，祂是爱我，为我舍己。</a:t>
            </a:r>
            <a:endParaRPr kumimoji="1" lang="en-US" altLang="zh-CN" sz="3200" b="1" dirty="0">
              <a:solidFill>
                <a:schemeClr val="accent5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>
              <a:buNone/>
            </a:pPr>
            <a:endParaRPr kumimoji="1" lang="zh-CN" alt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1026" name="Picture 2" descr="两种十字架- 生命季刊">
            <a:extLst>
              <a:ext uri="{FF2B5EF4-FFF2-40B4-BE49-F238E27FC236}">
                <a16:creationId xmlns:a16="http://schemas.microsoft.com/office/drawing/2014/main" id="{FBB77623-0BFF-8540-970A-D6D5A6C28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152" y="4225319"/>
            <a:ext cx="4026436" cy="250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27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EE13DA-8B72-144D-8EB1-AAFD4FCD59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1773" y="315577"/>
            <a:ext cx="8473019" cy="6280423"/>
          </a:xfrm>
        </p:spPr>
        <p:txBody>
          <a:bodyPr>
            <a:normAutofit/>
          </a:bodyPr>
          <a:lstStyle/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kumimoji="1" lang="zh-CN" altLang="en-US" sz="4000" b="1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Yuppy SC" panose="020F0603040207020204" pitchFamily="34" charset="-122"/>
              </a:rPr>
              <a:t>寒冬酷暑愁煞人，山险岭峻路难寻；</a:t>
            </a:r>
            <a:endParaRPr kumimoji="1" lang="en-US" altLang="zh-CN" sz="4000" b="1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Yuppy SC" panose="020F0603040207020204" pitchFamily="34" charset="-122"/>
            </a:endParaRP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kumimoji="1" lang="zh-CN" altLang="en-US" sz="4000" b="1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Yuppy SC" panose="020F0603040207020204" pitchFamily="34" charset="-122"/>
              </a:rPr>
              <a:t>看似滴水穿石过，无奈半路程咬金。</a:t>
            </a:r>
            <a:endParaRPr kumimoji="1" lang="en-US" altLang="zh-CN" sz="4000" b="1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Yuppy SC" panose="020F0603040207020204" pitchFamily="34" charset="-122"/>
            </a:endParaRP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kumimoji="1" lang="zh-CN" altLang="en-US" sz="4000" b="1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Yuppy SC" panose="020F0603040207020204" pitchFamily="34" charset="-122"/>
              </a:rPr>
              <a:t>事与愿违常不顺，巴望一朝命改运；</a:t>
            </a:r>
            <a:endParaRPr kumimoji="1" lang="en-US" altLang="zh-CN" sz="4000" b="1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Yuppy SC" panose="020F0603040207020204" pitchFamily="34" charset="-122"/>
            </a:endParaRP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kumimoji="1" lang="zh-CN" altLang="en-US" sz="4000" b="1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Yuppy SC" panose="020F0603040207020204" pitchFamily="34" charset="-122"/>
              </a:rPr>
              <a:t>若想苦盅变福杯，唯有悔改归顺神。</a:t>
            </a:r>
            <a:endParaRPr kumimoji="1" lang="en-US" altLang="zh-CN" sz="4000" b="1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Yuppy SC" panose="020F0603040207020204" pitchFamily="34" charset="-122"/>
            </a:endParaRP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kumimoji="1" lang="zh-CN" altLang="en-US" sz="4000" b="1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Yuppy SC" panose="020F0603040207020204" pitchFamily="34" charset="-122"/>
              </a:rPr>
              <a:t>耶稣十架成救恩，宝血除罪憾我心；</a:t>
            </a:r>
            <a:endParaRPr kumimoji="1" lang="en-US" altLang="zh-CN" sz="4000" b="1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Yuppy SC" panose="020F0603040207020204" pitchFamily="34" charset="-122"/>
            </a:endParaRP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kumimoji="1" lang="zh-CN" altLang="en-US" sz="4000" b="1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Yuppy SC" panose="020F0603040207020204" pitchFamily="34" charset="-122"/>
              </a:rPr>
              <a:t>死去旧造活新生，主爱爱我爱更深！</a:t>
            </a:r>
          </a:p>
        </p:txBody>
      </p:sp>
      <p:pic>
        <p:nvPicPr>
          <p:cNvPr id="2050" name="Picture 2" descr="祷告不下去时怎么办？10句经文教你如何祷告- 基督时报—基督教资讯平台">
            <a:extLst>
              <a:ext uri="{FF2B5EF4-FFF2-40B4-BE49-F238E27FC236}">
                <a16:creationId xmlns:a16="http://schemas.microsoft.com/office/drawing/2014/main" id="{82538434-46F9-284B-8FE7-74A7E51AAE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90" t="22726" r="50000"/>
          <a:stretch/>
        </p:blipFill>
        <p:spPr bwMode="auto">
          <a:xfrm flipH="1">
            <a:off x="6816581" y="4324574"/>
            <a:ext cx="2002907" cy="244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351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2652ED-1DBA-8744-826F-E189205CB0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1214" y="179528"/>
            <a:ext cx="8681421" cy="648761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en-US" altLang="zh-CN" sz="36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6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代上</a:t>
            </a:r>
            <a:r>
              <a:rPr kumimoji="1" lang="en-US" altLang="zh-CN" sz="36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4:9】</a:t>
            </a:r>
            <a:r>
              <a:rPr kumimoji="1" lang="zh-CN" altLang="en-US" sz="3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雅比斯比他众弟兄更尊贵，他母亲给他起名叫雅比斯，意思说：我生他甚是痛苦。</a:t>
            </a:r>
            <a:endParaRPr kumimoji="1" lang="en-US" altLang="zh-CN" sz="36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 algn="just">
              <a:lnSpc>
                <a:spcPts val="2000"/>
              </a:lnSpc>
              <a:spcBef>
                <a:spcPts val="0"/>
              </a:spcBef>
              <a:buNone/>
            </a:pPr>
            <a:endParaRPr kumimoji="1" lang="zh-CN" altLang="en-US" sz="36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en-US" altLang="zh-CN" sz="36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6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代上</a:t>
            </a:r>
            <a:r>
              <a:rPr kumimoji="1" lang="en-US" altLang="zh-CN" sz="36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4:10】</a:t>
            </a:r>
            <a:r>
              <a:rPr kumimoji="1" lang="zh-CN" altLang="en-US" sz="3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雅比斯求告以色列的神说：“甚愿你赐福与我，扩张我的境界，常与我同在，保佑我不遭患难，不受艰苦。”神就应允他所求的。</a:t>
            </a:r>
          </a:p>
        </p:txBody>
      </p:sp>
      <p:pic>
        <p:nvPicPr>
          <p:cNvPr id="1026" name="Picture 2" descr="死海古卷- 萌娘百科万物皆可萌的百科全书">
            <a:extLst>
              <a:ext uri="{FF2B5EF4-FFF2-40B4-BE49-F238E27FC236}">
                <a16:creationId xmlns:a16="http://schemas.microsoft.com/office/drawing/2014/main" id="{68970870-E62B-644F-A474-E1593F20C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524" y="4404744"/>
            <a:ext cx="6400800" cy="2257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10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8AC5E2-5E03-AE41-8A5E-AD34DF7F1D7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783" y="163798"/>
            <a:ext cx="8853547" cy="6807429"/>
          </a:xfrm>
        </p:spPr>
        <p:txBody>
          <a:bodyPr>
            <a:normAutofit/>
          </a:bodyPr>
          <a:lstStyle/>
          <a:p>
            <a:pPr algn="just">
              <a:lnSpc>
                <a:spcPts val="3200"/>
              </a:lnSpc>
              <a:spcBef>
                <a:spcPts val="0"/>
              </a:spcBef>
            </a:pP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雅比斯名字是“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痛苦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”之意。人生很无奈，许多事情自己无法决定。</a:t>
            </a:r>
            <a:endParaRPr kumimoji="1" lang="en-US" altLang="zh-CN" sz="3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algn="just">
              <a:lnSpc>
                <a:spcPts val="3200"/>
              </a:lnSpc>
              <a:spcBef>
                <a:spcPts val="0"/>
              </a:spcBef>
            </a:pP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雅比斯的选择：不让过去的痛苦锁定现在，不让现在的缠累影响将来，不让以往的经历成为一生的捆绑。</a:t>
            </a:r>
            <a:endParaRPr kumimoji="1" lang="en-US" altLang="zh-CN" sz="3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algn="just">
              <a:lnSpc>
                <a:spcPts val="3200"/>
              </a:lnSpc>
              <a:spcBef>
                <a:spcPts val="0"/>
              </a:spcBef>
            </a:pP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如何不让过往的疤痕，成为每次回忆伤痛的鞭笞呢？</a:t>
            </a:r>
            <a:endParaRPr kumimoji="1" lang="en-US" altLang="zh-CN" sz="3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algn="just">
              <a:lnSpc>
                <a:spcPts val="3200"/>
              </a:lnSpc>
              <a:spcBef>
                <a:spcPts val="0"/>
              </a:spcBef>
            </a:pP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雅比斯的见证是：不管过去多么污秽、阴暗，只要笃信不疑将自己完全交托于神，今天即可充满恩典。不管今天多么沮丧、失败，只要甘心乐意依靠顺服神，明天一定会活出光明喜乐的人生！</a:t>
            </a:r>
            <a:endParaRPr kumimoji="1" lang="en-US" altLang="zh-CN" sz="3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algn="just">
              <a:lnSpc>
                <a:spcPts val="3200"/>
              </a:lnSpc>
              <a:spcBef>
                <a:spcPts val="0"/>
              </a:spcBef>
            </a:pP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雅比斯的</a:t>
            </a:r>
            <a:r>
              <a:rPr kumimoji="1" lang="zh-CN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FF"/>
                </a:highligh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尊贵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与家庭无关，因为同出于一个家庭，但雅比斯“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比他的众兄弟更</a:t>
            </a:r>
            <a:r>
              <a:rPr kumimoji="1" lang="zh-CN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FF"/>
                </a:highligh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尊贵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”。“</a:t>
            </a:r>
            <a:r>
              <a:rPr kumimoji="1" lang="zh-CN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FF"/>
                </a:highligh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尊贵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”</a:t>
            </a:r>
            <a:r>
              <a:rPr kumimoji="1" lang="en-US" altLang="zh-CN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——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就是活出了神起初造人的</a:t>
            </a:r>
            <a:r>
              <a:rPr kumimoji="1" lang="zh-CN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FF"/>
                </a:highligh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形象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和</a:t>
            </a:r>
            <a:r>
              <a:rPr kumimoji="1" lang="zh-CN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FF"/>
                </a:highligh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样式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，身上带着神的荣美与属天的馨香之气。</a:t>
            </a:r>
            <a:endParaRPr kumimoji="1" lang="en-US" altLang="zh-CN" sz="3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algn="just">
              <a:lnSpc>
                <a:spcPts val="3200"/>
              </a:lnSpc>
              <a:spcBef>
                <a:spcPts val="0"/>
              </a:spcBef>
            </a:pP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雅比斯的</a:t>
            </a:r>
            <a:r>
              <a:rPr kumimoji="1" lang="zh-CN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FF"/>
                </a:highligh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尊贵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在于</a:t>
            </a:r>
            <a:r>
              <a:rPr kumimoji="1" lang="zh-CN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FF"/>
                </a:highligh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神应允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了他的</a:t>
            </a:r>
            <a:r>
              <a:rPr kumimoji="1" lang="zh-CN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FF"/>
                </a:highligh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祷告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。他的祷告有什么特别之处吗？</a:t>
            </a:r>
            <a:endParaRPr kumimoji="1" lang="en-US" altLang="zh-CN" sz="3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endParaRPr kumimoji="1" lang="en-US" altLang="zh-CN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kumimoji="1" lang="zh-CN" altLang="en-US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6199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B1E37C-6ECA-ED45-81D3-5E2726222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8362" y="-84157"/>
            <a:ext cx="4760771" cy="1418105"/>
          </a:xfrm>
        </p:spPr>
        <p:txBody>
          <a:bodyPr>
            <a:normAutofit/>
          </a:bodyPr>
          <a:lstStyle/>
          <a:p>
            <a:r>
              <a:rPr kumimoji="1" lang="zh-CN" altLang="en-US" sz="4000" b="1" dirty="0">
                <a:solidFill>
                  <a:schemeClr val="accent4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一、信心在于神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763D21-F46C-BC49-8E03-56E9C8529B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0606" y="1035555"/>
            <a:ext cx="8778242" cy="5886993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3400"/>
              </a:lnSpc>
              <a:spcBef>
                <a:spcPts val="0"/>
              </a:spcBef>
              <a:buNone/>
            </a:pP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“雅比斯求告以色列的神。”</a:t>
            </a:r>
            <a:r>
              <a:rPr kumimoji="1" lang="zh-CN" altLang="en-US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（代上</a:t>
            </a:r>
            <a:r>
              <a:rPr kumimoji="1" lang="en-US" altLang="zh-CN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4:10</a:t>
            </a:r>
            <a:r>
              <a:rPr kumimoji="1" lang="zh-CN" altLang="en-US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上）</a:t>
            </a:r>
            <a:endParaRPr kumimoji="1" lang="en-US" altLang="zh-CN" sz="32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 algn="just">
              <a:lnSpc>
                <a:spcPts val="3400"/>
              </a:lnSpc>
              <a:spcBef>
                <a:spcPts val="0"/>
              </a:spcBef>
              <a:buNone/>
            </a:pPr>
            <a:r>
              <a:rPr kumimoji="1" lang="en-US" altLang="zh-CN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r>
            <a:r>
              <a:rPr kumimoji="1" lang="zh-CN" altLang="en-US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、雅比斯把痛苦带到耶和华神面前</a:t>
            </a:r>
            <a:r>
              <a:rPr kumimoji="1" lang="en-US" altLang="zh-CN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——</a:t>
            </a:r>
            <a:r>
              <a:rPr kumimoji="1" lang="zh-CN" altLang="en-US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雅比斯将自己带到神的面前。</a:t>
            </a:r>
            <a:endParaRPr kumimoji="1" lang="en-US" altLang="zh-CN" sz="32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 algn="just">
              <a:lnSpc>
                <a:spcPts val="3400"/>
              </a:lnSpc>
              <a:spcBef>
                <a:spcPts val="0"/>
              </a:spcBef>
              <a:buNone/>
            </a:pPr>
            <a:r>
              <a:rPr kumimoji="1" lang="en-US" altLang="zh-CN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</a:t>
            </a:r>
            <a:r>
              <a:rPr kumimoji="1" lang="zh-CN" altLang="en-US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、没有神的信心是盲目的自信，没有行为的信心是死的教条。</a:t>
            </a:r>
            <a:endParaRPr kumimoji="1" lang="en-US" altLang="zh-CN" sz="32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 algn="just">
              <a:lnSpc>
                <a:spcPts val="3400"/>
              </a:lnSpc>
              <a:spcBef>
                <a:spcPts val="0"/>
              </a:spcBef>
              <a:buNone/>
            </a:pP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太</a:t>
            </a: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17:20】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耶稣说：“是因你们的信心小。我实在告诉你们，你们若有信心像一粒芥菜种，就是对这座山说，‘你从这边挪到那边’，它也必挪去，并且你们没有一件不能作的事了。” </a:t>
            </a:r>
            <a:endParaRPr kumimoji="1" lang="en-US" altLang="zh-CN" sz="3200" b="1" dirty="0">
              <a:solidFill>
                <a:schemeClr val="accent5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 algn="just">
              <a:lnSpc>
                <a:spcPts val="3400"/>
              </a:lnSpc>
              <a:spcBef>
                <a:spcPts val="0"/>
              </a:spcBef>
              <a:buNone/>
            </a:pPr>
            <a:r>
              <a:rPr kumimoji="1" lang="en-US" altLang="zh-CN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r>
            <a:r>
              <a:rPr kumimoji="1" lang="zh-CN" altLang="en-US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、靠知识无法挽救取死的身体，靠自己无法活出属天的生命价值。 </a:t>
            </a:r>
            <a:endParaRPr kumimoji="1" lang="en-US" altLang="zh-CN" sz="32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 algn="just">
              <a:lnSpc>
                <a:spcPts val="3400"/>
              </a:lnSpc>
              <a:spcBef>
                <a:spcPts val="0"/>
              </a:spcBef>
              <a:buNone/>
            </a:pP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箴</a:t>
            </a: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3:7</a:t>
            </a:r>
            <a:r>
              <a:rPr kumimoji="1" lang="zh-CN" altLang="en-US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～</a:t>
            </a: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8】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不要自以为有智慧，要敬畏耶和华，远离恶事。这便医治你的肚脐，滋润你的百骨。 </a:t>
            </a:r>
            <a:endParaRPr kumimoji="1" lang="en-US" altLang="zh-CN" sz="3200" b="1" dirty="0">
              <a:solidFill>
                <a:schemeClr val="accent5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>
              <a:buNone/>
            </a:pPr>
            <a:endParaRPr kumimoji="1" lang="en-US" altLang="zh-CN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kumimoji="1" lang="en-US" altLang="zh-CN" sz="2800" dirty="0">
              <a:latin typeface="Lantinghei SC Demibold" panose="02000000000000000000" pitchFamily="2" charset="-122"/>
              <a:ea typeface="Lantinghei SC Demibold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8637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2293C7-24C7-5242-A745-3556C34EBD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6820" y="200037"/>
            <a:ext cx="8885816" cy="6614931"/>
          </a:xfrm>
        </p:spPr>
        <p:txBody>
          <a:bodyPr>
            <a:normAutofit/>
          </a:bodyPr>
          <a:lstStyle/>
          <a:p>
            <a:pPr algn="just">
              <a:lnSpc>
                <a:spcPts val="3500"/>
              </a:lnSpc>
              <a:spcBef>
                <a:spcPts val="0"/>
              </a:spcBef>
            </a:pP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神侧耳倾听痛苦人忧伤恳切的祈祷，擦干儿女们仰望祂的泪水。 </a:t>
            </a:r>
            <a:endParaRPr kumimoji="1" lang="en-US" altLang="zh-CN" sz="3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 algn="just">
              <a:lnSpc>
                <a:spcPts val="3500"/>
              </a:lnSpc>
              <a:spcBef>
                <a:spcPts val="0"/>
              </a:spcBef>
              <a:buNone/>
            </a:pP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出</a:t>
            </a: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2:24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～</a:t>
            </a: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25】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神听见他们的哀声，就记念他与亚伯拉罕、以撒、雅各所立的约。 神看顾以色列人，也知道他们的苦情。</a:t>
            </a:r>
            <a:endParaRPr kumimoji="1" lang="en-US" altLang="zh-CN" sz="3000" b="1" dirty="0">
              <a:solidFill>
                <a:schemeClr val="accent5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 algn="just">
              <a:lnSpc>
                <a:spcPts val="3500"/>
              </a:lnSpc>
              <a:spcBef>
                <a:spcPts val="0"/>
              </a:spcBef>
              <a:buNone/>
            </a:pP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诗</a:t>
            </a: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51:17】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神所要的祭，就是忧伤的灵。神啊，忧伤痛悔的心，你必不轻看。</a:t>
            </a:r>
            <a:endParaRPr kumimoji="1" lang="en-US" altLang="zh-CN" sz="3000" b="1" dirty="0">
              <a:solidFill>
                <a:schemeClr val="accent5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 algn="just">
              <a:lnSpc>
                <a:spcPts val="3500"/>
              </a:lnSpc>
              <a:spcBef>
                <a:spcPts val="0"/>
              </a:spcBef>
              <a:buNone/>
            </a:pP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赛</a:t>
            </a: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57:18】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我看见他所行的道，也要医治他，又要引导他，使他和那一同伤心的人再得安慰。 </a:t>
            </a:r>
            <a:endParaRPr kumimoji="1" lang="en-US" altLang="zh-CN" sz="3000" b="1" dirty="0">
              <a:solidFill>
                <a:schemeClr val="accent5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endParaRPr kumimoji="1" lang="zh-CN" altLang="en-US" sz="2800" dirty="0"/>
          </a:p>
        </p:txBody>
      </p:sp>
      <p:pic>
        <p:nvPicPr>
          <p:cNvPr id="1026" name="Picture 2" descr="今日灵修：灾难临到，我们当如何祷告？ - 生命季刊">
            <a:extLst>
              <a:ext uri="{FF2B5EF4-FFF2-40B4-BE49-F238E27FC236}">
                <a16:creationId xmlns:a16="http://schemas.microsoft.com/office/drawing/2014/main" id="{F86DB512-FAB9-2C41-8C49-7C5ED0785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918" y="4296852"/>
            <a:ext cx="4675610" cy="2435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3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99CBC0-1476-0040-9AA7-25988DBB3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62" y="-220275"/>
            <a:ext cx="7183149" cy="1487115"/>
          </a:xfrm>
        </p:spPr>
        <p:txBody>
          <a:bodyPr>
            <a:normAutofit/>
          </a:bodyPr>
          <a:lstStyle/>
          <a:p>
            <a:r>
              <a:rPr kumimoji="1" lang="zh-CN" altLang="en-US" sz="4000" b="1" dirty="0">
                <a:solidFill>
                  <a:schemeClr val="accent4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二、打开眼界，扩充心界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B22BE5-43E3-9B49-89A0-FAEC06223F7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7552" y="906840"/>
            <a:ext cx="8670664" cy="5811306"/>
          </a:xfrm>
        </p:spPr>
        <p:txBody>
          <a:bodyPr>
            <a:noAutofit/>
          </a:bodyPr>
          <a:lstStyle/>
          <a:p>
            <a:pPr marL="0" indent="0" algn="just">
              <a:lnSpc>
                <a:spcPts val="3500"/>
              </a:lnSpc>
              <a:spcBef>
                <a:spcPts val="0"/>
              </a:spcBef>
              <a:buNone/>
            </a:pP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“甚愿你赐福与我，扩张我的境界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，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常与我同在，保佑我不遭患难，不受艰苦。”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（代上</a:t>
            </a:r>
            <a:r>
              <a:rPr kumimoji="1" lang="en-US" altLang="zh-CN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4:10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中）</a:t>
            </a:r>
            <a:endParaRPr kumimoji="1" lang="en-US" altLang="zh-CN" sz="3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 algn="just">
              <a:lnSpc>
                <a:spcPts val="3500"/>
              </a:lnSpc>
              <a:spcBef>
                <a:spcPts val="0"/>
              </a:spcBef>
              <a:buNone/>
            </a:pP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祷告中四个“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我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”并不是主语，“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我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”仅是受词，一切源于“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你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”的恩赐。主的儿女决不可只顾念自己，而要体恤别人的需要，为别人求祝福。</a:t>
            </a:r>
            <a:endParaRPr kumimoji="1" lang="en-US" altLang="zh-CN" sz="3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 algn="just">
              <a:lnSpc>
                <a:spcPts val="3500"/>
              </a:lnSpc>
              <a:spcBef>
                <a:spcPts val="0"/>
              </a:spcBef>
              <a:buNone/>
            </a:pP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雅</a:t>
            </a: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4:3】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你们求也得不着，是因为你们妄求，要浪费在你们的宴乐中。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“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妄求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”</a:t>
            </a:r>
            <a:r>
              <a:rPr kumimoji="1" lang="en-US" altLang="zh-CN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——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毫无价值的；“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宴乐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”</a:t>
            </a:r>
            <a:r>
              <a:rPr kumimoji="1" lang="en-US" altLang="zh-CN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——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满足私欲的；都是在虚度时光，都是在耗费生命。 </a:t>
            </a:r>
            <a:endParaRPr kumimoji="1" lang="en-US" altLang="zh-CN" sz="3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 algn="just">
              <a:lnSpc>
                <a:spcPts val="3500"/>
              </a:lnSpc>
              <a:spcBef>
                <a:spcPts val="0"/>
              </a:spcBef>
              <a:buNone/>
            </a:pP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“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扩张我的境界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”，不是扩张自己的地盘、增加自己的产业、获取看得见的好处。雅比斯求神“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扩张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”的是“眼界”</a:t>
            </a:r>
            <a:r>
              <a:rPr kumimoji="1" lang="en-US" altLang="zh-CN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——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举目盯瞩于神；“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扩张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”的是“心界”</a:t>
            </a:r>
            <a:r>
              <a:rPr kumimoji="1" lang="en-US" altLang="zh-CN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——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心胸豁达，有容乃大。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以神的境界为自己的境界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79826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A6771B-BA61-4B44-B65B-DC9E2500C21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04392" y="277004"/>
            <a:ext cx="8864301" cy="6537963"/>
          </a:xfrm>
        </p:spPr>
        <p:txBody>
          <a:bodyPr>
            <a:normAutofit/>
          </a:bodyPr>
          <a:lstStyle/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kumimoji="1" lang="zh-CN" altLang="en-US" sz="3000" b="1" u="sng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神的境界是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：</a:t>
            </a: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路</a:t>
            </a: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6:35】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你们倒要爱仇敌，也要善待他们，并要借给人不指望偿还，你们的</a:t>
            </a:r>
            <a:r>
              <a:rPr kumimoji="1" lang="zh-CN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00"/>
                </a:highligh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赏赐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就必大了，你们也必作至高者的儿子，因为</a:t>
            </a:r>
            <a:r>
              <a:rPr kumimoji="1" lang="zh-CN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00"/>
                </a:highligh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祂恩待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那忘恩的和作恶的。</a:t>
            </a: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罗</a:t>
            </a: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12:14】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逼迫你们的，要</a:t>
            </a:r>
            <a:r>
              <a:rPr kumimoji="1" lang="zh-CN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00"/>
                </a:highligh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给他们祝福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，</a:t>
            </a:r>
            <a:r>
              <a:rPr kumimoji="1" lang="zh-CN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00"/>
                </a:highligh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只要祝福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，不可咒诅。</a:t>
            </a: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腓</a:t>
            </a: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2:4-5】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各人不要单顾自己的事，也要顾别人的事。你们当</a:t>
            </a:r>
            <a:r>
              <a:rPr kumimoji="1" lang="zh-CN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00"/>
                </a:highligh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以基督耶稣的心为心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。</a:t>
            </a:r>
            <a:endParaRPr kumimoji="1" lang="en-US" altLang="zh-CN" sz="3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创</a:t>
            </a: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12:2】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我必叫你成为大国。我必</a:t>
            </a:r>
            <a:r>
              <a:rPr kumimoji="1" lang="zh-CN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00"/>
                </a:highligh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赐福给你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，叫你的名为大，你也要叫</a:t>
            </a:r>
            <a:r>
              <a:rPr kumimoji="1" lang="zh-CN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00"/>
                </a:highligh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别人得福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。 </a:t>
            </a:r>
            <a:endParaRPr kumimoji="1" lang="en-US" altLang="zh-CN" sz="3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彼前</a:t>
            </a:r>
            <a:r>
              <a:rPr kumimoji="1" lang="en-US" altLang="zh-CN" sz="3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3:9】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不以恶报恶、以辱骂还辱骂，</a:t>
            </a:r>
            <a:r>
              <a:rPr kumimoji="1" lang="zh-CN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00"/>
                </a:highligh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倒要祝福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，因你们是为此蒙召，好叫你们</a:t>
            </a:r>
            <a:r>
              <a:rPr kumimoji="1" lang="zh-CN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00"/>
                </a:highligh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承受福气</a:t>
            </a: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。</a:t>
            </a:r>
            <a:endParaRPr kumimoji="1" lang="en-US" altLang="zh-CN" sz="3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kumimoji="1" lang="zh-CN" altLang="en-US" sz="3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当年亚伯拉罕先从神得福，之后去祝福别人。新约告诉我们，要先去祝福别人，而后从神承受福气。</a:t>
            </a:r>
            <a:endParaRPr kumimoji="1" lang="en-US" altLang="zh-CN" sz="3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>
              <a:buNone/>
            </a:pPr>
            <a:endParaRPr kumimoji="1" lang="en-US" altLang="zh-CN" sz="2800" dirty="0">
              <a:latin typeface="Lantinghei SC Demibold" panose="02000000000000000000" pitchFamily="2" charset="-122"/>
              <a:ea typeface="Lantinghei SC Demibold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2045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B2CF5A-93E6-AC4E-92AE-7BEBECC87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505" y="-10758"/>
            <a:ext cx="5763140" cy="1225282"/>
          </a:xfrm>
        </p:spPr>
        <p:txBody>
          <a:bodyPr>
            <a:normAutofit/>
          </a:bodyPr>
          <a:lstStyle/>
          <a:p>
            <a:r>
              <a:rPr kumimoji="1" lang="zh-CN" altLang="en-US" sz="4000" b="1" dirty="0">
                <a:solidFill>
                  <a:schemeClr val="accent4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三、交托为主用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5046D5-FED6-4B43-AB94-4DC81A566D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0606" y="1175922"/>
            <a:ext cx="8885817" cy="5660571"/>
          </a:xfrm>
        </p:spPr>
        <p:txBody>
          <a:bodyPr>
            <a:noAutofit/>
          </a:bodyPr>
          <a:lstStyle/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“神的手常与我同在</a:t>
            </a:r>
            <a:r>
              <a:rPr kumimoji="1" lang="zh-CN" altLang="en-US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。”（代上</a:t>
            </a:r>
            <a:r>
              <a:rPr kumimoji="1" lang="en-US" altLang="zh-CN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4:10</a:t>
            </a:r>
            <a:r>
              <a:rPr kumimoji="1" lang="zh-CN" altLang="en-US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下和修版）</a:t>
            </a:r>
            <a:endParaRPr kumimoji="1" lang="en-US" altLang="zh-CN" sz="32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书</a:t>
            </a: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4:24】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要使地上万民都知道耶和华的手大有能力，也要使你们永远敬畏耶和华你们的神。’” </a:t>
            </a:r>
            <a:endParaRPr kumimoji="1" lang="en-US" altLang="zh-CN" sz="3200" b="1" dirty="0">
              <a:solidFill>
                <a:schemeClr val="accent5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拉</a:t>
            </a: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8:31</a:t>
            </a:r>
            <a:r>
              <a:rPr kumimoji="1" lang="zh-CN" altLang="en-US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下</a:t>
            </a: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】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我们神的手保佑我们，救我们脱离仇敌和路上埋伏之人的手。</a:t>
            </a:r>
            <a:endParaRPr kumimoji="1" lang="en-US" altLang="zh-CN" sz="3200" b="1" dirty="0">
              <a:solidFill>
                <a:schemeClr val="accent5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代上</a:t>
            </a: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21:13】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大卫说：“我愿落在耶和华的手里，因为祂有丰盛的怜悯。” </a:t>
            </a:r>
            <a:endParaRPr kumimoji="1" lang="en-US" altLang="zh-CN" sz="3200" b="1" dirty="0">
              <a:solidFill>
                <a:schemeClr val="accent5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赛</a:t>
            </a: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62:3】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你在耶和华的手中要作为华冠，在你神的掌上必作为冕旒。</a:t>
            </a:r>
            <a:endParaRPr kumimoji="1" lang="en-US" altLang="zh-CN" sz="3200" b="1" dirty="0">
              <a:solidFill>
                <a:schemeClr val="accent5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>
              <a:lnSpc>
                <a:spcPts val="3200"/>
              </a:lnSpc>
              <a:spcBef>
                <a:spcPts val="0"/>
              </a:spcBef>
              <a:buNone/>
            </a:pPr>
            <a:endParaRPr kumimoji="1" lang="zh-CN" altLang="en-US" sz="28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068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B2CF5A-93E6-AC4E-92AE-7BEBECC87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505" y="-10758"/>
            <a:ext cx="5763140" cy="1225282"/>
          </a:xfrm>
        </p:spPr>
        <p:txBody>
          <a:bodyPr>
            <a:normAutofit/>
          </a:bodyPr>
          <a:lstStyle/>
          <a:p>
            <a:r>
              <a:rPr kumimoji="1" lang="zh-CN" altLang="en-US" sz="4000" b="1" dirty="0">
                <a:solidFill>
                  <a:schemeClr val="accent4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三、交托为主用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5046D5-FED6-4B43-AB94-4DC81A566D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0606" y="1175922"/>
            <a:ext cx="8713695" cy="5660571"/>
          </a:xfrm>
        </p:spPr>
        <p:txBody>
          <a:bodyPr>
            <a:noAutofit/>
          </a:bodyPr>
          <a:lstStyle/>
          <a:p>
            <a:pPr marL="0" indent="0" algn="just">
              <a:lnSpc>
                <a:spcPts val="3800"/>
              </a:lnSpc>
              <a:spcBef>
                <a:spcPts val="0"/>
              </a:spcBef>
              <a:buNone/>
            </a:pPr>
            <a:r>
              <a:rPr kumimoji="1" lang="zh-CN" altLang="en-US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“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神的手</a:t>
            </a:r>
            <a:r>
              <a:rPr kumimoji="1" lang="zh-CN" altLang="en-US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”是引导的手、得胜的手、保护的手。神的手“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同在</a:t>
            </a:r>
            <a:r>
              <a:rPr kumimoji="1" lang="zh-CN" altLang="en-US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”，是为了归正和带领我；是为了看顾和保守我；神大能得胜的手彰显在我的身上，我的生命就不再一样。</a:t>
            </a:r>
            <a:endParaRPr kumimoji="1" lang="en-US" altLang="zh-CN" sz="32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 algn="just">
              <a:lnSpc>
                <a:spcPts val="3800"/>
              </a:lnSpc>
              <a:spcBef>
                <a:spcPts val="0"/>
              </a:spcBef>
              <a:buNone/>
            </a:pP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启</a:t>
            </a: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3:19】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凡我所疼爱的，我就责备管教他，所以你要发热心，也要悔改。</a:t>
            </a:r>
            <a:endParaRPr kumimoji="1" lang="en-US" altLang="zh-CN" sz="3200" b="1" dirty="0">
              <a:solidFill>
                <a:schemeClr val="accent5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 algn="just">
              <a:lnSpc>
                <a:spcPts val="3800"/>
              </a:lnSpc>
              <a:spcBef>
                <a:spcPts val="0"/>
              </a:spcBef>
              <a:buNone/>
            </a:pP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【</a:t>
            </a:r>
            <a:r>
              <a:rPr kumimoji="1" lang="zh-CN" altLang="en-US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提后</a:t>
            </a:r>
            <a:r>
              <a:rPr kumimoji="1" lang="en-US" altLang="zh-CN" sz="32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2:21】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人若自洁，脱离卑贱的事，就必作贵重的器皿，成为圣洁，合乎主用，预备行各样的善事。</a:t>
            </a:r>
            <a:endParaRPr kumimoji="1" lang="zh-CN" altLang="en-US" sz="32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6668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88135</TotalTime>
  <Words>1480</Words>
  <Application>Microsoft Macintosh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Heiti SC Medium</vt:lpstr>
      <vt:lpstr>KaiTi</vt:lpstr>
      <vt:lpstr>Lantinghei SC Demibold</vt:lpstr>
      <vt:lpstr>Microsoft JhengHei UI</vt:lpstr>
      <vt:lpstr>Microsoft YaHei</vt:lpstr>
      <vt:lpstr>華康黑體 Std W9</vt:lpstr>
      <vt:lpstr>Arial</vt:lpstr>
      <vt:lpstr>Calibri</vt:lpstr>
      <vt:lpstr>Tw Cen MT</vt:lpstr>
      <vt:lpstr>2_Custom Design</vt:lpstr>
      <vt:lpstr>Droplet</vt:lpstr>
      <vt:lpstr>神应允的祈祷</vt:lpstr>
      <vt:lpstr>PowerPoint Presentation</vt:lpstr>
      <vt:lpstr>PowerPoint Presentation</vt:lpstr>
      <vt:lpstr>一、信心在于神</vt:lpstr>
      <vt:lpstr>PowerPoint Presentation</vt:lpstr>
      <vt:lpstr>二、打开眼界，扩充心界</vt:lpstr>
      <vt:lpstr>PowerPoint Presentation</vt:lpstr>
      <vt:lpstr>三、交托为主用</vt:lpstr>
      <vt:lpstr>三、交托为主用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2087</cp:revision>
  <cp:lastPrinted>2021-01-14T18:24:04Z</cp:lastPrinted>
  <dcterms:created xsi:type="dcterms:W3CDTF">2016-12-29T18:12:43Z</dcterms:created>
  <dcterms:modified xsi:type="dcterms:W3CDTF">2021-06-04T23:38:34Z</dcterms:modified>
</cp:coreProperties>
</file>