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0" r:id="rId1"/>
    <p:sldMasterId id="2147483781" r:id="rId2"/>
  </p:sldMasterIdLst>
  <p:notesMasterIdLst>
    <p:notesMasterId r:id="rId53"/>
  </p:notesMasterIdLst>
  <p:handoutMasterIdLst>
    <p:handoutMasterId r:id="rId54"/>
  </p:handoutMasterIdLst>
  <p:sldIdLst>
    <p:sldId id="2811" r:id="rId3"/>
    <p:sldId id="2812" r:id="rId4"/>
    <p:sldId id="2813" r:id="rId5"/>
    <p:sldId id="2814" r:id="rId6"/>
    <p:sldId id="2815" r:id="rId7"/>
    <p:sldId id="2816" r:id="rId8"/>
    <p:sldId id="2817" r:id="rId9"/>
    <p:sldId id="2818" r:id="rId10"/>
    <p:sldId id="2819" r:id="rId11"/>
    <p:sldId id="2820" r:id="rId12"/>
    <p:sldId id="2821" r:id="rId13"/>
    <p:sldId id="2822" r:id="rId14"/>
    <p:sldId id="2823" r:id="rId15"/>
    <p:sldId id="2824" r:id="rId16"/>
    <p:sldId id="2825" r:id="rId17"/>
    <p:sldId id="2826" r:id="rId18"/>
    <p:sldId id="2827" r:id="rId19"/>
    <p:sldId id="2828" r:id="rId20"/>
    <p:sldId id="2829" r:id="rId21"/>
    <p:sldId id="2830" r:id="rId22"/>
    <p:sldId id="2831" r:id="rId23"/>
    <p:sldId id="2832" r:id="rId24"/>
    <p:sldId id="2833" r:id="rId25"/>
    <p:sldId id="2834" r:id="rId26"/>
    <p:sldId id="2835" r:id="rId27"/>
    <p:sldId id="2836" r:id="rId28"/>
    <p:sldId id="2837" r:id="rId29"/>
    <p:sldId id="2838" r:id="rId30"/>
    <p:sldId id="2839" r:id="rId31"/>
    <p:sldId id="2840" r:id="rId32"/>
    <p:sldId id="2841" r:id="rId33"/>
    <p:sldId id="2842" r:id="rId34"/>
    <p:sldId id="2843" r:id="rId35"/>
    <p:sldId id="2844" r:id="rId36"/>
    <p:sldId id="2845" r:id="rId37"/>
    <p:sldId id="2846" r:id="rId38"/>
    <p:sldId id="2847" r:id="rId39"/>
    <p:sldId id="2848" r:id="rId40"/>
    <p:sldId id="2849" r:id="rId41"/>
    <p:sldId id="2850" r:id="rId42"/>
    <p:sldId id="2851" r:id="rId43"/>
    <p:sldId id="2852" r:id="rId44"/>
    <p:sldId id="2853" r:id="rId45"/>
    <p:sldId id="2854" r:id="rId46"/>
    <p:sldId id="2855" r:id="rId47"/>
    <p:sldId id="2856" r:id="rId48"/>
    <p:sldId id="2857" r:id="rId49"/>
    <p:sldId id="2858" r:id="rId50"/>
    <p:sldId id="2859" r:id="rId51"/>
    <p:sldId id="2860" r:id="rId5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0033"/>
    <a:srgbClr val="000D26"/>
    <a:srgbClr val="001236"/>
    <a:srgbClr val="00133A"/>
    <a:srgbClr val="001746"/>
    <a:srgbClr val="A50021"/>
    <a:srgbClr val="FFFF99"/>
    <a:srgbClr val="FF1F1F"/>
    <a:srgbClr val="80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55" autoAdjust="0"/>
    <p:restoredTop sz="94694"/>
  </p:normalViewPr>
  <p:slideViewPr>
    <p:cSldViewPr snapToGrid="0">
      <p:cViewPr varScale="1">
        <p:scale>
          <a:sx n="121" d="100"/>
          <a:sy n="121" d="100"/>
        </p:scale>
        <p:origin x="1776" y="17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DA812FD8-E841-466E-988A-CFBCC7AB8686}" type="datetimeFigureOut">
              <a:rPr lang="en-US" smtClean="0"/>
              <a:t>7/16/21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F03697C-70F7-40CD-BD96-584B33477DA7}" type="slidenum">
              <a:rPr lang="en-US" smtClean="0"/>
              <a:t>‹#›</a:t>
            </a:fld>
            <a:endParaRPr lang="en-US"/>
          </a:p>
        </p:txBody>
      </p:sp>
    </p:spTree>
    <p:extLst>
      <p:ext uri="{BB962C8B-B14F-4D97-AF65-F5344CB8AC3E}">
        <p14:creationId xmlns:p14="http://schemas.microsoft.com/office/powerpoint/2010/main" val="972328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5CAA38A-0022-41B2-B86C-3F39BFDDD230}" type="datetimeFigureOut">
              <a:rPr lang="en-US" smtClean="0"/>
              <a:t>7/16/21</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B9A3ACE-7E24-4954-A651-1290B89E411F}" type="slidenum">
              <a:rPr lang="en-US" smtClean="0"/>
              <a:t>‹#›</a:t>
            </a:fld>
            <a:endParaRPr lang="en-US"/>
          </a:p>
        </p:txBody>
      </p:sp>
    </p:spTree>
    <p:extLst>
      <p:ext uri="{BB962C8B-B14F-4D97-AF65-F5344CB8AC3E}">
        <p14:creationId xmlns:p14="http://schemas.microsoft.com/office/powerpoint/2010/main" val="171187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84A90D46-C67F-461B-933A-8654CB20B268}" type="datetimeFigureOut">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7/16/21</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B24774C-C409-4A69-94E3-F89806EBE8D2}" type="slidenum">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4144366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A3250131-8067-4981-8A8C-DDC79A1C95F0}" type="datetimeFigureOut">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7/16/21</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F93EA59-9A97-4759-A4B8-76BCD6DD3383}" type="slidenum">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475936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90569E36-F096-4401-BD8B-07243E704A35}" type="datetimeFigureOut">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7/16/21</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DA6080B-5D32-48B2-8097-1F638C8500FB}" type="slidenum">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390789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DF06B2E1-3EB5-478C-8B49-C867CE68C325}" type="datetimeFigureOut">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7/16/21</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9347C1E-A967-4A9A-A56A-94203BE8058C}" type="slidenum">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090624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33D26B-DFC2-4248-8ED0-AD3E108CBDD7}" type="datetime1">
              <a:rPr kumimoji="0" lang="en-US" sz="1000" b="0" i="0" u="none" strike="noStrike" kern="1200" cap="none" spc="6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7/16/21</a:t>
            </a:fld>
            <a:endParaRPr kumimoji="0" lang="en-US" sz="1000" b="0" i="0" u="none" strike="noStrike" kern="1200" cap="none" spc="60" normalizeH="0" baseline="0" noProof="0">
              <a:ln>
                <a:noFill/>
              </a:ln>
              <a:solidFill>
                <a:srgbClr val="FFFFFF"/>
              </a:solidFill>
              <a:effectLst/>
              <a:uLnTx/>
              <a:uFillTx/>
              <a:latin typeface="Arial Narrow"/>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60" normalizeH="0" baseline="0" noProof="0">
              <a:ln>
                <a:noFill/>
              </a:ln>
              <a:solidFill>
                <a:srgbClr val="FFFFFF"/>
              </a:solidFill>
              <a:effectLst/>
              <a:uLnTx/>
              <a:uFillTx/>
              <a:latin typeface="Arial Narrow"/>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237106-F2ED-405E-BC33-CC3CF426205F}" type="slidenum">
              <a:rPr kumimoji="0" lang="en-US" sz="1100" b="0" i="0" u="none" strike="noStrike" kern="1200" cap="none" spc="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FFFFFF"/>
              </a:solidFill>
              <a:effectLst/>
              <a:uLnTx/>
              <a:uFillTx/>
              <a:latin typeface="Arial Narrow"/>
              <a:ea typeface="+mn-ea"/>
              <a:cs typeface="+mn-cs"/>
            </a:endParaRPr>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altLang="zh-CN"/>
              <a:t>Click to edit Master title style</a:t>
            </a:r>
            <a:endParaRPr lang="en-US" dirty="0"/>
          </a:p>
        </p:txBody>
      </p:sp>
    </p:spTree>
    <p:extLst>
      <p:ext uri="{BB962C8B-B14F-4D97-AF65-F5344CB8AC3E}">
        <p14:creationId xmlns:p14="http://schemas.microsoft.com/office/powerpoint/2010/main" val="20255892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ltLang="zh-CN"/>
              <a:t>Click to edit Master title style</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97F932-D99A-4087-BFB1-EA42FAFC8D2C}" type="datetime1">
              <a:rPr kumimoji="0" lang="en-US" sz="1000" b="0" i="0" u="none" strike="noStrike" kern="1200" cap="none" spc="6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7/16/21</a:t>
            </a:fld>
            <a:endParaRPr kumimoji="0" lang="en-US" sz="1000" b="0" i="0" u="none" strike="noStrike" kern="1200" cap="none" spc="60" normalizeH="0" baseline="0" noProof="0">
              <a:ln>
                <a:noFill/>
              </a:ln>
              <a:solidFill>
                <a:srgbClr val="FFFFFF"/>
              </a:solidFill>
              <a:effectLst/>
              <a:uLnTx/>
              <a:uFillTx/>
              <a:latin typeface="Arial Narrow"/>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60" normalizeH="0" baseline="0" noProof="0">
              <a:ln>
                <a:noFill/>
              </a:ln>
              <a:solidFill>
                <a:srgbClr val="FFFFFF"/>
              </a:solidFill>
              <a:effectLst/>
              <a:uLnTx/>
              <a:uFillTx/>
              <a:latin typeface="Arial Narrow"/>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237106-F2ED-405E-BC33-CC3CF426205F}" type="slidenum">
              <a:rPr kumimoji="0" lang="en-US" sz="1100" b="0" i="0" u="none" strike="noStrike" kern="1200" cap="none" spc="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FFFFFF"/>
              </a:solidFill>
              <a:effectLst/>
              <a:uLnTx/>
              <a:uFillTx/>
              <a:latin typeface="Arial Narrow"/>
              <a:ea typeface="+mn-ea"/>
              <a:cs typeface="+mn-cs"/>
            </a:endParaRPr>
          </a:p>
        </p:txBody>
      </p:sp>
      <p:sp>
        <p:nvSpPr>
          <p:cNvPr id="8" name="Content Placeholder 7"/>
          <p:cNvSpPr>
            <a:spLocks noGrp="1"/>
          </p:cNvSpPr>
          <p:nvPr>
            <p:ph sz="quarter" idx="13"/>
          </p:nvPr>
        </p:nvSpPr>
        <p:spPr>
          <a:xfrm>
            <a:off x="609600" y="1600200"/>
            <a:ext cx="7924800" cy="4114800"/>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Tree>
    <p:extLst>
      <p:ext uri="{BB962C8B-B14F-4D97-AF65-F5344CB8AC3E}">
        <p14:creationId xmlns:p14="http://schemas.microsoft.com/office/powerpoint/2010/main" val="939924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altLang="zh-CN"/>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C96367-2F2B-4F6E-ACF4-15FA13738E10}" type="datetime1">
              <a:rPr kumimoji="0" lang="en-US" sz="1000" b="0" i="0" u="none" strike="noStrike" kern="1200" cap="none" spc="6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7/16/21</a:t>
            </a:fld>
            <a:endParaRPr kumimoji="0" lang="en-US" sz="1000" b="0" i="0" u="none" strike="noStrike" kern="1200" cap="none" spc="60" normalizeH="0" baseline="0" noProof="0">
              <a:ln>
                <a:noFill/>
              </a:ln>
              <a:solidFill>
                <a:srgbClr val="FFFFFF"/>
              </a:solidFill>
              <a:effectLst/>
              <a:uLnTx/>
              <a:uFillTx/>
              <a:latin typeface="Arial Narrow"/>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60" normalizeH="0" baseline="0" noProof="0" dirty="0">
              <a:ln>
                <a:noFill/>
              </a:ln>
              <a:solidFill>
                <a:srgbClr val="FFFFFF"/>
              </a:solidFill>
              <a:effectLst/>
              <a:uLnTx/>
              <a:uFillTx/>
              <a:latin typeface="Arial Narrow"/>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523C92-45F4-4C30-810D-4886C1BA6969}" type="slidenum">
              <a:rPr kumimoji="0" lang="en-US" sz="1100" b="0" i="0" u="none" strike="noStrike" kern="1200" cap="none" spc="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FFFFFF"/>
              </a:solidFill>
              <a:effectLst/>
              <a:uLnTx/>
              <a:uFillTx/>
              <a:latin typeface="Arial Narrow"/>
              <a:ea typeface="+mn-ea"/>
              <a:cs typeface="+mn-cs"/>
            </a:endParaRPr>
          </a:p>
        </p:txBody>
      </p:sp>
    </p:spTree>
    <p:extLst>
      <p:ext uri="{BB962C8B-B14F-4D97-AF65-F5344CB8AC3E}">
        <p14:creationId xmlns:p14="http://schemas.microsoft.com/office/powerpoint/2010/main" val="1456630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2" name="Title 1"/>
          <p:cNvSpPr>
            <a:spLocks noGrp="1"/>
          </p:cNvSpPr>
          <p:nvPr>
            <p:ph type="title"/>
          </p:nvPr>
        </p:nvSpPr>
        <p:spPr>
          <a:xfrm>
            <a:off x="609600" y="274638"/>
            <a:ext cx="7924800" cy="1143000"/>
          </a:xfrm>
        </p:spPr>
        <p:txBody>
          <a:bodyPr/>
          <a:lstStyle/>
          <a:p>
            <a:r>
              <a:rPr lang="en-US" altLang="zh-CN"/>
              <a:t>Click to edit Master title style</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3498D-21C7-408B-8EF5-5B55DEF0BFD5}" type="datetime1">
              <a:rPr kumimoji="0" lang="en-US" sz="1000" b="0" i="0" u="none" strike="noStrike" kern="1200" cap="none" spc="6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7/16/21</a:t>
            </a:fld>
            <a:endParaRPr kumimoji="0" lang="en-US" sz="1000" b="0" i="0" u="none" strike="noStrike" kern="1200" cap="none" spc="60" normalizeH="0" baseline="0" noProof="0">
              <a:ln>
                <a:noFill/>
              </a:ln>
              <a:solidFill>
                <a:srgbClr val="FFFFFF"/>
              </a:solidFill>
              <a:effectLst/>
              <a:uLnTx/>
              <a:uFillTx/>
              <a:latin typeface="Arial Narrow"/>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60" normalizeH="0" baseline="0" noProof="0">
              <a:ln>
                <a:noFill/>
              </a:ln>
              <a:solidFill>
                <a:srgbClr val="FFFFFF"/>
              </a:solidFill>
              <a:effectLst/>
              <a:uLnTx/>
              <a:uFillTx/>
              <a:latin typeface="Arial Narrow"/>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237106-F2ED-405E-BC33-CC3CF426205F}" type="slidenum">
              <a:rPr kumimoji="0" lang="en-US" sz="1100" b="0" i="0" u="none" strike="noStrike" kern="1200" cap="none" spc="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FFFFFF"/>
              </a:solidFill>
              <a:effectLst/>
              <a:uLnTx/>
              <a:uFillTx/>
              <a:latin typeface="Arial Narrow"/>
              <a:ea typeface="+mn-ea"/>
              <a:cs typeface="+mn-cs"/>
            </a:endParaRPr>
          </a:p>
        </p:txBody>
      </p:sp>
    </p:spTree>
    <p:extLst>
      <p:ext uri="{BB962C8B-B14F-4D97-AF65-F5344CB8AC3E}">
        <p14:creationId xmlns:p14="http://schemas.microsoft.com/office/powerpoint/2010/main" val="17081343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2" name="Title 1"/>
          <p:cNvSpPr>
            <a:spLocks noGrp="1"/>
          </p:cNvSpPr>
          <p:nvPr>
            <p:ph type="title"/>
          </p:nvPr>
        </p:nvSpPr>
        <p:spPr>
          <a:xfrm>
            <a:off x="609600" y="274638"/>
            <a:ext cx="7924800" cy="1143000"/>
          </a:xfrm>
        </p:spPr>
        <p:txBody>
          <a:bodyPr/>
          <a:lstStyle>
            <a:lvl1pPr>
              <a:defRPr/>
            </a:lvl1pPr>
          </a:lstStyle>
          <a:p>
            <a:r>
              <a:rPr lang="en-US" altLang="zh-CN"/>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DB246E-8FD1-42FF-94A4-E4133095C37A}" type="datetime1">
              <a:rPr kumimoji="0" lang="en-US" sz="1000" b="0" i="0" u="none" strike="noStrike" kern="1200" cap="none" spc="6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7/16/21</a:t>
            </a:fld>
            <a:endParaRPr kumimoji="0" lang="en-US" sz="1000" b="0" i="0" u="none" strike="noStrike" kern="1200" cap="none" spc="60" normalizeH="0" baseline="0" noProof="0">
              <a:ln>
                <a:noFill/>
              </a:ln>
              <a:solidFill>
                <a:srgbClr val="FFFFFF"/>
              </a:solidFill>
              <a:effectLst/>
              <a:uLnTx/>
              <a:uFillTx/>
              <a:latin typeface="Arial Narrow"/>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60" normalizeH="0" baseline="0" noProof="0">
              <a:ln>
                <a:noFill/>
              </a:ln>
              <a:solidFill>
                <a:srgbClr val="FFFFFF"/>
              </a:solidFill>
              <a:effectLst/>
              <a:uLnTx/>
              <a:uFillTx/>
              <a:latin typeface="Arial Narrow"/>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237106-F2ED-405E-BC33-CC3CF426205F}" type="slidenum">
              <a:rPr kumimoji="0" lang="en-US" sz="1100" b="0" i="0" u="none" strike="noStrike" kern="1200" cap="none" spc="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FFFFFF"/>
              </a:solidFill>
              <a:effectLst/>
              <a:uLnTx/>
              <a:uFillTx/>
              <a:latin typeface="Arial Narrow"/>
              <a:ea typeface="+mn-ea"/>
              <a:cs typeface="+mn-cs"/>
            </a:endParaRPr>
          </a:p>
        </p:txBody>
      </p:sp>
    </p:spTree>
    <p:extLst>
      <p:ext uri="{BB962C8B-B14F-4D97-AF65-F5344CB8AC3E}">
        <p14:creationId xmlns:p14="http://schemas.microsoft.com/office/powerpoint/2010/main" val="8262819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ltLang="zh-CN"/>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3939D4-B818-4372-B1EE-7CB6D5BBC74A}" type="datetime1">
              <a:rPr kumimoji="0" lang="en-US" sz="1000" b="0" i="0" u="none" strike="noStrike" kern="1200" cap="none" spc="6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7/16/21</a:t>
            </a:fld>
            <a:endParaRPr kumimoji="0" lang="en-US" sz="1000" b="0" i="0" u="none" strike="noStrike" kern="1200" cap="none" spc="60" normalizeH="0" baseline="0" noProof="0">
              <a:ln>
                <a:noFill/>
              </a:ln>
              <a:solidFill>
                <a:srgbClr val="FFFFFF"/>
              </a:solidFill>
              <a:effectLst/>
              <a:uLnTx/>
              <a:uFillTx/>
              <a:latin typeface="Arial Narrow"/>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60" normalizeH="0" baseline="0" noProof="0">
              <a:ln>
                <a:noFill/>
              </a:ln>
              <a:solidFill>
                <a:srgbClr val="FFFFFF"/>
              </a:solidFill>
              <a:effectLst/>
              <a:uLnTx/>
              <a:uFillTx/>
              <a:latin typeface="Arial Narrow"/>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237106-F2ED-405E-BC33-CC3CF426205F}" type="slidenum">
              <a:rPr kumimoji="0" lang="en-US" sz="1100" b="0" i="0" u="none" strike="noStrike" kern="1200" cap="none" spc="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FFFFFF"/>
              </a:solidFill>
              <a:effectLst/>
              <a:uLnTx/>
              <a:uFillTx/>
              <a:latin typeface="Arial Narrow"/>
              <a:ea typeface="+mn-ea"/>
              <a:cs typeface="+mn-cs"/>
            </a:endParaRPr>
          </a:p>
        </p:txBody>
      </p:sp>
    </p:spTree>
    <p:extLst>
      <p:ext uri="{BB962C8B-B14F-4D97-AF65-F5344CB8AC3E}">
        <p14:creationId xmlns:p14="http://schemas.microsoft.com/office/powerpoint/2010/main" val="32544538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35E438-4D0D-4834-B658-A90420491D98}" type="datetime1">
              <a:rPr kumimoji="0" lang="en-US" sz="1000" b="0" i="0" u="none" strike="noStrike" kern="1200" cap="none" spc="6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7/16/21</a:t>
            </a:fld>
            <a:endParaRPr kumimoji="0" lang="en-US" sz="1000" b="0" i="0" u="none" strike="noStrike" kern="1200" cap="none" spc="60" normalizeH="0" baseline="0" noProof="0">
              <a:ln>
                <a:noFill/>
              </a:ln>
              <a:solidFill>
                <a:srgbClr val="FFFFFF"/>
              </a:solidFill>
              <a:effectLst/>
              <a:uLnTx/>
              <a:uFillTx/>
              <a:latin typeface="Arial Narrow"/>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60" normalizeH="0" baseline="0" noProof="0">
              <a:ln>
                <a:noFill/>
              </a:ln>
              <a:solidFill>
                <a:srgbClr val="FFFFFF"/>
              </a:solidFill>
              <a:effectLst/>
              <a:uLnTx/>
              <a:uFillTx/>
              <a:latin typeface="Arial Narrow"/>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237106-F2ED-405E-BC33-CC3CF426205F}" type="slidenum">
              <a:rPr kumimoji="0" lang="en-US" sz="1100" b="0" i="0" u="none" strike="noStrike" kern="1200" cap="none" spc="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FFFFFF"/>
              </a:solidFill>
              <a:effectLst/>
              <a:uLnTx/>
              <a:uFillTx/>
              <a:latin typeface="Arial Narrow"/>
              <a:ea typeface="+mn-ea"/>
              <a:cs typeface="+mn-cs"/>
            </a:endParaRPr>
          </a:p>
        </p:txBody>
      </p:sp>
    </p:spTree>
    <p:extLst>
      <p:ext uri="{BB962C8B-B14F-4D97-AF65-F5344CB8AC3E}">
        <p14:creationId xmlns:p14="http://schemas.microsoft.com/office/powerpoint/2010/main" val="1739282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2EADE894-2BA1-44E5-93A7-BC320FF76407}" type="datetimeFigureOut">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7/16/21</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86031C3-ED48-4112-824B-C7E81A7BCB5C}" type="slidenum">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0570852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altLang="zh-CN"/>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F8ADFA-7142-4015-85E6-1712F15FA709}" type="datetime1">
              <a:rPr kumimoji="0" lang="en-US" sz="1000" b="0" i="0" u="none" strike="noStrike" kern="1200" cap="none" spc="6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7/16/21</a:t>
            </a:fld>
            <a:endParaRPr kumimoji="0" lang="en-US" sz="1000" b="0" i="0" u="none" strike="noStrike" kern="1200" cap="none" spc="60" normalizeH="0" baseline="0" noProof="0">
              <a:ln>
                <a:noFill/>
              </a:ln>
              <a:solidFill>
                <a:srgbClr val="FFFFFF"/>
              </a:solidFill>
              <a:effectLst/>
              <a:uLnTx/>
              <a:uFillTx/>
              <a:latin typeface="Arial Narrow"/>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60" normalizeH="0" baseline="0" noProof="0" dirty="0">
              <a:ln>
                <a:noFill/>
              </a:ln>
              <a:solidFill>
                <a:srgbClr val="FFFFFF"/>
              </a:solidFill>
              <a:effectLst/>
              <a:uLnTx/>
              <a:uFillTx/>
              <a:latin typeface="Arial Narrow"/>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237106-F2ED-405E-BC33-CC3CF426205F}" type="slidenum">
              <a:rPr kumimoji="0" lang="en-US" sz="1100" b="0" i="0" u="none" strike="noStrike" kern="1200" cap="none" spc="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FFFFFF"/>
              </a:solidFill>
              <a:effectLst/>
              <a:uLnTx/>
              <a:uFillTx/>
              <a:latin typeface="Arial Narrow"/>
              <a:ea typeface="+mn-ea"/>
              <a:cs typeface="+mn-cs"/>
            </a:endParaRPr>
          </a:p>
        </p:txBody>
      </p:sp>
    </p:spTree>
    <p:extLst>
      <p:ext uri="{BB962C8B-B14F-4D97-AF65-F5344CB8AC3E}">
        <p14:creationId xmlns:p14="http://schemas.microsoft.com/office/powerpoint/2010/main" val="474506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altLang="zh-CN"/>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Drag picture to placeholder or click icon to add</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A581E0-D653-4D78-A48F-41D80498BC7E}" type="datetime1">
              <a:rPr kumimoji="0" lang="en-US" sz="1000" b="0" i="0" u="none" strike="noStrike" kern="1200" cap="none" spc="6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7/16/21</a:t>
            </a:fld>
            <a:endParaRPr kumimoji="0" lang="en-US" sz="1000" b="0" i="0" u="none" strike="noStrike" kern="1200" cap="none" spc="60" normalizeH="0" baseline="0" noProof="0">
              <a:ln>
                <a:noFill/>
              </a:ln>
              <a:solidFill>
                <a:srgbClr val="FFFFFF"/>
              </a:solidFill>
              <a:effectLst/>
              <a:uLnTx/>
              <a:uFillTx/>
              <a:latin typeface="Arial Narrow"/>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60" normalizeH="0" baseline="0" noProof="0">
              <a:ln>
                <a:noFill/>
              </a:ln>
              <a:solidFill>
                <a:srgbClr val="FFFFFF"/>
              </a:solidFill>
              <a:effectLst/>
              <a:uLnTx/>
              <a:uFillTx/>
              <a:latin typeface="Arial Narrow"/>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237106-F2ED-405E-BC33-CC3CF426205F}" type="slidenum">
              <a:rPr kumimoji="0" lang="en-US" sz="1100" b="0" i="0" u="none" strike="noStrike" kern="1200" cap="none" spc="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FFFFFF"/>
              </a:solidFill>
              <a:effectLst/>
              <a:uLnTx/>
              <a:uFillTx/>
              <a:latin typeface="Arial Narrow"/>
              <a:ea typeface="+mn-ea"/>
              <a:cs typeface="+mn-cs"/>
            </a:endParaRPr>
          </a:p>
        </p:txBody>
      </p:sp>
    </p:spTree>
    <p:extLst>
      <p:ext uri="{BB962C8B-B14F-4D97-AF65-F5344CB8AC3E}">
        <p14:creationId xmlns:p14="http://schemas.microsoft.com/office/powerpoint/2010/main" val="2927692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694C003-38E8-486A-9BFD-47E55D87241C}" type="datetime1">
              <a:rPr kumimoji="0" lang="en-US" sz="1000" b="0" i="0" u="none" strike="noStrike" kern="1200" cap="none" spc="6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7/16/21</a:t>
            </a:fld>
            <a:endParaRPr kumimoji="0" lang="en-US" sz="1000" b="0" i="0" u="none" strike="noStrike" kern="1200" cap="none" spc="60" normalizeH="0" baseline="0" noProof="0">
              <a:ln>
                <a:noFill/>
              </a:ln>
              <a:solidFill>
                <a:srgbClr val="FFFFFF"/>
              </a:solidFill>
              <a:effectLst/>
              <a:uLnTx/>
              <a:uFillTx/>
              <a:latin typeface="Arial Narrow"/>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60" normalizeH="0" baseline="0" noProof="0">
              <a:ln>
                <a:noFill/>
              </a:ln>
              <a:solidFill>
                <a:srgbClr val="FFFFFF"/>
              </a:solidFill>
              <a:effectLst/>
              <a:uLnTx/>
              <a:uFillTx/>
              <a:latin typeface="Arial Narrow"/>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237106-F2ED-405E-BC33-CC3CF426205F}" type="slidenum">
              <a:rPr kumimoji="0" lang="en-US" sz="1100" b="0" i="0" u="none" strike="noStrike" kern="1200" cap="none" spc="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FFFFFF"/>
              </a:solidFill>
              <a:effectLst/>
              <a:uLnTx/>
              <a:uFillTx/>
              <a:latin typeface="Arial Narrow"/>
              <a:ea typeface="+mn-ea"/>
              <a:cs typeface="+mn-cs"/>
            </a:endParaRPr>
          </a:p>
        </p:txBody>
      </p:sp>
    </p:spTree>
    <p:extLst>
      <p:ext uri="{BB962C8B-B14F-4D97-AF65-F5344CB8AC3E}">
        <p14:creationId xmlns:p14="http://schemas.microsoft.com/office/powerpoint/2010/main" val="352901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59EAA3-934B-41DB-B3B1-806F4BE5CC37}" type="datetime1">
              <a:rPr kumimoji="0" lang="en-US" sz="1000" b="0" i="0" u="none" strike="noStrike" kern="1200" cap="none" spc="6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7/16/21</a:t>
            </a:fld>
            <a:endParaRPr kumimoji="0" lang="en-US" sz="1000" b="0" i="0" u="none" strike="noStrike" kern="1200" cap="none" spc="60" normalizeH="0" baseline="0" noProof="0">
              <a:ln>
                <a:noFill/>
              </a:ln>
              <a:solidFill>
                <a:srgbClr val="FFFFFF"/>
              </a:solidFill>
              <a:effectLst/>
              <a:uLnTx/>
              <a:uFillTx/>
              <a:latin typeface="Arial Narrow"/>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60" normalizeH="0" baseline="0" noProof="0">
              <a:ln>
                <a:noFill/>
              </a:ln>
              <a:solidFill>
                <a:srgbClr val="FFFFFF"/>
              </a:solidFill>
              <a:effectLst/>
              <a:uLnTx/>
              <a:uFillTx/>
              <a:latin typeface="Arial Narrow"/>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237106-F2ED-405E-BC33-CC3CF426205F}" type="slidenum">
              <a:rPr kumimoji="0" lang="en-US" sz="1100" b="0" i="0" u="none" strike="noStrike" kern="1200" cap="none" spc="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FFFFFF"/>
              </a:solidFill>
              <a:effectLst/>
              <a:uLnTx/>
              <a:uFillTx/>
              <a:latin typeface="Arial Narrow"/>
              <a:ea typeface="+mn-ea"/>
              <a:cs typeface="+mn-cs"/>
            </a:endParaRPr>
          </a:p>
        </p:txBody>
      </p:sp>
    </p:spTree>
    <p:extLst>
      <p:ext uri="{BB962C8B-B14F-4D97-AF65-F5344CB8AC3E}">
        <p14:creationId xmlns:p14="http://schemas.microsoft.com/office/powerpoint/2010/main" val="210482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32756A1B-CBA8-4F4A-B5B5-877006859E35}" type="datetimeFigureOut">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7/16/21</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B7CA1CB-8904-43B4-A8E8-FFE1E9C07823}" type="slidenum">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743522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872044CF-8D22-4606-8DCB-7F96B7FC1C34}" type="datetimeFigureOut">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7/16/21</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75F9CE55-5670-47A7-9FB2-65ABD58DF347}" type="slidenum">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722320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D6DACB74-87E6-4DC5-9CEE-F8FA15128E11}" type="datetimeFigureOut">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7/16/21</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42BC73B-36A9-4BB1-9757-E0597BB65DAA}" type="slidenum">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313064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5F733D0-BC1F-4D60-970C-6FF30EC0BE0B}" type="datetimeFigureOut">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7/16/21</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365901A-4124-4A03-80A9-2897A66CCABB}" type="slidenum">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645958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7CFC2451-13F7-414E-84C6-9EB9560D3350}" type="datetimeFigureOut">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7/16/21</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12E0E88-3371-418C-A629-0A83BBBEF432}" type="slidenum">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51320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397CE30B-530E-4B15-92A1-A98DEFA74F26}" type="datetimeFigureOut">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7/16/21</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B099E57-87A2-4736-B78A-54B4605025EF}" type="slidenum">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811982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F5EB0C8-B787-44A2-A6FE-21299F4018FB}" type="datetimeFigureOut">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7/16/21</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94F2F1F-3FD2-4ABA-BF85-D24534941553}" type="slidenum">
              <a:rPr kumimoji="0" lang="en-US" sz="1200" b="0" i="0" u="none" strike="noStrike" kern="1200" cap="none" spc="0" normalizeH="0" baseline="0" noProof="0">
                <a:ln>
                  <a:noFill/>
                </a:ln>
                <a:solidFill>
                  <a:prstClr val="black">
                    <a:tint val="75000"/>
                  </a:prstClr>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783413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Calibri"/>
                <a:cs typeface="+mn-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E535F44-8F9E-43AB-AEE6-15FC854AC8B9}" type="datetimeFigureOut">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7/16/21</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Calibri"/>
                <a:cs typeface="+mn-cs"/>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42EAE0B-F28A-419B-9DF7-905291E22FFF}" type="slidenum">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62415459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altLang="zh-CN"/>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B3AFFF1-9C47-49F0-AE12-AF188F3F4E82}" type="datetime1">
              <a:rPr kumimoji="0" lang="en-US" sz="1000" b="0" i="0" u="none" strike="noStrike" kern="1200" cap="none" spc="6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7/16/21</a:t>
            </a:fld>
            <a:endParaRPr kumimoji="0" lang="en-US" sz="1000" b="0" i="0" u="none" strike="noStrike" kern="1200" cap="none" spc="60" normalizeH="0" baseline="0" noProof="0" dirty="0">
              <a:ln>
                <a:noFill/>
              </a:ln>
              <a:solidFill>
                <a:srgbClr val="FFFFFF"/>
              </a:solidFill>
              <a:effectLst/>
              <a:uLnTx/>
              <a:uFillTx/>
              <a:latin typeface="Arial Narrow"/>
              <a:ea typeface="+mn-ea"/>
              <a:cs typeface="+mn-cs"/>
            </a:endParaRPr>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60" normalizeH="0" baseline="0" noProof="0" dirty="0">
              <a:ln>
                <a:noFill/>
              </a:ln>
              <a:solidFill>
                <a:srgbClr val="FFFFFF"/>
              </a:solidFill>
              <a:effectLst/>
              <a:uLnTx/>
              <a:uFillTx/>
              <a:latin typeface="Arial Narrow"/>
              <a:ea typeface="+mn-ea"/>
              <a:cs typeface="+mn-cs"/>
            </a:endParaRPr>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8237106-F2ED-405E-BC33-CC3CF426205F}" type="slidenum">
              <a:rPr kumimoji="0" lang="en-US" sz="1100" b="0" i="0" u="none" strike="noStrike" kern="1200" cap="none" spc="0" normalizeH="0" baseline="0" noProof="0" smtClean="0">
                <a:ln>
                  <a:noFill/>
                </a:ln>
                <a:solidFill>
                  <a:srgbClr val="FFFFFF"/>
                </a:solidFill>
                <a:effectLst/>
                <a:uLnTx/>
                <a:uFillTx/>
                <a:latin typeface="Arial Narrow"/>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dirty="0">
              <a:ln>
                <a:noFill/>
              </a:ln>
              <a:solidFill>
                <a:srgbClr val="FFFFFF"/>
              </a:solidFill>
              <a:effectLst/>
              <a:uLnTx/>
              <a:uFillTx/>
              <a:latin typeface="Arial Narrow"/>
              <a:ea typeface="+mn-ea"/>
              <a:cs typeface="+mn-cs"/>
            </a:endParaRPr>
          </a:p>
        </p:txBody>
      </p:sp>
    </p:spTree>
    <p:extLst>
      <p:ext uri="{BB962C8B-B14F-4D97-AF65-F5344CB8AC3E}">
        <p14:creationId xmlns:p14="http://schemas.microsoft.com/office/powerpoint/2010/main" val="759237658"/>
      </p:ext>
    </p:extLst>
  </p:cSld>
  <p:clrMap bg1="dk1" tx1="lt1" bg2="dk2" tx2="lt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hf sldNum="0" hdr="0" ftr="0" dt="0"/>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58368" y="2632640"/>
            <a:ext cx="6400800" cy="1752600"/>
          </a:xfrm>
        </p:spPr>
        <p:txBody>
          <a:bodyPr>
            <a:normAutofit/>
          </a:bodyPr>
          <a:lstStyle/>
          <a:p>
            <a:r>
              <a:rPr lang="zh-CN" altLang="en-US" sz="5400" b="1" dirty="0">
                <a:solidFill>
                  <a:srgbClr val="00FFFF"/>
                </a:solidFill>
                <a:latin typeface="Hiragino Sans GB W6"/>
                <a:ea typeface="Hiragino Sans GB W6"/>
                <a:cs typeface="Hiragino Sans GB W6"/>
              </a:rPr>
              <a:t>当走的路甚远</a:t>
            </a:r>
            <a:endParaRPr lang="en-US" sz="5400" b="1" dirty="0">
              <a:solidFill>
                <a:srgbClr val="00FFFF"/>
              </a:solidFill>
              <a:latin typeface="Hiragino Sans GB W6"/>
              <a:ea typeface="Hiragino Sans GB W6"/>
              <a:cs typeface="Hiragino Sans GB W6"/>
            </a:endParaRPr>
          </a:p>
        </p:txBody>
      </p:sp>
      <p:sp>
        <p:nvSpPr>
          <p:cNvPr id="4" name="Title 3"/>
          <p:cNvSpPr>
            <a:spLocks noGrp="1"/>
          </p:cNvSpPr>
          <p:nvPr>
            <p:ph type="ctrTitle"/>
          </p:nvPr>
        </p:nvSpPr>
        <p:spPr>
          <a:xfrm>
            <a:off x="685800" y="2007888"/>
            <a:ext cx="45719" cy="1470025"/>
          </a:xfrm>
        </p:spPr>
        <p:txBody>
          <a:bodyPr/>
          <a:lstStyle/>
          <a:p>
            <a:br>
              <a:rPr lang="en-US" altLang="zh-CN" sz="7200" dirty="0">
                <a:solidFill>
                  <a:srgbClr val="00FFFF"/>
                </a:solidFill>
                <a:latin typeface="Hiragino Sans GB W6"/>
                <a:ea typeface="Hiragino Sans GB W6"/>
                <a:cs typeface="Hiragino Sans GB W6"/>
              </a:rPr>
            </a:br>
            <a:r>
              <a:rPr lang="en-US" altLang="zh-CN" sz="7200" dirty="0">
                <a:solidFill>
                  <a:srgbClr val="00FFFF"/>
                </a:solidFill>
                <a:latin typeface="Hiragino Sans GB W6"/>
                <a:ea typeface="Hiragino Sans GB W6"/>
                <a:cs typeface="Hiragino Sans GB W6"/>
              </a:rPr>
              <a:t>   </a:t>
            </a:r>
            <a:br>
              <a:rPr lang="en-US" sz="7200" dirty="0">
                <a:solidFill>
                  <a:srgbClr val="FFFF00"/>
                </a:solidFill>
                <a:latin typeface="华文楷体"/>
                <a:ea typeface="华文楷体"/>
                <a:cs typeface="华文楷体"/>
              </a:rPr>
            </a:br>
            <a:endParaRPr lang="en-US" sz="7200" dirty="0">
              <a:solidFill>
                <a:srgbClr val="00FFFF"/>
              </a:solidFill>
              <a:latin typeface="Hiragino Sans GB W6"/>
              <a:ea typeface="Hiragino Sans GB W6"/>
              <a:cs typeface="Hiragino Sans GB W6"/>
            </a:endParaRPr>
          </a:p>
        </p:txBody>
      </p:sp>
      <p:sp>
        <p:nvSpPr>
          <p:cNvPr id="2" name="TextBox 1"/>
          <p:cNvSpPr txBox="1"/>
          <p:nvPr/>
        </p:nvSpPr>
        <p:spPr>
          <a:xfrm>
            <a:off x="1888629" y="3663031"/>
            <a:ext cx="45719" cy="63094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500" b="0" i="0" u="none" strike="noStrike" kern="1200" cap="none" spc="0" normalizeH="0" baseline="0" noProof="0" dirty="0">
                <a:ln>
                  <a:noFill/>
                </a:ln>
                <a:solidFill>
                  <a:srgbClr val="FFFF00"/>
                </a:solidFill>
                <a:effectLst/>
                <a:uLnTx/>
                <a:uFillTx/>
                <a:latin typeface="华文楷体"/>
                <a:ea typeface="华文楷体"/>
                <a:cs typeface="华文楷体"/>
              </a:rPr>
              <a:t>    </a:t>
            </a:r>
            <a:endParaRPr kumimoji="0" lang="en-US" sz="3500" b="0" i="0" u="none" strike="noStrike" kern="1200" cap="none" spc="0" normalizeH="0" baseline="0" noProof="0" dirty="0">
              <a:ln>
                <a:noFill/>
              </a:ln>
              <a:solidFill>
                <a:srgbClr val="FFFF00"/>
              </a:solidFill>
              <a:effectLst/>
              <a:uLnTx/>
              <a:uFillTx/>
              <a:latin typeface="华文楷体"/>
              <a:ea typeface="华文楷体"/>
              <a:cs typeface="华文楷体"/>
            </a:endParaRPr>
          </a:p>
        </p:txBody>
      </p:sp>
      <p:sp>
        <p:nvSpPr>
          <p:cNvPr id="3" name="TextBox 2"/>
          <p:cNvSpPr txBox="1"/>
          <p:nvPr/>
        </p:nvSpPr>
        <p:spPr>
          <a:xfrm>
            <a:off x="2037889" y="3678506"/>
            <a:ext cx="5045663"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srgbClr val="FFFF00"/>
                </a:solidFill>
                <a:effectLst/>
                <a:uLnTx/>
                <a:uFillTx/>
                <a:latin typeface="Times New Roman" panose="02020603050405020304" pitchFamily="18" charset="0"/>
                <a:ea typeface="STXinwei" panose="02010800040101010101" pitchFamily="2" charset="-122"/>
                <a:cs typeface="Times New Roman" panose="02020603050405020304" pitchFamily="18" charset="0"/>
              </a:rPr>
              <a:t>7/18/2021</a:t>
            </a:r>
            <a:r>
              <a:rPr kumimoji="0" lang="zh-CN" altLang="en-US" sz="4000" b="1" i="0" u="none" strike="noStrike" kern="1200" cap="none" spc="0" normalizeH="0" baseline="0" noProof="0" dirty="0">
                <a:ln>
                  <a:noFill/>
                </a:ln>
                <a:solidFill>
                  <a:srgbClr val="FFFF00"/>
                </a:solidFill>
                <a:effectLst/>
                <a:uLnTx/>
                <a:uFillTx/>
                <a:latin typeface="Times New Roman" panose="02020603050405020304" pitchFamily="18" charset="0"/>
                <a:ea typeface="STXinwei" panose="02010800040101010101" pitchFamily="2" charset="-122"/>
                <a:cs typeface="Times New Roman" panose="02020603050405020304" pitchFamily="18" charset="0"/>
              </a:rPr>
              <a:t>，</a:t>
            </a:r>
            <a:r>
              <a:rPr kumimoji="0" lang="en-US" altLang="zh-CN" sz="4000" b="1" i="0" u="none" strike="noStrike" kern="1200" cap="none" spc="0" normalizeH="0" baseline="0" noProof="0" dirty="0">
                <a:ln>
                  <a:noFill/>
                </a:ln>
                <a:solidFill>
                  <a:srgbClr val="FFFF00"/>
                </a:solidFill>
                <a:effectLst/>
                <a:uLnTx/>
                <a:uFillTx/>
                <a:latin typeface="Times New Roman" panose="02020603050405020304" pitchFamily="18" charset="0"/>
                <a:ea typeface="STXinwei" panose="02010800040101010101" pitchFamily="2" charset="-122"/>
                <a:cs typeface="Times New Roman" panose="02020603050405020304" pitchFamily="18" charset="0"/>
              </a:rPr>
              <a:t>CCICTV</a:t>
            </a:r>
            <a:endParaRPr kumimoji="0" lang="en-US" sz="4000" b="1" i="0" u="none" strike="noStrike" kern="1200" cap="none" spc="0" normalizeH="0" baseline="0" noProof="0" dirty="0">
              <a:ln>
                <a:noFill/>
              </a:ln>
              <a:solidFill>
                <a:srgbClr val="FFFF00"/>
              </a:solidFill>
              <a:effectLst/>
              <a:uLnTx/>
              <a:uFillTx/>
              <a:latin typeface="Times New Roman" panose="02020603050405020304" pitchFamily="18" charset="0"/>
              <a:ea typeface="STXinwei" panose="02010800040101010101" pitchFamily="2" charset="-122"/>
              <a:cs typeface="Times New Roman" panose="02020603050405020304" pitchFamily="18" charset="0"/>
            </a:endParaRPr>
          </a:p>
        </p:txBody>
      </p:sp>
    </p:spTree>
    <p:extLst>
      <p:ext uri="{BB962C8B-B14F-4D97-AF65-F5344CB8AC3E}">
        <p14:creationId xmlns:p14="http://schemas.microsoft.com/office/powerpoint/2010/main" val="494540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609600" y="233169"/>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24579" name="Rectangle 3"/>
          <p:cNvSpPr>
            <a:spLocks noGrp="1" noChangeArrowheads="1"/>
          </p:cNvSpPr>
          <p:nvPr>
            <p:ph type="body" idx="4294967295"/>
          </p:nvPr>
        </p:nvSpPr>
        <p:spPr>
          <a:xfrm>
            <a:off x="457200" y="1584960"/>
            <a:ext cx="8229600" cy="4645152"/>
          </a:xfrm>
          <a:prstGeom prst="rect">
            <a:avLst/>
          </a:prstGeom>
        </p:spPr>
        <p:txBody>
          <a:bodyPr>
            <a:normAutofit/>
          </a:bodyPr>
          <a:lstStyle/>
          <a:p>
            <a:pPr>
              <a:lnSpc>
                <a:spcPct val="110000"/>
              </a:lnSpc>
              <a:buClr>
                <a:srgbClr val="FF0000"/>
              </a:buClr>
              <a:buSzPct val="80000"/>
              <a:buFont typeface="Wingdings" charset="2"/>
              <a:buChar char="u"/>
            </a:pPr>
            <a:r>
              <a:rPr lang="zh-CN" altLang="en-US" sz="3600" b="1" dirty="0">
                <a:latin typeface="STXinwei" panose="02010800040101010101" pitchFamily="2" charset="-122"/>
                <a:ea typeface="STXinwei" panose="02010800040101010101" pitchFamily="2" charset="-122"/>
                <a:cs typeface="华文楷体"/>
              </a:rPr>
              <a:t>说到他的</a:t>
            </a:r>
            <a:r>
              <a:rPr lang="zh-CN" altLang="en-US" sz="3600" b="1" dirty="0">
                <a:solidFill>
                  <a:srgbClr val="FFFF00"/>
                </a:solidFill>
                <a:latin typeface="STXinwei" panose="02010800040101010101" pitchFamily="2" charset="-122"/>
                <a:ea typeface="STXinwei" panose="02010800040101010101" pitchFamily="2" charset="-122"/>
                <a:cs typeface="华文楷体"/>
              </a:rPr>
              <a:t>信心</a:t>
            </a:r>
            <a:r>
              <a:rPr lang="zh-CN" altLang="en-US" sz="3600" b="1" dirty="0">
                <a:latin typeface="STXinwei" panose="02010800040101010101" pitchFamily="2" charset="-122"/>
                <a:ea typeface="STXinwei" panose="02010800040101010101" pitchFamily="2" charset="-122"/>
                <a:cs typeface="华文楷体"/>
              </a:rPr>
              <a:t>：他能在面对暴君亚哈王时说：</a:t>
            </a:r>
            <a:r>
              <a:rPr lang="en-US" altLang="zh-CN" sz="3600" b="1" dirty="0">
                <a:latin typeface="STXinwei" panose="02010800040101010101" pitchFamily="2" charset="-122"/>
                <a:ea typeface="STXinwei" panose="02010800040101010101" pitchFamily="2" charset="-122"/>
                <a:cs typeface="华文楷体"/>
              </a:rPr>
              <a:t>『</a:t>
            </a:r>
            <a:r>
              <a:rPr lang="zh-CN" altLang="en-US" sz="3600" b="1" dirty="0">
                <a:solidFill>
                  <a:srgbClr val="00FFFF"/>
                </a:solidFill>
                <a:latin typeface="STXinwei" panose="02010800040101010101" pitchFamily="2" charset="-122"/>
                <a:ea typeface="STXinwei" panose="02010800040101010101" pitchFamily="2" charset="-122"/>
                <a:cs typeface="华文楷体"/>
              </a:rPr>
              <a:t>这几年，我若不祷告，必不降露、不下雨。</a:t>
            </a:r>
            <a:r>
              <a:rPr lang="en-US" altLang="zh-CN" sz="3600" b="1" dirty="0">
                <a:latin typeface="STXinwei" panose="02010800040101010101" pitchFamily="2" charset="-122"/>
                <a:ea typeface="STXinwei" panose="02010800040101010101" pitchFamily="2" charset="-122"/>
                <a:cs typeface="华文楷体"/>
              </a:rPr>
              <a:t>』</a:t>
            </a:r>
            <a:r>
              <a:rPr lang="zh-CN" altLang="en-US" sz="3600" b="1" dirty="0">
                <a:latin typeface="STXinwei" panose="02010800040101010101" pitchFamily="2" charset="-122"/>
                <a:ea typeface="STXinwei" panose="02010800040101010101" pitchFamily="2" charset="-122"/>
                <a:cs typeface="华文楷体"/>
              </a:rPr>
              <a:t>试想这需要何等大的信心啊！</a:t>
            </a:r>
            <a:endParaRPr lang="en-US" altLang="zh-CN" sz="3600" b="1" dirty="0">
              <a:latin typeface="STXinwei" panose="02010800040101010101" pitchFamily="2" charset="-122"/>
              <a:ea typeface="STXinwei" panose="02010800040101010101" pitchFamily="2" charset="-122"/>
              <a:cs typeface="华文楷体"/>
            </a:endParaRPr>
          </a:p>
          <a:p>
            <a:pPr>
              <a:lnSpc>
                <a:spcPct val="110000"/>
              </a:lnSpc>
              <a:buClr>
                <a:srgbClr val="FF0000"/>
              </a:buClr>
              <a:buSzPct val="80000"/>
              <a:buFont typeface="Wingdings" charset="2"/>
              <a:buChar char="u"/>
            </a:pPr>
            <a:r>
              <a:rPr lang="zh-CN" altLang="en-US" sz="3600" b="1" dirty="0">
                <a:latin typeface="STXinwei" panose="02010800040101010101" pitchFamily="2" charset="-122"/>
                <a:ea typeface="STXinwei" panose="02010800040101010101" pitchFamily="2" charset="-122"/>
                <a:cs typeface="华文楷体"/>
              </a:rPr>
              <a:t>至于说到他的</a:t>
            </a:r>
            <a:r>
              <a:rPr lang="zh-CN" altLang="en-US" sz="3600" b="1" dirty="0">
                <a:solidFill>
                  <a:srgbClr val="FFFF00"/>
                </a:solidFill>
                <a:latin typeface="STXinwei" panose="02010800040101010101" pitchFamily="2" charset="-122"/>
                <a:ea typeface="STXinwei" panose="02010800040101010101" pitchFamily="2" charset="-122"/>
                <a:cs typeface="华文楷体"/>
              </a:rPr>
              <a:t>热心</a:t>
            </a:r>
            <a:r>
              <a:rPr lang="zh-CN" altLang="en-US" sz="3600" b="1" dirty="0">
                <a:latin typeface="STXinwei" panose="02010800040101010101" pitchFamily="2" charset="-122"/>
                <a:ea typeface="STXinwei" panose="02010800040101010101" pitchFamily="2" charset="-122"/>
                <a:cs typeface="华文楷体"/>
              </a:rPr>
              <a:t>呢：他自己亲口说：</a:t>
            </a:r>
            <a:r>
              <a:rPr lang="en-US" altLang="zh-CN" sz="3600" b="1" dirty="0">
                <a:latin typeface="STXinwei" panose="02010800040101010101" pitchFamily="2" charset="-122"/>
                <a:ea typeface="STXinwei" panose="02010800040101010101" pitchFamily="2" charset="-122"/>
                <a:cs typeface="华文楷体"/>
              </a:rPr>
              <a:t>『</a:t>
            </a:r>
            <a:r>
              <a:rPr lang="zh-CN" altLang="en-US" sz="3600" b="1" dirty="0">
                <a:solidFill>
                  <a:srgbClr val="00FFFF"/>
                </a:solidFill>
                <a:latin typeface="STXinwei" panose="02010800040101010101" pitchFamily="2" charset="-122"/>
                <a:ea typeface="STXinwei" panose="02010800040101010101" pitchFamily="2" charset="-122"/>
                <a:cs typeface="华文楷体"/>
              </a:rPr>
              <a:t>我为耶和华万军之神大发热心！</a:t>
            </a:r>
            <a:r>
              <a:rPr lang="en-US" altLang="zh-CN" sz="3600" b="1" dirty="0">
                <a:latin typeface="STXinwei" panose="02010800040101010101" pitchFamily="2" charset="-122"/>
                <a:ea typeface="STXinwei" panose="02010800040101010101" pitchFamily="2" charset="-122"/>
                <a:cs typeface="华文楷体"/>
              </a:rPr>
              <a:t>』</a:t>
            </a:r>
            <a:r>
              <a:rPr lang="zh-CN" altLang="en-US" sz="3600" b="1" dirty="0">
                <a:latin typeface="STXinwei" panose="02010800040101010101" pitchFamily="2" charset="-122"/>
                <a:ea typeface="STXinwei" panose="02010800040101010101" pitchFamily="2" charset="-122"/>
                <a:cs typeface="华文楷体"/>
              </a:rPr>
              <a:t>今日的你我是否能出此豪语呢？</a:t>
            </a:r>
            <a:r>
              <a:rPr lang="en-US" altLang="zh-CN" sz="3600" b="1" dirty="0">
                <a:latin typeface="STXinwei" panose="02010800040101010101" pitchFamily="2" charset="-122"/>
                <a:ea typeface="STXinwei" panose="02010800040101010101" pitchFamily="2" charset="-122"/>
                <a:cs typeface="华文楷体"/>
              </a:rPr>
              <a:t> </a:t>
            </a:r>
          </a:p>
        </p:txBody>
      </p:sp>
    </p:spTree>
    <p:extLst>
      <p:ext uri="{BB962C8B-B14F-4D97-AF65-F5344CB8AC3E}">
        <p14:creationId xmlns:p14="http://schemas.microsoft.com/office/powerpoint/2010/main" val="64424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609600" y="244363"/>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25603" name="Rectangle 3"/>
          <p:cNvSpPr>
            <a:spLocks noGrp="1" noChangeArrowheads="1"/>
          </p:cNvSpPr>
          <p:nvPr>
            <p:ph type="body" idx="4294967295"/>
          </p:nvPr>
        </p:nvSpPr>
        <p:spPr>
          <a:xfrm>
            <a:off x="457200" y="1865376"/>
            <a:ext cx="8229600" cy="4425696"/>
          </a:xfrm>
          <a:prstGeom prst="rect">
            <a:avLst/>
          </a:prstGeom>
        </p:spPr>
        <p:txBody>
          <a:bodyPr>
            <a:normAutofit fontScale="92500"/>
          </a:bodyPr>
          <a:lstStyle/>
          <a:p>
            <a:pPr algn="just">
              <a:lnSpc>
                <a:spcPct val="110000"/>
              </a:lnSpc>
              <a:buClr>
                <a:srgbClr val="FF0000"/>
              </a:buClr>
              <a:buSzPct val="80000"/>
              <a:buFont typeface="Wingdings" charset="2"/>
              <a:buChar char="u"/>
            </a:pPr>
            <a:r>
              <a:rPr lang="zh-CN" altLang="en-US" sz="4000" b="1" dirty="0">
                <a:latin typeface="STXinwei" panose="02010800040101010101" pitchFamily="2" charset="-122"/>
                <a:ea typeface="STXinwei" panose="02010800040101010101" pitchFamily="2" charset="-122"/>
                <a:cs typeface="华文楷体"/>
              </a:rPr>
              <a:t>先知有两种：</a:t>
            </a:r>
            <a:r>
              <a:rPr lang="zh-CN" altLang="en-US" sz="4000" b="1" dirty="0">
                <a:solidFill>
                  <a:srgbClr val="FFFF00"/>
                </a:solidFill>
                <a:latin typeface="STXinwei" panose="02010800040101010101" pitchFamily="2" charset="-122"/>
                <a:ea typeface="STXinwei" panose="02010800040101010101" pitchFamily="2" charset="-122"/>
                <a:cs typeface="华文楷体"/>
              </a:rPr>
              <a:t>话语的先知</a:t>
            </a:r>
            <a:r>
              <a:rPr lang="zh-CN" altLang="en-US" sz="4000" b="1" dirty="0">
                <a:latin typeface="STXinwei" panose="02010800040101010101" pitchFamily="2" charset="-122"/>
                <a:ea typeface="STXinwei" panose="02010800040101010101" pitchFamily="2" charset="-122"/>
                <a:cs typeface="华文楷体"/>
              </a:rPr>
              <a:t>和</a:t>
            </a:r>
            <a:r>
              <a:rPr lang="zh-CN" altLang="en-US" sz="4000" b="1" dirty="0">
                <a:solidFill>
                  <a:srgbClr val="00FFFF"/>
                </a:solidFill>
                <a:latin typeface="STXinwei" panose="02010800040101010101" pitchFamily="2" charset="-122"/>
                <a:ea typeface="STXinwei" panose="02010800040101010101" pitchFamily="2" charset="-122"/>
                <a:cs typeface="华文楷体"/>
              </a:rPr>
              <a:t>行动的先知</a:t>
            </a:r>
            <a:r>
              <a:rPr lang="zh-CN" altLang="en-US" sz="4000" b="1" dirty="0">
                <a:latin typeface="STXinwei" panose="02010800040101010101" pitchFamily="2" charset="-122"/>
                <a:ea typeface="STXinwei" panose="02010800040101010101" pitchFamily="2" charset="-122"/>
                <a:cs typeface="华文楷体"/>
              </a:rPr>
              <a:t>。特别行动的先知可以说是今日我们教会所最需要的。</a:t>
            </a:r>
            <a:endParaRPr lang="en-US" altLang="zh-CN" sz="4000" b="1" dirty="0">
              <a:latin typeface="STXinwei" panose="02010800040101010101" pitchFamily="2" charset="-122"/>
              <a:ea typeface="STXinwei" panose="02010800040101010101" pitchFamily="2" charset="-122"/>
              <a:cs typeface="华文楷体"/>
            </a:endParaRPr>
          </a:p>
          <a:p>
            <a:pPr algn="just">
              <a:lnSpc>
                <a:spcPct val="110000"/>
              </a:lnSpc>
              <a:buClr>
                <a:srgbClr val="FF0000"/>
              </a:buClr>
              <a:buSzPct val="80000"/>
              <a:buFont typeface="Wingdings" charset="2"/>
              <a:buChar char="u"/>
            </a:pPr>
            <a:r>
              <a:rPr lang="zh-CN" altLang="en-US" sz="4000" b="1" dirty="0">
                <a:latin typeface="STXinwei" panose="02010800040101010101" pitchFamily="2" charset="-122"/>
                <a:ea typeface="STXinwei" panose="02010800040101010101" pitchFamily="2" charset="-122"/>
                <a:cs typeface="华文楷体"/>
              </a:rPr>
              <a:t>以利亚就是后者，在他一生的记载中，言语不多，但却充满了许多轰天动地的神迹，他有极大的影响力。</a:t>
            </a:r>
            <a:endParaRPr lang="en-US" altLang="zh-CN" sz="4000" b="1" dirty="0">
              <a:latin typeface="STXinwei" panose="02010800040101010101" pitchFamily="2" charset="-122"/>
              <a:ea typeface="STXinwei" panose="02010800040101010101" pitchFamily="2" charset="-122"/>
              <a:cs typeface="华文楷体"/>
            </a:endParaRPr>
          </a:p>
          <a:p>
            <a:pPr marL="0" indent="0" algn="just">
              <a:lnSpc>
                <a:spcPct val="95000"/>
              </a:lnSpc>
              <a:buNone/>
            </a:pPr>
            <a:endParaRPr lang="en-US" altLang="zh-CN" sz="2400" dirty="0">
              <a:latin typeface="华文楷体"/>
              <a:ea typeface="华文楷体"/>
              <a:cs typeface="华文楷体"/>
            </a:endParaRPr>
          </a:p>
        </p:txBody>
      </p:sp>
    </p:spTree>
    <p:extLst>
      <p:ext uri="{BB962C8B-B14F-4D97-AF65-F5344CB8AC3E}">
        <p14:creationId xmlns:p14="http://schemas.microsoft.com/office/powerpoint/2010/main" val="1240132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609600" y="232171"/>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25603" name="Rectangle 3"/>
          <p:cNvSpPr>
            <a:spLocks noGrp="1" noChangeArrowheads="1"/>
          </p:cNvSpPr>
          <p:nvPr>
            <p:ph type="body" idx="4294967295"/>
          </p:nvPr>
        </p:nvSpPr>
        <p:spPr>
          <a:xfrm>
            <a:off x="457200" y="1682496"/>
            <a:ext cx="8229600" cy="4443667"/>
          </a:xfrm>
          <a:prstGeom prst="rect">
            <a:avLst/>
          </a:prstGeom>
        </p:spPr>
        <p:txBody>
          <a:bodyPr>
            <a:normAutofit fontScale="92500"/>
          </a:bodyPr>
          <a:lstStyle/>
          <a:p>
            <a:pPr algn="just">
              <a:lnSpc>
                <a:spcPct val="120000"/>
              </a:lnSpc>
              <a:buClr>
                <a:srgbClr val="FF0000"/>
              </a:buClr>
              <a:buSzPct val="80000"/>
              <a:buFont typeface="Wingdings" charset="2"/>
              <a:buChar char="u"/>
            </a:pPr>
            <a:r>
              <a:rPr lang="zh-CN" altLang="en-US" sz="3600" b="1" dirty="0">
                <a:latin typeface="STXinwei" panose="02010800040101010101" pitchFamily="2" charset="-122"/>
                <a:ea typeface="STXinwei" panose="02010800040101010101" pitchFamily="2" charset="-122"/>
                <a:cs typeface="华文楷体"/>
              </a:rPr>
              <a:t>今天我们要来思想以利亚的事，因为</a:t>
            </a:r>
            <a:r>
              <a:rPr lang="en-US" altLang="zh-CN" sz="3600" b="1" dirty="0">
                <a:latin typeface="STXinwei" panose="02010800040101010101" pitchFamily="2" charset="-122"/>
                <a:ea typeface="STXinwei" panose="02010800040101010101" pitchFamily="2" charset="-122"/>
                <a:cs typeface="华文楷体"/>
              </a:rPr>
              <a:t>『</a:t>
            </a:r>
            <a:r>
              <a:rPr lang="zh-CN" altLang="en-US" sz="3600" b="1" dirty="0">
                <a:solidFill>
                  <a:srgbClr val="FFFF00"/>
                </a:solidFill>
                <a:latin typeface="STXinwei" panose="02010800040101010101" pitchFamily="2" charset="-122"/>
                <a:ea typeface="STXinwei" panose="02010800040101010101" pitchFamily="2" charset="-122"/>
                <a:cs typeface="华文楷体"/>
              </a:rPr>
              <a:t>以利亚与我们是一样性情的人</a:t>
            </a:r>
            <a:r>
              <a:rPr lang="en-US" altLang="zh-CN" sz="3600" b="1" dirty="0">
                <a:latin typeface="STXinwei" panose="02010800040101010101" pitchFamily="2" charset="-122"/>
                <a:ea typeface="STXinwei" panose="02010800040101010101" pitchFamily="2" charset="-122"/>
                <a:cs typeface="华文楷体"/>
              </a:rPr>
              <a:t>』</a:t>
            </a:r>
            <a:r>
              <a:rPr lang="zh-CN" altLang="en-US" sz="3600" b="1" dirty="0">
                <a:latin typeface="STXinwei" panose="02010800040101010101" pitchFamily="2" charset="-122"/>
                <a:ea typeface="STXinwei" panose="02010800040101010101" pitchFamily="2" charset="-122"/>
                <a:cs typeface="华文楷体"/>
              </a:rPr>
              <a:t>（雅各书</a:t>
            </a:r>
            <a:r>
              <a:rPr lang="en-US" altLang="zh-CN" sz="2800" b="1" dirty="0">
                <a:solidFill>
                  <a:srgbClr val="FFFF00"/>
                </a:solidFill>
                <a:latin typeface="STXinwei" panose="02010800040101010101" pitchFamily="2" charset="-122"/>
                <a:ea typeface="STXinwei" panose="02010800040101010101" pitchFamily="2" charset="-122"/>
                <a:cs typeface="华文楷体"/>
              </a:rPr>
              <a:t>5:17</a:t>
            </a:r>
            <a:r>
              <a:rPr lang="zh-CN" altLang="en-US" sz="3600" b="1" dirty="0">
                <a:latin typeface="STXinwei" panose="02010800040101010101" pitchFamily="2" charset="-122"/>
                <a:ea typeface="STXinwei" panose="02010800040101010101" pitchFamily="2" charset="-122"/>
                <a:cs typeface="华文楷体"/>
              </a:rPr>
              <a:t>）以利亚与我们是一样性情的人，他恳切祷告，求不要下雨，雨就三年零六个月不下在地上。我们当效法他的</a:t>
            </a:r>
            <a:r>
              <a:rPr lang="zh-CN" altLang="en-US" sz="3600" b="1" dirty="0">
                <a:solidFill>
                  <a:srgbClr val="FFFF00"/>
                </a:solidFill>
                <a:latin typeface="STXinwei" panose="02010800040101010101" pitchFamily="2" charset="-122"/>
                <a:ea typeface="STXinwei" panose="02010800040101010101" pitchFamily="2" charset="-122"/>
                <a:cs typeface="华文楷体"/>
              </a:rPr>
              <a:t>勇气、信心和热心</a:t>
            </a:r>
            <a:r>
              <a:rPr lang="zh-CN" altLang="en-US" sz="3600" b="1" dirty="0">
                <a:latin typeface="STXinwei" panose="02010800040101010101" pitchFamily="2" charset="-122"/>
                <a:ea typeface="STXinwei" panose="02010800040101010101" pitchFamily="2" charset="-122"/>
                <a:cs typeface="华文楷体"/>
              </a:rPr>
              <a:t>，有他的心志和能力。但他失败之处也可成为我们的鉴戒。</a:t>
            </a:r>
            <a:endParaRPr lang="en-US" altLang="zh-CN" sz="3600" b="1" dirty="0">
              <a:latin typeface="STXinwei" panose="02010800040101010101" pitchFamily="2" charset="-122"/>
              <a:ea typeface="STXinwei" panose="02010800040101010101" pitchFamily="2" charset="-122"/>
              <a:cs typeface="华文楷体"/>
            </a:endParaRPr>
          </a:p>
          <a:p>
            <a:pPr marL="0" indent="0" algn="just">
              <a:lnSpc>
                <a:spcPct val="95000"/>
              </a:lnSpc>
              <a:buNone/>
            </a:pPr>
            <a:endParaRPr lang="en-US" altLang="zh-CN" sz="2400" dirty="0">
              <a:latin typeface="华文楷体"/>
              <a:ea typeface="华文楷体"/>
              <a:cs typeface="华文楷体"/>
            </a:endParaRPr>
          </a:p>
        </p:txBody>
      </p:sp>
    </p:spTree>
    <p:extLst>
      <p:ext uri="{BB962C8B-B14F-4D97-AF65-F5344CB8AC3E}">
        <p14:creationId xmlns:p14="http://schemas.microsoft.com/office/powerpoint/2010/main" val="3277932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a:xfrm>
            <a:off x="609600" y="274638"/>
            <a:ext cx="7924800" cy="789349"/>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26627" name="Rectangle 3"/>
          <p:cNvSpPr>
            <a:spLocks noGrp="1" noChangeArrowheads="1"/>
          </p:cNvSpPr>
          <p:nvPr>
            <p:ph type="body" idx="4294967295"/>
          </p:nvPr>
        </p:nvSpPr>
        <p:spPr>
          <a:xfrm>
            <a:off x="457200" y="1584960"/>
            <a:ext cx="8229600" cy="4606290"/>
          </a:xfrm>
          <a:prstGeom prst="rect">
            <a:avLst/>
          </a:prstGeom>
        </p:spPr>
        <p:txBody>
          <a:bodyPr>
            <a:normAutofit lnSpcReduction="10000"/>
          </a:bodyPr>
          <a:lstStyle/>
          <a:p>
            <a:pPr algn="just">
              <a:lnSpc>
                <a:spcPct val="120000"/>
              </a:lnSpc>
              <a:buClr>
                <a:srgbClr val="FF0000"/>
              </a:buClr>
              <a:buSzPct val="80000"/>
              <a:buFont typeface="Wingdings" charset="2"/>
              <a:buChar char="u"/>
            </a:pPr>
            <a:r>
              <a:rPr lang="zh-CN" altLang="en-US" sz="3600" b="1" dirty="0">
                <a:latin typeface="STXinwei" panose="02010800040101010101" pitchFamily="2" charset="-122"/>
                <a:ea typeface="STXinwei" panose="02010800040101010101" pitchFamily="2" charset="-122"/>
                <a:cs typeface="华文楷体"/>
              </a:rPr>
              <a:t>当王的座车从迦密山顶往耶斯列的时候，以利亚奔在亚哈王前头直到耶斯列。以利亚在那里等候耶西别接到报告后的反应。</a:t>
            </a:r>
            <a:endParaRPr lang="en-US" altLang="zh-CN" sz="3600" b="1" dirty="0">
              <a:latin typeface="STXinwei" panose="02010800040101010101" pitchFamily="2" charset="-122"/>
              <a:ea typeface="STXinwei" panose="02010800040101010101" pitchFamily="2" charset="-122"/>
              <a:cs typeface="华文楷体"/>
            </a:endParaRPr>
          </a:p>
          <a:p>
            <a:pPr algn="just">
              <a:lnSpc>
                <a:spcPct val="120000"/>
              </a:lnSpc>
              <a:buClr>
                <a:srgbClr val="FF0000"/>
              </a:buClr>
              <a:buSzPct val="80000"/>
              <a:buFont typeface="Wingdings" charset="2"/>
              <a:buChar char="u"/>
            </a:pPr>
            <a:r>
              <a:rPr lang="zh-CN" altLang="en-US" sz="3600" b="1" dirty="0">
                <a:latin typeface="STXinwei" panose="02010800040101010101" pitchFamily="2" charset="-122"/>
                <a:ea typeface="STXinwei" panose="02010800040101010101" pitchFamily="2" charset="-122"/>
                <a:cs typeface="华文楷体"/>
              </a:rPr>
              <a:t>假若以利亚希望亚哈王能够说服耶西别不再反对敬拜耶和华，那么以利亚是高估了王的勇气；</a:t>
            </a:r>
            <a:endParaRPr lang="en-US" altLang="zh-CN" sz="3600" b="1" dirty="0">
              <a:latin typeface="STXinwei" panose="02010800040101010101" pitchFamily="2" charset="-122"/>
              <a:ea typeface="STXinwei" panose="02010800040101010101" pitchFamily="2" charset="-122"/>
              <a:cs typeface="华文楷体"/>
            </a:endParaRPr>
          </a:p>
          <a:p>
            <a:pPr marL="0" indent="0" algn="just">
              <a:lnSpc>
                <a:spcPct val="125000"/>
              </a:lnSpc>
              <a:buNone/>
            </a:pPr>
            <a:endParaRPr lang="en-US" altLang="zh-CN" sz="2400" dirty="0">
              <a:latin typeface="华文楷体"/>
              <a:ea typeface="华文楷体"/>
              <a:cs typeface="华文楷体"/>
            </a:endParaRPr>
          </a:p>
        </p:txBody>
      </p:sp>
    </p:spTree>
    <p:extLst>
      <p:ext uri="{BB962C8B-B14F-4D97-AF65-F5344CB8AC3E}">
        <p14:creationId xmlns:p14="http://schemas.microsoft.com/office/powerpoint/2010/main" val="2320009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a:xfrm>
            <a:off x="609600" y="85867"/>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26627" name="Rectangle 3"/>
          <p:cNvSpPr>
            <a:spLocks noGrp="1" noChangeArrowheads="1"/>
          </p:cNvSpPr>
          <p:nvPr>
            <p:ph type="body" idx="4294967295"/>
          </p:nvPr>
        </p:nvSpPr>
        <p:spPr>
          <a:xfrm>
            <a:off x="542544" y="1828800"/>
            <a:ext cx="8077200" cy="4276326"/>
          </a:xfrm>
          <a:prstGeom prst="rect">
            <a:avLst/>
          </a:prstGeom>
        </p:spPr>
        <p:txBody>
          <a:bodyPr>
            <a:noAutofit/>
          </a:bodyPr>
          <a:lstStyle/>
          <a:p>
            <a:pPr algn="just">
              <a:lnSpc>
                <a:spcPct val="110000"/>
              </a:lnSpc>
              <a:buClr>
                <a:srgbClr val="FF0000"/>
              </a:buClr>
              <a:buSzPct val="80000"/>
              <a:buFont typeface="Wingdings" charset="2"/>
              <a:buChar char="u"/>
            </a:pPr>
            <a:r>
              <a:rPr lang="zh-CN" altLang="en-US" sz="4000" b="1" dirty="0">
                <a:latin typeface="STXinwei" panose="02010800040101010101" pitchFamily="2" charset="-122"/>
                <a:ea typeface="STXinwei" panose="02010800040101010101" pitchFamily="2" charset="-122"/>
                <a:cs typeface="华文楷体"/>
              </a:rPr>
              <a:t>假若他希望耶西别承认失败而不站在反对的地位，那么他是低估了耶西别的决定。不论如何，在第二节中，当耶西别差人去送信给以利亚的时候，先知似乎是非常的惊奇、非常的失望。</a:t>
            </a:r>
            <a:endParaRPr lang="en-US" altLang="zh-CN" sz="4000" b="1" dirty="0">
              <a:latin typeface="STXinwei" panose="02010800040101010101" pitchFamily="2" charset="-122"/>
              <a:ea typeface="STXinwei" panose="02010800040101010101" pitchFamily="2" charset="-122"/>
              <a:cs typeface="华文楷体"/>
            </a:endParaRPr>
          </a:p>
        </p:txBody>
      </p:sp>
    </p:spTree>
    <p:extLst>
      <p:ext uri="{BB962C8B-B14F-4D97-AF65-F5344CB8AC3E}">
        <p14:creationId xmlns:p14="http://schemas.microsoft.com/office/powerpoint/2010/main" val="1806352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a:xfrm>
            <a:off x="609600" y="292242"/>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神的话</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26627" name="Rectangle 3"/>
          <p:cNvSpPr>
            <a:spLocks noGrp="1" noChangeArrowheads="1"/>
          </p:cNvSpPr>
          <p:nvPr>
            <p:ph type="body" idx="4294967295"/>
          </p:nvPr>
        </p:nvSpPr>
        <p:spPr>
          <a:xfrm>
            <a:off x="457200" y="2170176"/>
            <a:ext cx="8229600" cy="3784346"/>
          </a:xfrm>
          <a:prstGeom prst="rect">
            <a:avLst/>
          </a:prstGeom>
        </p:spPr>
        <p:txBody>
          <a:bodyPr>
            <a:noAutofit/>
          </a:bodyPr>
          <a:lstStyle/>
          <a:p>
            <a:pPr>
              <a:lnSpc>
                <a:spcPct val="120000"/>
              </a:lnSpc>
              <a:buClr>
                <a:srgbClr val="FF0000"/>
              </a:buClr>
              <a:buSzPct val="80000"/>
              <a:buFont typeface="Wingdings" charset="2"/>
              <a:buChar char="u"/>
            </a:pPr>
            <a:r>
              <a:rPr lang="zh-TW" altLang="en-US" sz="4000" b="1" dirty="0">
                <a:latin typeface="STXinwei" panose="02010800040101010101" pitchFamily="2" charset="-122"/>
                <a:ea typeface="STXinwei" panose="02010800040101010101" pitchFamily="2" charset="-122"/>
                <a:cs typeface="华文楷体"/>
              </a:rPr>
              <a:t>王上</a:t>
            </a:r>
            <a:r>
              <a:rPr lang="en-US" sz="4000" b="1" dirty="0">
                <a:latin typeface="STXinwei" panose="02010800040101010101" pitchFamily="2" charset="-122"/>
                <a:ea typeface="STXinwei" panose="02010800040101010101" pitchFamily="2" charset="-122"/>
                <a:cs typeface="华文楷体"/>
              </a:rPr>
              <a:t> </a:t>
            </a:r>
            <a:r>
              <a:rPr lang="en-US" sz="2800" b="1" dirty="0">
                <a:solidFill>
                  <a:srgbClr val="FFFF00"/>
                </a:solidFill>
                <a:latin typeface="STXinwei" panose="02010800040101010101" pitchFamily="2" charset="-122"/>
                <a:ea typeface="STXinwei" panose="02010800040101010101" pitchFamily="2" charset="-122"/>
                <a:cs typeface="华文楷体"/>
              </a:rPr>
              <a:t>19:2</a:t>
            </a:r>
            <a:r>
              <a:rPr lang="en-US" sz="4000" b="1" dirty="0">
                <a:latin typeface="STXinwei" panose="02010800040101010101" pitchFamily="2" charset="-122"/>
                <a:ea typeface="STXinwei" panose="02010800040101010101" pitchFamily="2" charset="-122"/>
                <a:cs typeface="华文楷体"/>
              </a:rPr>
              <a:t> </a:t>
            </a:r>
            <a:r>
              <a:rPr lang="zh-TW" altLang="en-US" sz="4000" b="1" dirty="0">
                <a:latin typeface="STXinwei" panose="02010800040101010101" pitchFamily="2" charset="-122"/>
                <a:ea typeface="STXinwei" panose="02010800040101010101" pitchFamily="2" charset="-122"/>
                <a:cs typeface="华文楷体"/>
              </a:rPr>
              <a:t>耶洗别就差遣人去见以利亚、告诉他说、明日约在这时候、我若不使你的性命像那些人的性命一样、愿神明重重的降罚与我。</a:t>
            </a:r>
            <a:endParaRPr lang="en-US" sz="4000" b="1" dirty="0">
              <a:latin typeface="STXinwei" panose="02010800040101010101" pitchFamily="2" charset="-122"/>
              <a:ea typeface="STXinwei" panose="02010800040101010101" pitchFamily="2" charset="-122"/>
              <a:cs typeface="华文楷体"/>
            </a:endParaRPr>
          </a:p>
        </p:txBody>
      </p:sp>
    </p:spTree>
    <p:extLst>
      <p:ext uri="{BB962C8B-B14F-4D97-AF65-F5344CB8AC3E}">
        <p14:creationId xmlns:p14="http://schemas.microsoft.com/office/powerpoint/2010/main" val="1420184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609600" y="274638"/>
            <a:ext cx="7924800" cy="857994"/>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27651" name="Rectangle 3"/>
          <p:cNvSpPr>
            <a:spLocks noGrp="1" noChangeArrowheads="1"/>
          </p:cNvSpPr>
          <p:nvPr>
            <p:ph type="body" idx="4294967295"/>
          </p:nvPr>
        </p:nvSpPr>
        <p:spPr>
          <a:xfrm>
            <a:off x="457200" y="1645919"/>
            <a:ext cx="8229600" cy="4636347"/>
          </a:xfrm>
          <a:prstGeom prst="rect">
            <a:avLst/>
          </a:prstGeom>
        </p:spPr>
        <p:txBody>
          <a:bodyPr>
            <a:normAutofit/>
          </a:bodyPr>
          <a:lstStyle/>
          <a:p>
            <a:pPr algn="just">
              <a:lnSpc>
                <a:spcPct val="110000"/>
              </a:lnSpc>
              <a:buClr>
                <a:srgbClr val="FF0000"/>
              </a:buClr>
              <a:buSzPct val="80000"/>
              <a:buFont typeface="Wingdings" charset="2"/>
              <a:buChar char="u"/>
            </a:pPr>
            <a:r>
              <a:rPr lang="zh-CN" altLang="en-US" sz="3300" b="1" dirty="0">
                <a:latin typeface="STXinwei" panose="02010800040101010101" pitchFamily="2" charset="-122"/>
                <a:ea typeface="STXinwei" panose="02010800040101010101" pitchFamily="2" charset="-122"/>
                <a:cs typeface="华文楷体"/>
              </a:rPr>
              <a:t>很明显的耶西别并没有一定要在耶斯列杀死以利亚，不然又何必给他警告呢！她只是想把以利亚赶出她的国家。</a:t>
            </a:r>
            <a:endParaRPr lang="en-US" altLang="zh-CN" sz="3300" b="1" dirty="0">
              <a:latin typeface="STXinwei" panose="02010800040101010101" pitchFamily="2" charset="-122"/>
              <a:ea typeface="STXinwei" panose="02010800040101010101" pitchFamily="2" charset="-122"/>
              <a:cs typeface="华文楷体"/>
            </a:endParaRPr>
          </a:p>
          <a:p>
            <a:pPr algn="just">
              <a:lnSpc>
                <a:spcPct val="110000"/>
              </a:lnSpc>
              <a:buClr>
                <a:srgbClr val="FF0000"/>
              </a:buClr>
              <a:buSzPct val="80000"/>
              <a:buFont typeface="Wingdings" charset="2"/>
              <a:buChar char="u"/>
            </a:pPr>
            <a:r>
              <a:rPr lang="zh-CN" altLang="en-US" sz="3300" b="1" dirty="0">
                <a:latin typeface="STXinwei" panose="02010800040101010101" pitchFamily="2" charset="-122"/>
                <a:ea typeface="STXinwei" panose="02010800040101010101" pitchFamily="2" charset="-122"/>
                <a:cs typeface="华文楷体"/>
              </a:rPr>
              <a:t>以利亚</a:t>
            </a:r>
            <a:r>
              <a:rPr lang="zh-CN" altLang="en-US" sz="3300" b="1" dirty="0">
                <a:solidFill>
                  <a:srgbClr val="FFFF00"/>
                </a:solidFill>
                <a:latin typeface="STXinwei" panose="02010800040101010101" pitchFamily="2" charset="-122"/>
                <a:ea typeface="STXinwei" panose="02010800040101010101" pitchFamily="2" charset="-122"/>
                <a:cs typeface="Hiragino Sans GB W6"/>
              </a:rPr>
              <a:t>见这光景</a:t>
            </a:r>
            <a:r>
              <a:rPr lang="zh-CN" altLang="en-US" sz="3300" b="1" dirty="0">
                <a:latin typeface="STXinwei" panose="02010800040101010101" pitchFamily="2" charset="-122"/>
                <a:ea typeface="STXinwei" panose="02010800040101010101" pitchFamily="2" charset="-122"/>
                <a:cs typeface="华文楷体"/>
              </a:rPr>
              <a:t>就起来逃命到了犹大的别是巴。像以利亚这样一个自命不凡的人刚刚才在迦密山上得到极大的胜利，怎么一下子就灰心吓得需要立刻起来逃命了呢？</a:t>
            </a:r>
            <a:endParaRPr lang="en-US" altLang="zh-CN" sz="3300" b="1" dirty="0">
              <a:latin typeface="STXinwei" panose="02010800040101010101" pitchFamily="2" charset="-122"/>
              <a:ea typeface="STXinwei" panose="02010800040101010101" pitchFamily="2" charset="-122"/>
              <a:cs typeface="华文楷体"/>
            </a:endParaRPr>
          </a:p>
        </p:txBody>
      </p:sp>
    </p:spTree>
    <p:extLst>
      <p:ext uri="{BB962C8B-B14F-4D97-AF65-F5344CB8AC3E}">
        <p14:creationId xmlns:p14="http://schemas.microsoft.com/office/powerpoint/2010/main" val="2410911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28675" name="Rectangle 3"/>
          <p:cNvSpPr>
            <a:spLocks noGrp="1" noChangeArrowheads="1"/>
          </p:cNvSpPr>
          <p:nvPr>
            <p:ph type="body" idx="4294967295"/>
          </p:nvPr>
        </p:nvSpPr>
        <p:spPr>
          <a:xfrm>
            <a:off x="457200" y="1840992"/>
            <a:ext cx="8229600" cy="4221671"/>
          </a:xfrm>
          <a:prstGeom prst="rect">
            <a:avLst/>
          </a:prstGeom>
        </p:spPr>
        <p:txBody>
          <a:bodyPr>
            <a:normAutofit fontScale="92500" lnSpcReduction="20000"/>
          </a:bodyPr>
          <a:lstStyle/>
          <a:p>
            <a:pPr>
              <a:lnSpc>
                <a:spcPct val="120000"/>
              </a:lnSpc>
              <a:buFont typeface="Wingdings" charset="0"/>
              <a:buNone/>
            </a:pPr>
            <a:r>
              <a:rPr lang="zh-CN" altLang="en-US" sz="3900" b="1" dirty="0">
                <a:solidFill>
                  <a:srgbClr val="FFFF00"/>
                </a:solidFill>
                <a:latin typeface="STXinwei" panose="02010800040101010101" pitchFamily="2" charset="-122"/>
                <a:ea typeface="STXinwei" panose="02010800040101010101" pitchFamily="2" charset="-122"/>
                <a:cs typeface="华文楷体"/>
              </a:rPr>
              <a:t>第一个失败的原因</a:t>
            </a:r>
            <a:endParaRPr lang="en-US" altLang="zh-CN" sz="3900" b="1" dirty="0">
              <a:solidFill>
                <a:srgbClr val="FFFF00"/>
              </a:solidFill>
              <a:latin typeface="STXinwei" panose="02010800040101010101" pitchFamily="2" charset="-122"/>
              <a:ea typeface="STXinwei" panose="02010800040101010101" pitchFamily="2" charset="-122"/>
              <a:cs typeface="华文楷体"/>
            </a:endParaRPr>
          </a:p>
          <a:p>
            <a:pPr>
              <a:lnSpc>
                <a:spcPct val="120000"/>
              </a:lnSpc>
              <a:buClr>
                <a:srgbClr val="FF0000"/>
              </a:buClr>
              <a:buSzPct val="80000"/>
              <a:buFont typeface="Wingdings" charset="2"/>
              <a:buChar char="u"/>
            </a:pPr>
            <a:r>
              <a:rPr lang="zh-CN" altLang="en-US" sz="3800" b="1" dirty="0">
                <a:latin typeface="STXinwei" panose="02010800040101010101" pitchFamily="2" charset="-122"/>
                <a:ea typeface="STXinwei" panose="02010800040101010101" pitchFamily="2" charset="-122"/>
                <a:cs typeface="华文楷体"/>
              </a:rPr>
              <a:t>当然害怕并不一定是软弱的，但是对于害怕所做出的反应却能表示一个人的特性。甚至勇敢的伟人也常会害怕的，所以我们也不必太惊奇，像以利亚这样一位超人的先知也会有害怕、灰心、和自怜的时刻。</a:t>
            </a:r>
            <a:endParaRPr lang="en-US" altLang="zh-CN" sz="3800" b="1" dirty="0">
              <a:latin typeface="STXinwei" panose="02010800040101010101" pitchFamily="2" charset="-122"/>
              <a:ea typeface="STXinwei" panose="02010800040101010101" pitchFamily="2" charset="-122"/>
              <a:cs typeface="华文楷体"/>
            </a:endParaRPr>
          </a:p>
          <a:p>
            <a:pPr>
              <a:lnSpc>
                <a:spcPct val="120000"/>
              </a:lnSpc>
            </a:pPr>
            <a:endParaRPr lang="en-US" altLang="zh-CN" sz="3800" dirty="0">
              <a:latin typeface="NSimSun" charset="0"/>
              <a:ea typeface="NSimSun" charset="0"/>
              <a:cs typeface="NSimSun" charset="0"/>
            </a:endParaRPr>
          </a:p>
        </p:txBody>
      </p:sp>
    </p:spTree>
    <p:extLst>
      <p:ext uri="{BB962C8B-B14F-4D97-AF65-F5344CB8AC3E}">
        <p14:creationId xmlns:p14="http://schemas.microsoft.com/office/powerpoint/2010/main" val="1107993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a:xfrm>
            <a:off x="609600" y="225197"/>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28675" name="Rectangle 3"/>
          <p:cNvSpPr>
            <a:spLocks noGrp="1" noChangeArrowheads="1"/>
          </p:cNvSpPr>
          <p:nvPr>
            <p:ph type="body" idx="4294967295"/>
          </p:nvPr>
        </p:nvSpPr>
        <p:spPr>
          <a:xfrm>
            <a:off x="457200" y="1463040"/>
            <a:ext cx="8229600" cy="4608576"/>
          </a:xfrm>
          <a:prstGeom prst="rect">
            <a:avLst/>
          </a:prstGeom>
        </p:spPr>
        <p:txBody>
          <a:bodyPr>
            <a:noAutofit/>
          </a:bodyPr>
          <a:lstStyle/>
          <a:p>
            <a:pPr>
              <a:lnSpc>
                <a:spcPct val="120000"/>
              </a:lnSpc>
              <a:buFont typeface="Wingdings" charset="0"/>
              <a:buNone/>
            </a:pPr>
            <a:r>
              <a:rPr lang="zh-CN" altLang="en-US" sz="3600" b="1" dirty="0">
                <a:solidFill>
                  <a:srgbClr val="FFFF00"/>
                </a:solidFill>
                <a:latin typeface="STXinwei" panose="02010800040101010101" pitchFamily="2" charset="-122"/>
                <a:ea typeface="STXinwei" panose="02010800040101010101" pitchFamily="2" charset="-122"/>
                <a:cs typeface="华文楷体"/>
              </a:rPr>
              <a:t>第一个失败的原因</a:t>
            </a:r>
            <a:endParaRPr lang="en-US" altLang="zh-CN" sz="3600" b="1" dirty="0">
              <a:solidFill>
                <a:srgbClr val="FFFF00"/>
              </a:solidFill>
              <a:latin typeface="STXinwei" panose="02010800040101010101" pitchFamily="2" charset="-122"/>
              <a:ea typeface="STXinwei" panose="02010800040101010101" pitchFamily="2" charset="-122"/>
              <a:cs typeface="华文楷体"/>
            </a:endParaRPr>
          </a:p>
          <a:p>
            <a:pPr>
              <a:lnSpc>
                <a:spcPct val="120000"/>
              </a:lnSpc>
              <a:buClr>
                <a:srgbClr val="FF0000"/>
              </a:buClr>
              <a:buSzPct val="80000"/>
              <a:buFont typeface="Wingdings" charset="2"/>
              <a:buChar char="u"/>
            </a:pPr>
            <a:r>
              <a:rPr lang="zh-CN" altLang="en-US" sz="3300" b="1" dirty="0">
                <a:latin typeface="STXinwei" panose="02010800040101010101" pitchFamily="2" charset="-122"/>
                <a:ea typeface="STXinwei" panose="02010800040101010101" pitchFamily="2" charset="-122"/>
                <a:cs typeface="华文楷体"/>
              </a:rPr>
              <a:t>是什么使得以利亚这样的灰心、害怕和自怜呢？这节圣经清楚地让我们看见，以利亚</a:t>
            </a:r>
            <a:r>
              <a:rPr lang="en-US" altLang="zh-CN" sz="3300" b="1" dirty="0">
                <a:latin typeface="华文楷体"/>
                <a:ea typeface="华文楷体"/>
                <a:cs typeface="华文楷体"/>
              </a:rPr>
              <a:t>『</a:t>
            </a:r>
            <a:r>
              <a:rPr lang="zh-CN" altLang="en-US" sz="3300" b="1" dirty="0">
                <a:solidFill>
                  <a:srgbClr val="00FFFF"/>
                </a:solidFill>
                <a:latin typeface="Hiragino Sans GB W6"/>
                <a:ea typeface="Hiragino Sans GB W6"/>
                <a:cs typeface="Hiragino Sans GB W6"/>
              </a:rPr>
              <a:t>见这光景</a:t>
            </a:r>
            <a:r>
              <a:rPr lang="en-US" altLang="zh-CN" sz="3300" b="1" dirty="0">
                <a:latin typeface="华文楷体"/>
                <a:ea typeface="华文楷体"/>
                <a:cs typeface="华文楷体"/>
              </a:rPr>
              <a:t>』</a:t>
            </a:r>
            <a:r>
              <a:rPr lang="zh-CN" altLang="en-US" sz="3300" b="1" dirty="0">
                <a:latin typeface="STXinwei" panose="02010800040101010101" pitchFamily="2" charset="-122"/>
                <a:ea typeface="STXinwei" panose="02010800040101010101" pitchFamily="2" charset="-122"/>
                <a:cs typeface="华文楷体"/>
              </a:rPr>
              <a:t>就起来逃命。这是先知第一个失败的原因：此刻他没有定睛在神的身上，他看</a:t>
            </a:r>
            <a:r>
              <a:rPr lang="zh-CN" altLang="en-US" sz="3300" b="1" dirty="0">
                <a:solidFill>
                  <a:srgbClr val="FFFF00"/>
                </a:solidFill>
                <a:latin typeface="Hiragino Sans GB W6"/>
                <a:ea typeface="Hiragino Sans GB W6"/>
                <a:cs typeface="Hiragino Sans GB W6"/>
              </a:rPr>
              <a:t>环境</a:t>
            </a:r>
            <a:r>
              <a:rPr lang="zh-CN" altLang="en-US" sz="3300" b="1" dirty="0">
                <a:latin typeface="华文楷体"/>
                <a:ea typeface="华文楷体"/>
                <a:cs typeface="华文楷体"/>
              </a:rPr>
              <a:t>。</a:t>
            </a:r>
            <a:r>
              <a:rPr lang="zh-CN" altLang="en-US" sz="3300" b="1" dirty="0">
                <a:latin typeface="STXinwei" panose="02010800040101010101" pitchFamily="2" charset="-122"/>
                <a:ea typeface="STXinwei" panose="02010800040101010101" pitchFamily="2" charset="-122"/>
                <a:cs typeface="华文楷体"/>
              </a:rPr>
              <a:t>当一个人失望、灰心、意志消沉的的时候，会使人的注意力</a:t>
            </a:r>
            <a:r>
              <a:rPr lang="zh-CN" altLang="en-US" sz="3300" b="1" dirty="0">
                <a:solidFill>
                  <a:srgbClr val="00FFFF"/>
                </a:solidFill>
                <a:latin typeface="Hiragino Sans GB W6"/>
                <a:ea typeface="Hiragino Sans GB W6"/>
                <a:cs typeface="Hiragino Sans GB W6"/>
              </a:rPr>
              <a:t>转移</a:t>
            </a:r>
            <a:r>
              <a:rPr lang="zh-CN" altLang="en-US" sz="3300" b="1" dirty="0">
                <a:latin typeface="华文楷体"/>
                <a:ea typeface="华文楷体"/>
                <a:cs typeface="华文楷体"/>
              </a:rPr>
              <a:t>。</a:t>
            </a:r>
            <a:r>
              <a:rPr lang="en-US" altLang="zh-CN" sz="3300" b="1" dirty="0">
                <a:latin typeface="华文楷体"/>
                <a:ea typeface="华文楷体"/>
                <a:cs typeface="华文楷体"/>
              </a:rPr>
              <a:t> </a:t>
            </a:r>
          </a:p>
        </p:txBody>
      </p:sp>
    </p:spTree>
    <p:extLst>
      <p:ext uri="{BB962C8B-B14F-4D97-AF65-F5344CB8AC3E}">
        <p14:creationId xmlns:p14="http://schemas.microsoft.com/office/powerpoint/2010/main" val="17423142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a:xfrm>
            <a:off x="609600" y="244840"/>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29699" name="Rectangle 3"/>
          <p:cNvSpPr>
            <a:spLocks noGrp="1" noChangeArrowheads="1"/>
          </p:cNvSpPr>
          <p:nvPr>
            <p:ph type="body" idx="4294967295"/>
          </p:nvPr>
        </p:nvSpPr>
        <p:spPr>
          <a:xfrm>
            <a:off x="438147" y="1804416"/>
            <a:ext cx="8382003" cy="4288170"/>
          </a:xfrm>
          <a:prstGeom prst="rect">
            <a:avLst/>
          </a:prstGeom>
        </p:spPr>
        <p:txBody>
          <a:bodyPr>
            <a:normAutofit fontScale="92500" lnSpcReduction="10000"/>
          </a:bodyPr>
          <a:lstStyle/>
          <a:p>
            <a:pPr>
              <a:lnSpc>
                <a:spcPct val="110000"/>
              </a:lnSpc>
              <a:buFont typeface="Wingdings" charset="0"/>
              <a:buNone/>
            </a:pPr>
            <a:r>
              <a:rPr lang="zh-CN" altLang="en-US" sz="3800" b="1" dirty="0">
                <a:solidFill>
                  <a:srgbClr val="FFFF00"/>
                </a:solidFill>
                <a:latin typeface="STXinwei" panose="02010800040101010101" pitchFamily="2" charset="-122"/>
                <a:ea typeface="STXinwei" panose="02010800040101010101" pitchFamily="2" charset="-122"/>
                <a:cs typeface="华文楷体"/>
              </a:rPr>
              <a:t>第一个失败的原因</a:t>
            </a:r>
            <a:endParaRPr lang="en-US" altLang="zh-CN" sz="3800" b="1" dirty="0">
              <a:solidFill>
                <a:srgbClr val="FFFF00"/>
              </a:solidFill>
              <a:latin typeface="STXinwei" panose="02010800040101010101" pitchFamily="2" charset="-122"/>
              <a:ea typeface="STXinwei" panose="02010800040101010101" pitchFamily="2" charset="-122"/>
              <a:cs typeface="华文楷体"/>
            </a:endParaRPr>
          </a:p>
          <a:p>
            <a:pPr>
              <a:lnSpc>
                <a:spcPct val="110000"/>
              </a:lnSpc>
              <a:buClr>
                <a:srgbClr val="FF0000"/>
              </a:buClr>
              <a:buSzPct val="80000"/>
              <a:buFont typeface="Wingdings" charset="2"/>
              <a:buChar char="u"/>
            </a:pPr>
            <a:r>
              <a:rPr lang="zh-CN" altLang="en-US" sz="3800" b="1" dirty="0">
                <a:latin typeface="STXinwei" panose="02010800040101010101" pitchFamily="2" charset="-122"/>
                <a:ea typeface="STXinwei" panose="02010800040101010101" pitchFamily="2" charset="-122"/>
                <a:cs typeface="华文楷体"/>
              </a:rPr>
              <a:t>当他</a:t>
            </a:r>
            <a:r>
              <a:rPr lang="zh-CN" altLang="en-US" sz="3800" b="1" dirty="0">
                <a:solidFill>
                  <a:srgbClr val="00FFFF"/>
                </a:solidFill>
                <a:latin typeface="Hiragino Sans GB W6"/>
                <a:ea typeface="Hiragino Sans GB W6"/>
                <a:cs typeface="Hiragino Sans GB W6"/>
              </a:rPr>
              <a:t>一看环境</a:t>
            </a:r>
            <a:r>
              <a:rPr lang="zh-CN" altLang="en-US" sz="3800" b="1" dirty="0">
                <a:latin typeface="华文楷体"/>
                <a:ea typeface="华文楷体"/>
                <a:cs typeface="华文楷体"/>
              </a:rPr>
              <a:t>，</a:t>
            </a:r>
            <a:r>
              <a:rPr lang="zh-CN" altLang="en-US" sz="3800" b="1" dirty="0">
                <a:latin typeface="STXinwei" panose="02010800040101010101" pitchFamily="2" charset="-122"/>
                <a:ea typeface="STXinwei" panose="02010800040101010101" pitchFamily="2" charset="-122"/>
                <a:cs typeface="华文楷体"/>
              </a:rPr>
              <a:t>他先前的勇敢就消失了，他先前定睛</a:t>
            </a:r>
            <a:r>
              <a:rPr lang="zh-CN" altLang="en-US" sz="3800" b="1" dirty="0">
                <a:solidFill>
                  <a:srgbClr val="FFFF00"/>
                </a:solidFill>
                <a:latin typeface="STXinwei" panose="02010800040101010101" pitchFamily="2" charset="-122"/>
                <a:ea typeface="STXinwei" panose="02010800040101010101" pitchFamily="2" charset="-122"/>
                <a:cs typeface="华文楷体"/>
              </a:rPr>
              <a:t>仰望神</a:t>
            </a:r>
            <a:r>
              <a:rPr lang="zh-CN" altLang="en-US" sz="3800" b="1" dirty="0">
                <a:latin typeface="STXinwei" panose="02010800040101010101" pitchFamily="2" charset="-122"/>
                <a:ea typeface="STXinwei" panose="02010800040101010101" pitchFamily="2" charset="-122"/>
                <a:cs typeface="华文楷体"/>
              </a:rPr>
              <a:t>的信心就失落了。</a:t>
            </a:r>
            <a:endParaRPr lang="en-US" altLang="zh-CN" sz="3800" b="1" dirty="0">
              <a:latin typeface="STXinwei" panose="02010800040101010101" pitchFamily="2" charset="-122"/>
              <a:ea typeface="STXinwei" panose="02010800040101010101" pitchFamily="2" charset="-122"/>
              <a:cs typeface="华文楷体"/>
            </a:endParaRPr>
          </a:p>
          <a:p>
            <a:pPr>
              <a:lnSpc>
                <a:spcPct val="110000"/>
              </a:lnSpc>
              <a:buClr>
                <a:srgbClr val="FF0000"/>
              </a:buClr>
              <a:buSzPct val="80000"/>
              <a:buFont typeface="Wingdings" charset="2"/>
              <a:buChar char="u"/>
            </a:pPr>
            <a:r>
              <a:rPr lang="zh-CN" altLang="en-US" sz="3800" b="1" dirty="0">
                <a:latin typeface="STXinwei" panose="02010800040101010101" pitchFamily="2" charset="-122"/>
                <a:ea typeface="STXinwei" panose="02010800040101010101" pitchFamily="2" charset="-122"/>
                <a:cs typeface="华文楷体"/>
              </a:rPr>
              <a:t>彼得不也是一样，他只因</a:t>
            </a:r>
            <a:r>
              <a:rPr lang="en-US" altLang="zh-CN" sz="3800" b="1" dirty="0">
                <a:latin typeface="华文楷体"/>
                <a:ea typeface="华文楷体"/>
                <a:cs typeface="华文楷体"/>
              </a:rPr>
              <a:t>『</a:t>
            </a:r>
            <a:r>
              <a:rPr lang="zh-CN" altLang="en-US" sz="3800" b="1" dirty="0">
                <a:solidFill>
                  <a:srgbClr val="00FFFF"/>
                </a:solidFill>
                <a:latin typeface="Hiragino Sans GB W6"/>
                <a:ea typeface="Hiragino Sans GB W6"/>
                <a:cs typeface="Hiragino Sans GB W6"/>
              </a:rPr>
              <a:t>见风甚大</a:t>
            </a:r>
            <a:r>
              <a:rPr lang="zh-CN" altLang="en-US" sz="3800" b="1" dirty="0">
                <a:latin typeface="STXinwei" panose="02010800040101010101" pitchFamily="2" charset="-122"/>
                <a:ea typeface="STXinwei" panose="02010800040101010101" pitchFamily="2" charset="-122"/>
                <a:cs typeface="华文楷体"/>
              </a:rPr>
              <a:t>就害怕，将要沉下</a:t>
            </a:r>
            <a:r>
              <a:rPr lang="en-US" altLang="zh-CN" sz="3800" b="1" dirty="0">
                <a:latin typeface="STXinwei" panose="02010800040101010101" pitchFamily="2" charset="-122"/>
                <a:ea typeface="STXinwei" panose="02010800040101010101" pitchFamily="2" charset="-122"/>
                <a:cs typeface="华文楷体"/>
              </a:rPr>
              <a:t>』</a:t>
            </a:r>
            <a:r>
              <a:rPr lang="zh-CN" altLang="en-US" sz="3800" b="1" dirty="0">
                <a:latin typeface="STXinwei" panose="02010800040101010101" pitchFamily="2" charset="-122"/>
                <a:ea typeface="STXinwei" panose="02010800040101010101" pitchFamily="2" charset="-122"/>
                <a:cs typeface="华文楷体"/>
              </a:rPr>
              <a:t>（太</a:t>
            </a:r>
            <a:r>
              <a:rPr lang="en-US" altLang="zh-CN" sz="3800" b="1" dirty="0">
                <a:latin typeface="STXinwei" panose="02010800040101010101" pitchFamily="2" charset="-122"/>
                <a:ea typeface="STXinwei" panose="02010800040101010101" pitchFamily="2" charset="-122"/>
                <a:cs typeface="华文楷体"/>
              </a:rPr>
              <a:t> </a:t>
            </a:r>
            <a:r>
              <a:rPr lang="en-US" altLang="zh-CN" sz="3000" b="1" dirty="0">
                <a:solidFill>
                  <a:srgbClr val="FFFF00"/>
                </a:solidFill>
                <a:latin typeface="STXinwei" panose="02010800040101010101" pitchFamily="2" charset="-122"/>
                <a:ea typeface="STXinwei" panose="02010800040101010101" pitchFamily="2" charset="-122"/>
                <a:cs typeface="华文楷体"/>
              </a:rPr>
              <a:t>14:30</a:t>
            </a:r>
            <a:r>
              <a:rPr lang="zh-CN" altLang="en-US" sz="3800" b="1" dirty="0">
                <a:latin typeface="STXinwei" panose="02010800040101010101" pitchFamily="2" charset="-122"/>
                <a:ea typeface="STXinwei" panose="02010800040101010101" pitchFamily="2" charset="-122"/>
                <a:cs typeface="华文楷体"/>
              </a:rPr>
              <a:t>只因见风甚大，就害怕，将要沉下去，便喊著说：「主啊，救我！」）</a:t>
            </a:r>
            <a:endParaRPr lang="en-US" altLang="zh-CN" sz="3800" b="1" dirty="0">
              <a:latin typeface="STXinwei" panose="02010800040101010101" pitchFamily="2" charset="-122"/>
              <a:ea typeface="STXinwei" panose="02010800040101010101" pitchFamily="2" charset="-122"/>
              <a:cs typeface="华文楷体"/>
            </a:endParaRPr>
          </a:p>
          <a:p>
            <a:pPr>
              <a:lnSpc>
                <a:spcPct val="95000"/>
              </a:lnSpc>
            </a:pPr>
            <a:endParaRPr lang="en-US" altLang="zh-CN" sz="2400" b="1" dirty="0">
              <a:latin typeface="华文楷体"/>
              <a:ea typeface="华文楷体"/>
              <a:cs typeface="华文楷体"/>
            </a:endParaRPr>
          </a:p>
        </p:txBody>
      </p:sp>
    </p:spTree>
    <p:extLst>
      <p:ext uri="{BB962C8B-B14F-4D97-AF65-F5344CB8AC3E}">
        <p14:creationId xmlns:p14="http://schemas.microsoft.com/office/powerpoint/2010/main" val="3251730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Hiragino Sans GB W6"/>
              </a:rPr>
              <a:t>神的话</a:t>
            </a:r>
            <a:endParaRPr lang="en-US" sz="5400" b="1" dirty="0">
              <a:solidFill>
                <a:srgbClr val="00FFFF"/>
              </a:solidFill>
              <a:latin typeface="STXinwei" panose="02010800040101010101" pitchFamily="2" charset="-122"/>
              <a:ea typeface="STXinwei" panose="02010800040101010101" pitchFamily="2" charset="-122"/>
              <a:cs typeface="Hiragino Sans GB W6"/>
            </a:endParaRPr>
          </a:p>
        </p:txBody>
      </p:sp>
      <p:sp>
        <p:nvSpPr>
          <p:cNvPr id="3" name="Content Placeholder 2"/>
          <p:cNvSpPr>
            <a:spLocks noGrp="1"/>
          </p:cNvSpPr>
          <p:nvPr>
            <p:ph sz="quarter" idx="13"/>
          </p:nvPr>
        </p:nvSpPr>
        <p:spPr>
          <a:xfrm>
            <a:off x="609600" y="1600200"/>
            <a:ext cx="7924800" cy="4432300"/>
          </a:xfrm>
        </p:spPr>
        <p:txBody>
          <a:bodyPr>
            <a:normAutofit fontScale="70000" lnSpcReduction="20000"/>
          </a:bodyPr>
          <a:lstStyle/>
          <a:p>
            <a:pPr>
              <a:lnSpc>
                <a:spcPct val="140000"/>
              </a:lnSpc>
              <a:buClr>
                <a:srgbClr val="FF0000"/>
              </a:buClr>
              <a:buSzPct val="80000"/>
              <a:buFont typeface="Wingdings" charset="2"/>
              <a:buChar char="u"/>
            </a:pPr>
            <a:r>
              <a:rPr lang="en-US" altLang="zh-TW" sz="4600" b="1" dirty="0">
                <a:latin typeface="华文楷体"/>
                <a:ea typeface="华文楷体"/>
                <a:cs typeface="华文楷体"/>
              </a:rPr>
              <a:t> </a:t>
            </a:r>
            <a:r>
              <a:rPr lang="zh-TW" altLang="en-US" sz="4600" b="1" dirty="0">
                <a:latin typeface="STXinwei" panose="02010800040101010101" pitchFamily="2" charset="-122"/>
                <a:ea typeface="STXinwei" panose="02010800040101010101" pitchFamily="2" charset="-122"/>
                <a:cs typeface="华文楷体"/>
              </a:rPr>
              <a:t>王上</a:t>
            </a:r>
            <a:r>
              <a:rPr lang="en-US" sz="4600" b="1" dirty="0">
                <a:latin typeface="STXinwei" panose="02010800040101010101" pitchFamily="2" charset="-122"/>
                <a:ea typeface="STXinwei" panose="02010800040101010101" pitchFamily="2" charset="-122"/>
                <a:cs typeface="华文楷体"/>
              </a:rPr>
              <a:t> </a:t>
            </a:r>
            <a:r>
              <a:rPr lang="en-US" sz="4000" b="1" dirty="0">
                <a:solidFill>
                  <a:srgbClr val="FFFF00"/>
                </a:solidFill>
                <a:latin typeface="STXinwei" panose="02010800040101010101" pitchFamily="2" charset="-122"/>
                <a:ea typeface="STXinwei" panose="02010800040101010101" pitchFamily="2" charset="-122"/>
                <a:cs typeface="华文楷体"/>
              </a:rPr>
              <a:t>19:1</a:t>
            </a:r>
            <a:r>
              <a:rPr lang="en-US" sz="4600" b="1" dirty="0">
                <a:latin typeface="STXinwei" panose="02010800040101010101" pitchFamily="2" charset="-122"/>
                <a:ea typeface="STXinwei" panose="02010800040101010101" pitchFamily="2" charset="-122"/>
                <a:cs typeface="华文楷体"/>
              </a:rPr>
              <a:t> </a:t>
            </a:r>
            <a:r>
              <a:rPr lang="zh-TW" altLang="en-US" sz="4600" b="1" dirty="0">
                <a:latin typeface="STXinwei" panose="02010800040101010101" pitchFamily="2" charset="-122"/>
                <a:ea typeface="STXinwei" panose="02010800040101010101" pitchFamily="2" charset="-122"/>
                <a:cs typeface="华文楷体"/>
              </a:rPr>
              <a:t>亚哈将以利亚一切所行的、和他用刀杀众先知的事、都告诉耶洗别。</a:t>
            </a:r>
            <a:r>
              <a:rPr lang="en-US" sz="4000" b="1" dirty="0">
                <a:solidFill>
                  <a:srgbClr val="FFFF00"/>
                </a:solidFill>
                <a:latin typeface="STXinwei" panose="02010800040101010101" pitchFamily="2" charset="-122"/>
                <a:ea typeface="STXinwei" panose="02010800040101010101" pitchFamily="2" charset="-122"/>
                <a:cs typeface="华文楷体"/>
              </a:rPr>
              <a:t>2 </a:t>
            </a:r>
            <a:r>
              <a:rPr lang="zh-TW" altLang="en-US" sz="4600" b="1" dirty="0">
                <a:latin typeface="STXinwei" panose="02010800040101010101" pitchFamily="2" charset="-122"/>
                <a:ea typeface="STXinwei" panose="02010800040101010101" pitchFamily="2" charset="-122"/>
                <a:cs typeface="华文楷体"/>
              </a:rPr>
              <a:t>耶洗别就差遣人去见以利亚、告诉他说、明日约在这时候、我若不使你的性命像那些人的性命一样、愿神明重重的降罚与我。</a:t>
            </a:r>
            <a:r>
              <a:rPr lang="en-US" sz="4000" b="1" dirty="0">
                <a:solidFill>
                  <a:srgbClr val="FFFF00"/>
                </a:solidFill>
                <a:latin typeface="STXinwei" panose="02010800040101010101" pitchFamily="2" charset="-122"/>
                <a:ea typeface="STXinwei" panose="02010800040101010101" pitchFamily="2" charset="-122"/>
                <a:cs typeface="华文楷体"/>
              </a:rPr>
              <a:t>3 </a:t>
            </a:r>
            <a:r>
              <a:rPr lang="zh-TW" altLang="en-US" sz="4600" b="1" dirty="0">
                <a:latin typeface="STXinwei" panose="02010800040101010101" pitchFamily="2" charset="-122"/>
                <a:ea typeface="STXinwei" panose="02010800040101010101" pitchFamily="2" charset="-122"/>
                <a:cs typeface="华文楷体"/>
              </a:rPr>
              <a:t>以利亚</a:t>
            </a:r>
            <a:r>
              <a:rPr lang="zh-TW" altLang="en-US" sz="4600" b="1" dirty="0">
                <a:solidFill>
                  <a:srgbClr val="FFFF00"/>
                </a:solidFill>
                <a:latin typeface="Hiragino Sans GB W6"/>
                <a:ea typeface="Hiragino Sans GB W6"/>
                <a:cs typeface="Hiragino Sans GB W6"/>
              </a:rPr>
              <a:t>見這光景</a:t>
            </a:r>
            <a:r>
              <a:rPr lang="zh-TW" altLang="en-US" sz="4600" b="1" dirty="0">
                <a:latin typeface="华文楷体"/>
                <a:ea typeface="华文楷体"/>
                <a:cs typeface="华文楷体"/>
              </a:rPr>
              <a:t>、</a:t>
            </a:r>
            <a:r>
              <a:rPr lang="zh-TW" altLang="en-US" sz="4600" b="1" dirty="0">
                <a:latin typeface="STXinwei" panose="02010800040101010101" pitchFamily="2" charset="-122"/>
                <a:ea typeface="STXinwei" panose="02010800040101010101" pitchFamily="2" charset="-122"/>
                <a:cs typeface="华文楷体"/>
              </a:rPr>
              <a:t>就起来逃命、到了犹大的别是巴、将仆人留在那里。</a:t>
            </a:r>
            <a:endParaRPr lang="en-US" b="1" dirty="0">
              <a:latin typeface="STXinwei" panose="02010800040101010101" pitchFamily="2" charset="-122"/>
              <a:ea typeface="STXinwei" panose="02010800040101010101" pitchFamily="2" charset="-122"/>
            </a:endParaRPr>
          </a:p>
        </p:txBody>
      </p:sp>
    </p:spTree>
    <p:extLst>
      <p:ext uri="{BB962C8B-B14F-4D97-AF65-F5344CB8AC3E}">
        <p14:creationId xmlns:p14="http://schemas.microsoft.com/office/powerpoint/2010/main" val="2836128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a:xfrm>
            <a:off x="609600" y="45027"/>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29699" name="Rectangle 3"/>
          <p:cNvSpPr>
            <a:spLocks noGrp="1" noChangeArrowheads="1"/>
          </p:cNvSpPr>
          <p:nvPr>
            <p:ph type="body" idx="4294967295"/>
          </p:nvPr>
        </p:nvSpPr>
        <p:spPr>
          <a:xfrm>
            <a:off x="457200" y="1363138"/>
            <a:ext cx="8229600" cy="4852988"/>
          </a:xfrm>
          <a:prstGeom prst="rect">
            <a:avLst/>
          </a:prstGeom>
        </p:spPr>
        <p:txBody>
          <a:bodyPr>
            <a:normAutofit/>
          </a:bodyPr>
          <a:lstStyle/>
          <a:p>
            <a:pPr>
              <a:lnSpc>
                <a:spcPct val="95000"/>
              </a:lnSpc>
              <a:buFont typeface="Wingdings" charset="0"/>
              <a:buNone/>
            </a:pPr>
            <a:r>
              <a:rPr lang="zh-CN" altLang="en-US" sz="3500" b="1" dirty="0">
                <a:solidFill>
                  <a:srgbClr val="FFFF00"/>
                </a:solidFill>
                <a:latin typeface="STXinwei" panose="02010800040101010101" pitchFamily="2" charset="-122"/>
                <a:ea typeface="STXinwei" panose="02010800040101010101" pitchFamily="2" charset="-122"/>
                <a:cs typeface="华文楷体"/>
              </a:rPr>
              <a:t>第一个失败的原因</a:t>
            </a:r>
            <a:endParaRPr lang="en-US" altLang="zh-CN" sz="3500" b="1" dirty="0">
              <a:solidFill>
                <a:srgbClr val="FFFF00"/>
              </a:solidFill>
              <a:latin typeface="STXinwei" panose="02010800040101010101" pitchFamily="2" charset="-122"/>
              <a:ea typeface="STXinwei" panose="02010800040101010101" pitchFamily="2" charset="-122"/>
              <a:cs typeface="华文楷体"/>
            </a:endParaRPr>
          </a:p>
          <a:p>
            <a:pPr>
              <a:lnSpc>
                <a:spcPct val="95000"/>
              </a:lnSpc>
              <a:buClr>
                <a:srgbClr val="FF0000"/>
              </a:buClr>
              <a:buSzPct val="80000"/>
              <a:buFont typeface="Wingdings" charset="2"/>
              <a:buChar char="u"/>
            </a:pPr>
            <a:r>
              <a:rPr lang="zh-CN" altLang="en-US" sz="3200" b="1" dirty="0">
                <a:latin typeface="STXinwei" panose="02010800040101010101" pitchFamily="2" charset="-122"/>
                <a:ea typeface="STXinwei" panose="02010800040101010101" pitchFamily="2" charset="-122"/>
                <a:cs typeface="华文楷体"/>
              </a:rPr>
              <a:t>当我们的眼睛不定睛仰望神的时候，世界真的有许多的事会令人丧胆的，不论你是谁，没有例外</a:t>
            </a:r>
            <a:r>
              <a:rPr lang="en-US" altLang="zh-CN" sz="3200" b="1" dirty="0">
                <a:latin typeface="STXinwei" panose="02010800040101010101" pitchFamily="2" charset="-122"/>
                <a:ea typeface="STXinwei" panose="02010800040101010101" pitchFamily="2" charset="-122"/>
                <a:cs typeface="华文楷体"/>
              </a:rPr>
              <a:t> -- </a:t>
            </a:r>
            <a:r>
              <a:rPr lang="zh-CN" altLang="en-US" sz="3200" b="1" dirty="0">
                <a:latin typeface="STXinwei" panose="02010800040101010101" pitchFamily="2" charset="-122"/>
                <a:ea typeface="STXinwei" panose="02010800040101010101" pitchFamily="2" charset="-122"/>
                <a:cs typeface="华文楷体"/>
              </a:rPr>
              <a:t>青年人在学校里会遭受到各式各样的</a:t>
            </a:r>
            <a:r>
              <a:rPr lang="zh-CN" altLang="en-US" sz="3200" b="1" dirty="0">
                <a:solidFill>
                  <a:srgbClr val="00FFFF"/>
                </a:solidFill>
                <a:latin typeface="Hiragino Sans GB W6"/>
                <a:ea typeface="Hiragino Sans GB W6"/>
                <a:cs typeface="Hiragino Sans GB W6"/>
              </a:rPr>
              <a:t>压力</a:t>
            </a:r>
            <a:r>
              <a:rPr lang="zh-CN" altLang="en-US" sz="3200" b="1" dirty="0">
                <a:latin typeface="华文楷体"/>
                <a:ea typeface="华文楷体"/>
                <a:cs typeface="华文楷体"/>
              </a:rPr>
              <a:t>；</a:t>
            </a:r>
            <a:r>
              <a:rPr lang="zh-CN" altLang="en-US" sz="3200" b="1" dirty="0">
                <a:latin typeface="STXinwei" panose="02010800040101010101" pitchFamily="2" charset="-122"/>
                <a:ea typeface="STXinwei" panose="02010800040101010101" pitchFamily="2" charset="-122"/>
                <a:cs typeface="华文楷体"/>
              </a:rPr>
              <a:t>中年人在事业上会遭到各式各样的</a:t>
            </a:r>
            <a:r>
              <a:rPr lang="zh-CN" altLang="en-US" sz="3200" b="1" dirty="0">
                <a:solidFill>
                  <a:srgbClr val="00FFFF"/>
                </a:solidFill>
                <a:latin typeface="Hiragino Sans GB W6"/>
                <a:ea typeface="Hiragino Sans GB W6"/>
                <a:cs typeface="Hiragino Sans GB W6"/>
              </a:rPr>
              <a:t>引诱</a:t>
            </a:r>
            <a:r>
              <a:rPr lang="zh-CN" altLang="en-US" sz="3200" b="1" dirty="0">
                <a:latin typeface="华文楷体"/>
                <a:ea typeface="华文楷体"/>
                <a:cs typeface="华文楷体"/>
              </a:rPr>
              <a:t>；</a:t>
            </a:r>
            <a:r>
              <a:rPr lang="zh-CN" altLang="en-US" sz="3200" b="1" dirty="0">
                <a:latin typeface="STXinwei" panose="02010800040101010101" pitchFamily="2" charset="-122"/>
                <a:ea typeface="STXinwei" panose="02010800040101010101" pitchFamily="2" charset="-122"/>
                <a:cs typeface="华文楷体"/>
              </a:rPr>
              <a:t>老年人在生活上、健康上也会遭到各式各样的</a:t>
            </a:r>
            <a:r>
              <a:rPr lang="zh-CN" altLang="en-US" sz="3200" b="1" dirty="0">
                <a:solidFill>
                  <a:srgbClr val="00FFFF"/>
                </a:solidFill>
                <a:latin typeface="Hiragino Sans GB W6"/>
                <a:ea typeface="Hiragino Sans GB W6"/>
                <a:cs typeface="Hiragino Sans GB W6"/>
              </a:rPr>
              <a:t>忧虑</a:t>
            </a:r>
            <a:r>
              <a:rPr lang="zh-CN" altLang="en-US" sz="3200" b="1" dirty="0">
                <a:latin typeface="华文楷体"/>
                <a:ea typeface="华文楷体"/>
                <a:cs typeface="华文楷体"/>
              </a:rPr>
              <a:t>；</a:t>
            </a:r>
            <a:r>
              <a:rPr lang="zh-CN" altLang="en-US" sz="3200" b="1" dirty="0">
                <a:latin typeface="STXinwei" panose="02010800040101010101" pitchFamily="2" charset="-122"/>
                <a:ea typeface="STXinwei" panose="02010800040101010101" pitchFamily="2" charset="-122"/>
                <a:cs typeface="华文楷体"/>
              </a:rPr>
              <a:t>基督徒在教会的事奉上不也是会遭到各式各样令人    </a:t>
            </a:r>
            <a:r>
              <a:rPr lang="zh-CN" altLang="en-US" sz="3200" b="1" dirty="0">
                <a:solidFill>
                  <a:srgbClr val="FFFF00"/>
                </a:solidFill>
                <a:latin typeface="Hiragino Sans GB W6"/>
                <a:ea typeface="Hiragino Sans GB W6"/>
                <a:cs typeface="Hiragino Sans GB W6"/>
              </a:rPr>
              <a:t>灰心</a:t>
            </a:r>
            <a:r>
              <a:rPr lang="zh-CN" altLang="en-US" sz="3200" b="1" dirty="0">
                <a:latin typeface="华文楷体"/>
                <a:ea typeface="华文楷体"/>
                <a:cs typeface="华文楷体"/>
              </a:rPr>
              <a:t>、</a:t>
            </a:r>
            <a:r>
              <a:rPr lang="zh-CN" altLang="en-US" sz="3200" b="1" dirty="0">
                <a:solidFill>
                  <a:srgbClr val="FFFF00"/>
                </a:solidFill>
                <a:latin typeface="Hiragino Sans GB W6"/>
                <a:ea typeface="Hiragino Sans GB W6"/>
                <a:cs typeface="Hiragino Sans GB W6"/>
              </a:rPr>
              <a:t>失望</a:t>
            </a:r>
            <a:r>
              <a:rPr lang="zh-CN" altLang="en-US" sz="3200" b="1" dirty="0">
                <a:latin typeface="STXinwei" panose="02010800040101010101" pitchFamily="2" charset="-122"/>
                <a:ea typeface="STXinwei" panose="02010800040101010101" pitchFamily="2" charset="-122"/>
                <a:cs typeface="华文楷体"/>
              </a:rPr>
              <a:t>和</a:t>
            </a:r>
            <a:r>
              <a:rPr lang="en-US" altLang="zh-CN" sz="3200" b="1" dirty="0">
                <a:latin typeface="STXinwei" panose="02010800040101010101" pitchFamily="2" charset="-122"/>
                <a:ea typeface="STXinwei" panose="02010800040101010101" pitchFamily="2" charset="-122"/>
                <a:cs typeface="华文楷体"/>
              </a:rPr>
              <a:t> </a:t>
            </a:r>
            <a:r>
              <a:rPr lang="zh-CN" altLang="en-US" sz="3200" b="1" dirty="0">
                <a:solidFill>
                  <a:srgbClr val="FFFF00"/>
                </a:solidFill>
                <a:latin typeface="Hiragino Sans GB W6"/>
                <a:ea typeface="Hiragino Sans GB W6"/>
                <a:cs typeface="Hiragino Sans GB W6"/>
              </a:rPr>
              <a:t>丧胆</a:t>
            </a:r>
            <a:r>
              <a:rPr lang="zh-CN" altLang="en-US" sz="3200" b="1" dirty="0">
                <a:latin typeface="STXinwei" panose="02010800040101010101" pitchFamily="2" charset="-122"/>
                <a:ea typeface="STXinwei" panose="02010800040101010101" pitchFamily="2" charset="-122"/>
                <a:cs typeface="华文楷体"/>
              </a:rPr>
              <a:t>的事吗？</a:t>
            </a:r>
            <a:endParaRPr lang="en-US" altLang="zh-CN" sz="3200" b="1" dirty="0">
              <a:latin typeface="STXinwei" panose="02010800040101010101" pitchFamily="2" charset="-122"/>
              <a:ea typeface="STXinwei" panose="02010800040101010101" pitchFamily="2" charset="-122"/>
              <a:cs typeface="华文楷体"/>
            </a:endParaRPr>
          </a:p>
        </p:txBody>
      </p:sp>
    </p:spTree>
    <p:extLst>
      <p:ext uri="{BB962C8B-B14F-4D97-AF65-F5344CB8AC3E}">
        <p14:creationId xmlns:p14="http://schemas.microsoft.com/office/powerpoint/2010/main" val="864845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a:xfrm>
            <a:off x="609600" y="54509"/>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1747" name="Rectangle 3"/>
          <p:cNvSpPr>
            <a:spLocks noGrp="1" noChangeArrowheads="1"/>
          </p:cNvSpPr>
          <p:nvPr>
            <p:ph type="body" idx="4294967295"/>
          </p:nvPr>
        </p:nvSpPr>
        <p:spPr>
          <a:xfrm>
            <a:off x="457200" y="1464736"/>
            <a:ext cx="8229600" cy="4852988"/>
          </a:xfrm>
          <a:prstGeom prst="rect">
            <a:avLst/>
          </a:prstGeom>
        </p:spPr>
        <p:txBody>
          <a:bodyPr>
            <a:noAutofit/>
          </a:bodyPr>
          <a:lstStyle/>
          <a:p>
            <a:pPr>
              <a:buFont typeface="Wingdings" charset="0"/>
              <a:buNone/>
            </a:pPr>
            <a:r>
              <a:rPr lang="zh-CN" altLang="en-US" sz="3700" b="1" dirty="0">
                <a:solidFill>
                  <a:srgbClr val="FFFF00"/>
                </a:solidFill>
                <a:latin typeface="STXinwei" panose="02010800040101010101" pitchFamily="2" charset="-122"/>
                <a:ea typeface="STXinwei" panose="02010800040101010101" pitchFamily="2" charset="-122"/>
                <a:cs typeface="华文楷体"/>
              </a:rPr>
              <a:t>第二个失败的原因</a:t>
            </a:r>
            <a:endParaRPr lang="en-US" altLang="zh-CN" sz="3700" b="1" dirty="0">
              <a:solidFill>
                <a:srgbClr val="FFFF00"/>
              </a:solidFill>
              <a:latin typeface="STXinwei" panose="02010800040101010101" pitchFamily="2" charset="-122"/>
              <a:ea typeface="STXinwei" panose="02010800040101010101" pitchFamily="2" charset="-122"/>
              <a:cs typeface="华文楷体"/>
            </a:endParaRPr>
          </a:p>
          <a:p>
            <a:pPr>
              <a:buClr>
                <a:srgbClr val="FF0000"/>
              </a:buClr>
              <a:buSzPct val="80000"/>
              <a:buFont typeface="Wingdings" charset="2"/>
              <a:buChar char="u"/>
            </a:pPr>
            <a:r>
              <a:rPr lang="zh-CN" altLang="en-US" sz="3700" b="1" dirty="0">
                <a:effectLst/>
                <a:latin typeface="STXinwei" panose="02010800040101010101" pitchFamily="2" charset="-122"/>
                <a:ea typeface="STXinwei" panose="02010800040101010101" pitchFamily="2" charset="-122"/>
                <a:cs typeface="华文楷体"/>
              </a:rPr>
              <a:t>当一个人身、心、灵疲倦的时候是无法走得太远的。以利亚来到一棵罗腾树下坐在那里求死，求神取去他的性命，因为</a:t>
            </a:r>
            <a:r>
              <a:rPr lang="en-US" altLang="zh-CN" sz="3700" b="1" dirty="0">
                <a:effectLst/>
                <a:latin typeface="华文楷体"/>
                <a:ea typeface="华文楷体"/>
                <a:cs typeface="华文楷体"/>
              </a:rPr>
              <a:t>『</a:t>
            </a:r>
            <a:r>
              <a:rPr lang="zh-CN" altLang="en-US" sz="3700" b="1" dirty="0">
                <a:solidFill>
                  <a:srgbClr val="00FFFF"/>
                </a:solidFill>
                <a:effectLst/>
                <a:latin typeface="Hiragino Sans GB W6"/>
                <a:ea typeface="Hiragino Sans GB W6"/>
                <a:cs typeface="Hiragino Sans GB W6"/>
              </a:rPr>
              <a:t>我不胜于我的列祖</a:t>
            </a:r>
            <a:r>
              <a:rPr lang="en-US" altLang="zh-CN" sz="3700" b="1" dirty="0">
                <a:effectLst/>
                <a:latin typeface="华文楷体"/>
                <a:ea typeface="华文楷体"/>
                <a:cs typeface="华文楷体"/>
              </a:rPr>
              <a:t>』</a:t>
            </a:r>
            <a:r>
              <a:rPr lang="zh-CN" altLang="en-US" sz="3700" b="1" dirty="0">
                <a:effectLst/>
                <a:latin typeface="华文楷体"/>
                <a:ea typeface="华文楷体"/>
                <a:cs typeface="华文楷体"/>
              </a:rPr>
              <a:t>。</a:t>
            </a:r>
            <a:endParaRPr lang="en-US" altLang="zh-CN" sz="3700" b="1" dirty="0">
              <a:latin typeface="华文楷体"/>
              <a:ea typeface="华文楷体"/>
              <a:cs typeface="华文楷体"/>
            </a:endParaRPr>
          </a:p>
          <a:p>
            <a:pPr>
              <a:buClr>
                <a:srgbClr val="FF0000"/>
              </a:buClr>
              <a:buSzPct val="80000"/>
              <a:buFont typeface="Wingdings" charset="2"/>
              <a:buChar char="u"/>
            </a:pPr>
            <a:r>
              <a:rPr lang="zh-CN" altLang="en-US" sz="3700" b="1" dirty="0">
                <a:effectLst/>
                <a:latin typeface="华文楷体"/>
                <a:ea typeface="华文楷体"/>
                <a:cs typeface="华文楷体"/>
              </a:rPr>
              <a:t>这</a:t>
            </a:r>
            <a:r>
              <a:rPr lang="zh-CN" altLang="en-US" sz="3700" b="1" dirty="0">
                <a:effectLst/>
                <a:latin typeface="STXinwei" panose="02010800040101010101" pitchFamily="2" charset="-122"/>
                <a:ea typeface="STXinwei" panose="02010800040101010101" pitchFamily="2" charset="-122"/>
                <a:cs typeface="华文楷体"/>
              </a:rPr>
              <a:t>是先知第二个失败的原因：看成就，落在与人攀比的光景，</a:t>
            </a:r>
            <a:r>
              <a:rPr lang="en-US" altLang="zh-CN" sz="3700" b="1" dirty="0">
                <a:effectLst/>
                <a:latin typeface="STXinwei" panose="02010800040101010101" pitchFamily="2" charset="-122"/>
                <a:ea typeface="STXinwei" panose="02010800040101010101" pitchFamily="2" charset="-122"/>
                <a:cs typeface="华文楷体"/>
              </a:rPr>
              <a:t> </a:t>
            </a:r>
          </a:p>
        </p:txBody>
      </p:sp>
    </p:spTree>
    <p:extLst>
      <p:ext uri="{BB962C8B-B14F-4D97-AF65-F5344CB8AC3E}">
        <p14:creationId xmlns:p14="http://schemas.microsoft.com/office/powerpoint/2010/main" val="39885272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a:xfrm>
            <a:off x="609600" y="71442"/>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1747" name="Rectangle 3"/>
          <p:cNvSpPr>
            <a:spLocks noGrp="1" noChangeArrowheads="1"/>
          </p:cNvSpPr>
          <p:nvPr>
            <p:ph type="body" idx="4294967295"/>
          </p:nvPr>
        </p:nvSpPr>
        <p:spPr>
          <a:xfrm>
            <a:off x="457200" y="1511808"/>
            <a:ext cx="8229600" cy="4738184"/>
          </a:xfrm>
          <a:prstGeom prst="rect">
            <a:avLst/>
          </a:prstGeom>
        </p:spPr>
        <p:txBody>
          <a:bodyPr>
            <a:normAutofit/>
          </a:bodyPr>
          <a:lstStyle/>
          <a:p>
            <a:pPr>
              <a:lnSpc>
                <a:spcPct val="110000"/>
              </a:lnSpc>
              <a:buFont typeface="Wingdings" charset="0"/>
              <a:buNone/>
            </a:pPr>
            <a:r>
              <a:rPr lang="zh-CN" altLang="en-US" sz="3600" b="1" dirty="0">
                <a:solidFill>
                  <a:srgbClr val="FFFF00"/>
                </a:solidFill>
                <a:latin typeface="STXinwei" panose="02010800040101010101" pitchFamily="2" charset="-122"/>
                <a:ea typeface="STXinwei" panose="02010800040101010101" pitchFamily="2" charset="-122"/>
                <a:cs typeface="华文楷体"/>
              </a:rPr>
              <a:t>第二个失败的原因</a:t>
            </a:r>
            <a:endParaRPr lang="en-US" altLang="zh-CN" sz="3600" b="1" dirty="0">
              <a:solidFill>
                <a:srgbClr val="FFFF00"/>
              </a:solidFill>
              <a:latin typeface="STXinwei" panose="02010800040101010101" pitchFamily="2" charset="-122"/>
              <a:ea typeface="STXinwei" panose="02010800040101010101" pitchFamily="2" charset="-122"/>
              <a:cs typeface="华文楷体"/>
            </a:endParaRPr>
          </a:p>
          <a:p>
            <a:pPr>
              <a:lnSpc>
                <a:spcPct val="110000"/>
              </a:lnSpc>
              <a:buClr>
                <a:srgbClr val="FF0000"/>
              </a:buClr>
              <a:buSzPct val="80000"/>
              <a:buFont typeface="Wingdings" charset="2"/>
              <a:buChar char="u"/>
            </a:pPr>
            <a:r>
              <a:rPr lang="zh-CN" altLang="en-US" sz="3600" b="1" dirty="0">
                <a:effectLst/>
                <a:latin typeface="STXinwei" panose="02010800040101010101" pitchFamily="2" charset="-122"/>
                <a:ea typeface="STXinwei" panose="02010800040101010101" pitchFamily="2" charset="-122"/>
                <a:cs typeface="华文楷体"/>
              </a:rPr>
              <a:t>他原先看自己是空前绝后的属灵人，他将自己高举到目中无人的地步，他战胜了四百五十名巴力的先知、他不祷告天就三年零六个月不下雨、他祷告神就为他降下雨来，他以铁一般的见证来证明耶和华是真神。</a:t>
            </a:r>
            <a:endParaRPr lang="en-US" altLang="zh-CN" sz="3600" b="1" dirty="0">
              <a:effectLst/>
              <a:latin typeface="STXinwei" panose="02010800040101010101" pitchFamily="2" charset="-122"/>
              <a:ea typeface="STXinwei" panose="02010800040101010101" pitchFamily="2" charset="-122"/>
              <a:cs typeface="华文楷体"/>
            </a:endParaRPr>
          </a:p>
        </p:txBody>
      </p:sp>
    </p:spTree>
    <p:extLst>
      <p:ext uri="{BB962C8B-B14F-4D97-AF65-F5344CB8AC3E}">
        <p14:creationId xmlns:p14="http://schemas.microsoft.com/office/powerpoint/2010/main" val="472539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a:xfrm>
            <a:off x="609600" y="189294"/>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1747" name="Rectangle 3"/>
          <p:cNvSpPr>
            <a:spLocks noGrp="1" noChangeArrowheads="1"/>
          </p:cNvSpPr>
          <p:nvPr>
            <p:ph type="body" idx="4294967295"/>
          </p:nvPr>
        </p:nvSpPr>
        <p:spPr>
          <a:xfrm>
            <a:off x="457200" y="1889760"/>
            <a:ext cx="8229600" cy="4563428"/>
          </a:xfrm>
          <a:prstGeom prst="rect">
            <a:avLst/>
          </a:prstGeom>
        </p:spPr>
        <p:txBody>
          <a:bodyPr>
            <a:normAutofit/>
          </a:bodyPr>
          <a:lstStyle/>
          <a:p>
            <a:pPr>
              <a:lnSpc>
                <a:spcPct val="110000"/>
              </a:lnSpc>
              <a:buFont typeface="Wingdings" charset="0"/>
              <a:buNone/>
            </a:pPr>
            <a:r>
              <a:rPr lang="zh-CN" altLang="en-US" sz="3700" b="1" dirty="0">
                <a:solidFill>
                  <a:srgbClr val="FFFF00"/>
                </a:solidFill>
                <a:latin typeface="STXinwei" panose="02010800040101010101" pitchFamily="2" charset="-122"/>
                <a:ea typeface="STXinwei" panose="02010800040101010101" pitchFamily="2" charset="-122"/>
                <a:cs typeface="华文楷体"/>
              </a:rPr>
              <a:t>第二个失败的原因</a:t>
            </a:r>
            <a:endParaRPr lang="en-US" altLang="zh-CN" sz="3700" b="1" dirty="0">
              <a:solidFill>
                <a:srgbClr val="FFFF00"/>
              </a:solidFill>
              <a:latin typeface="STXinwei" panose="02010800040101010101" pitchFamily="2" charset="-122"/>
              <a:ea typeface="STXinwei" panose="02010800040101010101" pitchFamily="2" charset="-122"/>
              <a:cs typeface="华文楷体"/>
            </a:endParaRPr>
          </a:p>
          <a:p>
            <a:pPr>
              <a:lnSpc>
                <a:spcPct val="110000"/>
              </a:lnSpc>
              <a:buClr>
                <a:srgbClr val="FF0000"/>
              </a:buClr>
              <a:buSzPct val="80000"/>
              <a:buFont typeface="Wingdings" charset="2"/>
              <a:buChar char="u"/>
            </a:pPr>
            <a:r>
              <a:rPr lang="zh-CN" altLang="en-US" sz="3700" b="1" dirty="0">
                <a:effectLst/>
                <a:latin typeface="STXinwei" panose="02010800040101010101" pitchFamily="2" charset="-122"/>
                <a:ea typeface="STXinwei" panose="02010800040101010101" pitchFamily="2" charset="-122"/>
                <a:cs typeface="华文楷体"/>
              </a:rPr>
              <a:t>他将一个极大的复兴带给当时信仰已经完全失败、完全堕落的以色列人。他</a:t>
            </a:r>
            <a:r>
              <a:rPr lang="zh-CN" altLang="en-US" sz="3700" b="1" dirty="0">
                <a:solidFill>
                  <a:srgbClr val="00FFFF"/>
                </a:solidFill>
                <a:effectLst/>
                <a:latin typeface="STXinwei" panose="02010800040101010101" pitchFamily="2" charset="-122"/>
                <a:ea typeface="STXinwei" panose="02010800040101010101" pitchFamily="2" charset="-122"/>
                <a:cs typeface="华文楷体"/>
              </a:rPr>
              <a:t>以为</a:t>
            </a:r>
            <a:r>
              <a:rPr lang="zh-CN" altLang="en-US" sz="3700" b="1" dirty="0">
                <a:effectLst/>
                <a:latin typeface="STXinwei" panose="02010800040101010101" pitchFamily="2" charset="-122"/>
                <a:ea typeface="STXinwei" panose="02010800040101010101" pitchFamily="2" charset="-122"/>
                <a:cs typeface="华文楷体"/>
              </a:rPr>
              <a:t>他已经成功了、他</a:t>
            </a:r>
            <a:r>
              <a:rPr lang="zh-CN" altLang="en-US" sz="3700" b="1" dirty="0">
                <a:solidFill>
                  <a:srgbClr val="00FFFF"/>
                </a:solidFill>
                <a:effectLst/>
                <a:latin typeface="STXinwei" panose="02010800040101010101" pitchFamily="2" charset="-122"/>
                <a:ea typeface="STXinwei" panose="02010800040101010101" pitchFamily="2" charset="-122"/>
                <a:cs typeface="华文楷体"/>
              </a:rPr>
              <a:t>以为</a:t>
            </a:r>
            <a:r>
              <a:rPr lang="zh-CN" altLang="en-US" sz="3700" b="1" dirty="0">
                <a:effectLst/>
                <a:latin typeface="STXinwei" panose="02010800040101010101" pitchFamily="2" charset="-122"/>
                <a:ea typeface="STXinwei" panose="02010800040101010101" pitchFamily="2" charset="-122"/>
                <a:cs typeface="华文楷体"/>
              </a:rPr>
              <a:t>他已将巴力的势力完全消灭了、他</a:t>
            </a:r>
            <a:r>
              <a:rPr lang="zh-CN" altLang="en-US" sz="3700" b="1" dirty="0">
                <a:solidFill>
                  <a:srgbClr val="00FFFF"/>
                </a:solidFill>
                <a:effectLst/>
                <a:latin typeface="STXinwei" panose="02010800040101010101" pitchFamily="2" charset="-122"/>
                <a:ea typeface="STXinwei" panose="02010800040101010101" pitchFamily="2" charset="-122"/>
                <a:cs typeface="华文楷体"/>
              </a:rPr>
              <a:t>以为</a:t>
            </a:r>
            <a:r>
              <a:rPr lang="zh-CN" altLang="en-US" sz="3700" b="1" dirty="0">
                <a:effectLst/>
                <a:latin typeface="STXinwei" panose="02010800040101010101" pitchFamily="2" charset="-122"/>
                <a:ea typeface="STXinwei" panose="02010800040101010101" pitchFamily="2" charset="-122"/>
                <a:cs typeface="华文楷体"/>
              </a:rPr>
              <a:t>以色列人会有虔诚的信仰了。</a:t>
            </a:r>
            <a:endParaRPr lang="en-US" altLang="zh-CN" sz="3700" b="1" dirty="0">
              <a:effectLst/>
              <a:latin typeface="STXinwei" panose="02010800040101010101" pitchFamily="2" charset="-122"/>
              <a:ea typeface="STXinwei" panose="02010800040101010101" pitchFamily="2" charset="-122"/>
              <a:cs typeface="华文楷体"/>
            </a:endParaRPr>
          </a:p>
        </p:txBody>
      </p:sp>
    </p:spTree>
    <p:extLst>
      <p:ext uri="{BB962C8B-B14F-4D97-AF65-F5344CB8AC3E}">
        <p14:creationId xmlns:p14="http://schemas.microsoft.com/office/powerpoint/2010/main" val="16773706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a:xfrm>
            <a:off x="609600" y="176429"/>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2771" name="Rectangle 3"/>
          <p:cNvSpPr>
            <a:spLocks noGrp="1" noChangeArrowheads="1"/>
          </p:cNvSpPr>
          <p:nvPr>
            <p:ph type="body" idx="4294967295"/>
          </p:nvPr>
        </p:nvSpPr>
        <p:spPr>
          <a:xfrm>
            <a:off x="457200" y="1645920"/>
            <a:ext cx="8229600" cy="4705670"/>
          </a:xfrm>
          <a:prstGeom prst="rect">
            <a:avLst/>
          </a:prstGeom>
        </p:spPr>
        <p:txBody>
          <a:bodyPr>
            <a:normAutofit/>
          </a:bodyPr>
          <a:lstStyle/>
          <a:p>
            <a:pPr>
              <a:lnSpc>
                <a:spcPct val="120000"/>
              </a:lnSpc>
              <a:buFont typeface="Wingdings" charset="0"/>
              <a:buNone/>
            </a:pPr>
            <a:r>
              <a:rPr lang="zh-CN" altLang="en-US" sz="3600" b="1" dirty="0">
                <a:solidFill>
                  <a:srgbClr val="FFFF00"/>
                </a:solidFill>
                <a:latin typeface="STXinwei" panose="02010800040101010101" pitchFamily="2" charset="-122"/>
                <a:ea typeface="STXinwei" panose="02010800040101010101" pitchFamily="2" charset="-122"/>
                <a:cs typeface="华文楷体"/>
              </a:rPr>
              <a:t>第二个失败的原因</a:t>
            </a:r>
            <a:endParaRPr lang="en-US" altLang="zh-CN" sz="3600" b="1" dirty="0">
              <a:solidFill>
                <a:srgbClr val="FFFF00"/>
              </a:solidFill>
              <a:latin typeface="STXinwei" panose="02010800040101010101" pitchFamily="2" charset="-122"/>
              <a:ea typeface="STXinwei" panose="02010800040101010101" pitchFamily="2" charset="-122"/>
              <a:cs typeface="华文楷体"/>
            </a:endParaRPr>
          </a:p>
          <a:p>
            <a:pPr algn="just">
              <a:lnSpc>
                <a:spcPct val="120000"/>
              </a:lnSpc>
              <a:buClr>
                <a:srgbClr val="FF0000"/>
              </a:buClr>
              <a:buSzPct val="80000"/>
              <a:buFont typeface="Wingdings" charset="2"/>
              <a:buChar char="u"/>
            </a:pPr>
            <a:r>
              <a:rPr lang="zh-CN" altLang="en-US" sz="3600" b="1" dirty="0">
                <a:effectLst/>
                <a:latin typeface="STXinwei" panose="02010800040101010101" pitchFamily="2" charset="-122"/>
                <a:ea typeface="STXinwei" panose="02010800040101010101" pitchFamily="2" charset="-122"/>
                <a:cs typeface="华文楷体"/>
              </a:rPr>
              <a:t>事实上并不如他的想象，他灰心了，因为他觉得自己不能胜过他的列祖。</a:t>
            </a:r>
            <a:endParaRPr lang="en-US" altLang="zh-CN" sz="3600" b="1" dirty="0">
              <a:latin typeface="STXinwei" panose="02010800040101010101" pitchFamily="2" charset="-122"/>
              <a:ea typeface="STXinwei" panose="02010800040101010101" pitchFamily="2" charset="-122"/>
              <a:cs typeface="华文楷体"/>
            </a:endParaRPr>
          </a:p>
          <a:p>
            <a:pPr algn="just">
              <a:lnSpc>
                <a:spcPct val="120000"/>
              </a:lnSpc>
              <a:buClr>
                <a:srgbClr val="FF0000"/>
              </a:buClr>
              <a:buSzPct val="80000"/>
              <a:buFont typeface="Wingdings" charset="2"/>
              <a:buChar char="u"/>
            </a:pPr>
            <a:r>
              <a:rPr lang="zh-CN" altLang="en-US" sz="3600" b="1" dirty="0">
                <a:effectLst/>
                <a:latin typeface="STXinwei" panose="02010800040101010101" pitchFamily="2" charset="-122"/>
                <a:ea typeface="STXinwei" panose="02010800040101010101" pitchFamily="2" charset="-122"/>
                <a:cs typeface="华文楷体"/>
              </a:rPr>
              <a:t>彼得不也是如此吗？当他问主耶稣说：</a:t>
            </a:r>
            <a:r>
              <a:rPr lang="en-US" altLang="zh-CN" sz="3600" b="1" dirty="0">
                <a:effectLst/>
                <a:latin typeface="STXinwei" panose="02010800040101010101" pitchFamily="2" charset="-122"/>
                <a:ea typeface="STXinwei" panose="02010800040101010101" pitchFamily="2" charset="-122"/>
                <a:cs typeface="华文楷体"/>
              </a:rPr>
              <a:t>『</a:t>
            </a:r>
            <a:r>
              <a:rPr lang="zh-CN" altLang="en-US" sz="3600" b="1" dirty="0">
                <a:effectLst/>
                <a:latin typeface="STXinwei" panose="02010800040101010101" pitchFamily="2" charset="-122"/>
                <a:ea typeface="STXinwei" panose="02010800040101010101" pitchFamily="2" charset="-122"/>
                <a:cs typeface="华文楷体"/>
              </a:rPr>
              <a:t>这人将来如何？</a:t>
            </a:r>
            <a:r>
              <a:rPr lang="en-US" altLang="zh-CN" sz="3600" b="1" dirty="0">
                <a:effectLst/>
                <a:latin typeface="STXinwei" panose="02010800040101010101" pitchFamily="2" charset="-122"/>
                <a:ea typeface="STXinwei" panose="02010800040101010101" pitchFamily="2" charset="-122"/>
                <a:cs typeface="华文楷体"/>
              </a:rPr>
              <a:t>』</a:t>
            </a:r>
            <a:r>
              <a:rPr lang="zh-CN" altLang="en-US" sz="3600" b="1" dirty="0">
                <a:effectLst/>
                <a:latin typeface="STXinwei" panose="02010800040101010101" pitchFamily="2" charset="-122"/>
                <a:ea typeface="STXinwei" panose="02010800040101010101" pitchFamily="2" charset="-122"/>
                <a:cs typeface="华文楷体"/>
              </a:rPr>
              <a:t>耶稣对他说</a:t>
            </a:r>
            <a:r>
              <a:rPr lang="zh-CN" altLang="en-US" sz="3600" b="1" dirty="0">
                <a:effectLst/>
                <a:latin typeface="华文楷体"/>
                <a:ea typeface="华文楷体"/>
                <a:cs typeface="华文楷体"/>
              </a:rPr>
              <a:t>：</a:t>
            </a:r>
            <a:r>
              <a:rPr lang="en-US" altLang="zh-CN" sz="3600" b="1" dirty="0">
                <a:effectLst/>
                <a:latin typeface="华文楷体"/>
                <a:ea typeface="华文楷体"/>
                <a:cs typeface="华文楷体"/>
              </a:rPr>
              <a:t>『</a:t>
            </a:r>
            <a:r>
              <a:rPr lang="zh-CN" altLang="en-US" sz="3600" b="1" dirty="0">
                <a:effectLst/>
                <a:latin typeface="华文楷体"/>
                <a:ea typeface="华文楷体"/>
                <a:cs typeface="华文楷体"/>
              </a:rPr>
              <a:t>．．．</a:t>
            </a:r>
            <a:r>
              <a:rPr lang="zh-CN" altLang="en-US" sz="3600" b="1" dirty="0">
                <a:solidFill>
                  <a:srgbClr val="FFFF00"/>
                </a:solidFill>
                <a:effectLst/>
                <a:latin typeface="Hiragino Sans GB W6"/>
                <a:ea typeface="Hiragino Sans GB W6"/>
                <a:cs typeface="Hiragino Sans GB W6"/>
              </a:rPr>
              <a:t>与你何干</a:t>
            </a:r>
            <a:r>
              <a:rPr lang="zh-CN" altLang="en-US" sz="3600" b="1" dirty="0">
                <a:effectLst/>
                <a:latin typeface="华文楷体"/>
                <a:ea typeface="华文楷体"/>
                <a:cs typeface="华文楷体"/>
              </a:rPr>
              <a:t>，</a:t>
            </a:r>
            <a:r>
              <a:rPr lang="zh-CN" altLang="en-US" sz="3600" b="1" dirty="0">
                <a:solidFill>
                  <a:srgbClr val="00FFFF"/>
                </a:solidFill>
                <a:effectLst/>
                <a:latin typeface="Hiragino Sans GB W6"/>
                <a:ea typeface="Hiragino Sans GB W6"/>
                <a:cs typeface="Hiragino Sans GB W6"/>
              </a:rPr>
              <a:t>你跟从我罢！</a:t>
            </a:r>
            <a:r>
              <a:rPr lang="en-US" altLang="zh-CN" sz="3600" b="1" dirty="0">
                <a:effectLst/>
                <a:latin typeface="华文楷体"/>
                <a:ea typeface="华文楷体"/>
                <a:cs typeface="华文楷体"/>
              </a:rPr>
              <a:t>』</a:t>
            </a:r>
          </a:p>
        </p:txBody>
      </p:sp>
    </p:spTree>
    <p:extLst>
      <p:ext uri="{BB962C8B-B14F-4D97-AF65-F5344CB8AC3E}">
        <p14:creationId xmlns:p14="http://schemas.microsoft.com/office/powerpoint/2010/main" val="39624023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3795" name="Rectangle 3"/>
          <p:cNvSpPr>
            <a:spLocks noGrp="1" noChangeArrowheads="1"/>
          </p:cNvSpPr>
          <p:nvPr>
            <p:ph type="body" idx="4294967295"/>
          </p:nvPr>
        </p:nvSpPr>
        <p:spPr>
          <a:xfrm>
            <a:off x="457200" y="1600200"/>
            <a:ext cx="8229600" cy="4852988"/>
          </a:xfrm>
          <a:prstGeom prst="rect">
            <a:avLst/>
          </a:prstGeom>
        </p:spPr>
        <p:txBody>
          <a:bodyPr>
            <a:normAutofit/>
          </a:bodyPr>
          <a:lstStyle/>
          <a:p>
            <a:pPr>
              <a:lnSpc>
                <a:spcPct val="110000"/>
              </a:lnSpc>
              <a:buFont typeface="Wingdings" charset="0"/>
              <a:buNone/>
            </a:pPr>
            <a:r>
              <a:rPr lang="zh-CN" altLang="en-US" sz="4000" b="1" dirty="0">
                <a:solidFill>
                  <a:srgbClr val="FFFF00"/>
                </a:solidFill>
                <a:latin typeface="STXinwei" panose="02010800040101010101" pitchFamily="2" charset="-122"/>
                <a:ea typeface="STXinwei" panose="02010800040101010101" pitchFamily="2" charset="-122"/>
                <a:cs typeface="华文楷体"/>
              </a:rPr>
              <a:t>第三个失败的原因</a:t>
            </a:r>
            <a:endParaRPr lang="en-US" altLang="zh-CN" sz="4000" b="1" dirty="0">
              <a:solidFill>
                <a:srgbClr val="FFFF00"/>
              </a:solidFill>
              <a:latin typeface="STXinwei" panose="02010800040101010101" pitchFamily="2" charset="-122"/>
              <a:ea typeface="STXinwei" panose="02010800040101010101" pitchFamily="2" charset="-122"/>
              <a:cs typeface="华文楷体"/>
            </a:endParaRPr>
          </a:p>
          <a:p>
            <a:pPr>
              <a:lnSpc>
                <a:spcPct val="110000"/>
              </a:lnSpc>
              <a:buClr>
                <a:srgbClr val="FF0000"/>
              </a:buClr>
              <a:buSzPct val="80000"/>
              <a:buFont typeface="Wingdings" charset="2"/>
              <a:buChar char="u"/>
            </a:pPr>
            <a:r>
              <a:rPr lang="zh-CN" altLang="en-US" sz="4000" b="1" dirty="0">
                <a:effectLst/>
                <a:latin typeface="STXinwei" panose="02010800040101010101" pitchFamily="2" charset="-122"/>
                <a:ea typeface="STXinwei" panose="02010800040101010101" pitchFamily="2" charset="-122"/>
                <a:cs typeface="华文楷体"/>
              </a:rPr>
              <a:t>先知因着自夸而产生自怜的心态。以利亚说</a:t>
            </a:r>
            <a:r>
              <a:rPr lang="en-US" altLang="zh-CN" sz="4000" b="1" dirty="0">
                <a:effectLst/>
                <a:latin typeface="STXinwei" panose="02010800040101010101" pitchFamily="2" charset="-122"/>
                <a:ea typeface="STXinwei" panose="02010800040101010101" pitchFamily="2" charset="-122"/>
                <a:cs typeface="华文楷体"/>
              </a:rPr>
              <a:t>『</a:t>
            </a:r>
            <a:r>
              <a:rPr lang="zh-CN" altLang="en-US" sz="4000" b="1" dirty="0">
                <a:effectLst/>
                <a:latin typeface="STXinwei" panose="02010800040101010101" pitchFamily="2" charset="-122"/>
                <a:ea typeface="STXinwei" panose="02010800040101010101" pitchFamily="2" charset="-122"/>
                <a:cs typeface="华文楷体"/>
              </a:rPr>
              <a:t>以色列人背弃了你的约，毁了你的坛，用刀杀了你的先知，</a:t>
            </a:r>
            <a:r>
              <a:rPr lang="zh-CN" altLang="en-US" sz="4000" b="1" dirty="0">
                <a:solidFill>
                  <a:srgbClr val="00FFFF"/>
                </a:solidFill>
                <a:latin typeface="Hiragino Sans GB W6"/>
                <a:ea typeface="Hiragino Sans GB W6"/>
                <a:cs typeface="Hiragino Sans GB W6"/>
              </a:rPr>
              <a:t>只剩下我一人</a:t>
            </a:r>
            <a:r>
              <a:rPr lang="zh-CN" altLang="en-US" sz="4000" b="1" dirty="0">
                <a:effectLst/>
                <a:latin typeface="Hiragino Sans GB W6"/>
                <a:ea typeface="Hiragino Sans GB W6"/>
                <a:cs typeface="Hiragino Sans GB W6"/>
              </a:rPr>
              <a:t>。</a:t>
            </a:r>
            <a:r>
              <a:rPr lang="en-US" altLang="zh-CN" sz="4000" b="1" dirty="0">
                <a:effectLst/>
                <a:latin typeface="华文楷体"/>
                <a:ea typeface="华文楷体"/>
                <a:cs typeface="华文楷体"/>
              </a:rPr>
              <a:t>』</a:t>
            </a:r>
            <a:r>
              <a:rPr lang="zh-CN" altLang="en-US" sz="4000" b="1" dirty="0">
                <a:effectLst/>
                <a:latin typeface="STXinwei" panose="02010800040101010101" pitchFamily="2" charset="-122"/>
                <a:ea typeface="STXinwei" panose="02010800040101010101" pitchFamily="2" charset="-122"/>
                <a:cs typeface="华文楷体"/>
              </a:rPr>
              <a:t>他以为只有他一个人是忠于神敢照神旨说话的人。</a:t>
            </a:r>
            <a:endParaRPr lang="en-US" altLang="zh-CN" sz="4000" b="1" dirty="0">
              <a:effectLst/>
              <a:latin typeface="STXinwei" panose="02010800040101010101" pitchFamily="2" charset="-122"/>
              <a:ea typeface="STXinwei" panose="02010800040101010101" pitchFamily="2" charset="-122"/>
              <a:cs typeface="华文楷体"/>
            </a:endParaRPr>
          </a:p>
          <a:p>
            <a:pPr marL="0" indent="0">
              <a:buNone/>
            </a:pPr>
            <a:endParaRPr lang="en-US" altLang="zh-CN" sz="2400" dirty="0">
              <a:effectLst/>
              <a:latin typeface="华文楷体"/>
              <a:ea typeface="华文楷体"/>
              <a:cs typeface="华文楷体"/>
            </a:endParaRPr>
          </a:p>
        </p:txBody>
      </p:sp>
    </p:spTree>
    <p:extLst>
      <p:ext uri="{BB962C8B-B14F-4D97-AF65-F5344CB8AC3E}">
        <p14:creationId xmlns:p14="http://schemas.microsoft.com/office/powerpoint/2010/main" val="38287929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a:xfrm>
            <a:off x="609600" y="37576"/>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3795" name="Rectangle 3"/>
          <p:cNvSpPr>
            <a:spLocks noGrp="1" noChangeArrowheads="1"/>
          </p:cNvSpPr>
          <p:nvPr>
            <p:ph type="body" idx="4294967295"/>
          </p:nvPr>
        </p:nvSpPr>
        <p:spPr>
          <a:xfrm>
            <a:off x="457200" y="1645920"/>
            <a:ext cx="8229600" cy="4637938"/>
          </a:xfrm>
          <a:prstGeom prst="rect">
            <a:avLst/>
          </a:prstGeom>
        </p:spPr>
        <p:txBody>
          <a:bodyPr>
            <a:normAutofit/>
          </a:bodyPr>
          <a:lstStyle/>
          <a:p>
            <a:pPr>
              <a:lnSpc>
                <a:spcPct val="110000"/>
              </a:lnSpc>
              <a:buFont typeface="Wingdings" charset="0"/>
              <a:buNone/>
            </a:pPr>
            <a:r>
              <a:rPr lang="zh-CN" altLang="en-US" sz="3500" b="1" dirty="0">
                <a:solidFill>
                  <a:srgbClr val="FFFF00"/>
                </a:solidFill>
                <a:latin typeface="STXinwei" panose="02010800040101010101" pitchFamily="2" charset="-122"/>
                <a:ea typeface="STXinwei" panose="02010800040101010101" pitchFamily="2" charset="-122"/>
                <a:cs typeface="华文楷体"/>
              </a:rPr>
              <a:t>第三个失败的原因</a:t>
            </a:r>
            <a:endParaRPr lang="en-US" altLang="zh-CN" sz="3500" b="1" dirty="0">
              <a:solidFill>
                <a:srgbClr val="FFFF00"/>
              </a:solidFill>
              <a:latin typeface="STXinwei" panose="02010800040101010101" pitchFamily="2" charset="-122"/>
              <a:ea typeface="STXinwei" panose="02010800040101010101" pitchFamily="2" charset="-122"/>
              <a:cs typeface="华文楷体"/>
            </a:endParaRPr>
          </a:p>
          <a:p>
            <a:pPr>
              <a:lnSpc>
                <a:spcPct val="110000"/>
              </a:lnSpc>
              <a:buClr>
                <a:srgbClr val="FF0000"/>
              </a:buClr>
              <a:buSzPct val="80000"/>
              <a:buFont typeface="Wingdings" charset="2"/>
              <a:buChar char="u"/>
            </a:pPr>
            <a:r>
              <a:rPr lang="zh-CN" altLang="en-US" sz="3500" b="1" dirty="0">
                <a:effectLst/>
                <a:latin typeface="STXinwei" panose="02010800040101010101" pitchFamily="2" charset="-122"/>
                <a:ea typeface="STXinwei" panose="02010800040101010101" pitchFamily="2" charset="-122"/>
                <a:cs typeface="华文楷体"/>
              </a:rPr>
              <a:t>当他自傲时：他以为只有他一人是忠心受苦，于是他便感到孤单、灰心、甚至怀疑神的信实。原来在以色列的国中，除了以利亚以外，神还保守了七千人是未曾向巴力屈的。因着他的自傲，自怜的心态便会应运而生。</a:t>
            </a:r>
            <a:endParaRPr lang="en-US" altLang="zh-CN" sz="3500" b="1" dirty="0">
              <a:effectLst/>
              <a:latin typeface="STXinwei" panose="02010800040101010101" pitchFamily="2" charset="-122"/>
              <a:ea typeface="STXinwei" panose="02010800040101010101" pitchFamily="2" charset="-122"/>
              <a:cs typeface="华文楷体"/>
            </a:endParaRPr>
          </a:p>
          <a:p>
            <a:endParaRPr lang="en-US" altLang="zh-CN" sz="2400" dirty="0">
              <a:effectLst/>
              <a:latin typeface="华文楷体"/>
              <a:ea typeface="华文楷体"/>
              <a:cs typeface="华文楷体"/>
            </a:endParaRPr>
          </a:p>
        </p:txBody>
      </p:sp>
    </p:spTree>
    <p:extLst>
      <p:ext uri="{BB962C8B-B14F-4D97-AF65-F5344CB8AC3E}">
        <p14:creationId xmlns:p14="http://schemas.microsoft.com/office/powerpoint/2010/main" val="1622216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a:xfrm>
            <a:off x="609600" y="3710"/>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3795" name="Rectangle 3"/>
          <p:cNvSpPr>
            <a:spLocks noGrp="1" noChangeArrowheads="1"/>
          </p:cNvSpPr>
          <p:nvPr>
            <p:ph type="body" idx="4294967295"/>
          </p:nvPr>
        </p:nvSpPr>
        <p:spPr>
          <a:xfrm>
            <a:off x="457200" y="1363138"/>
            <a:ext cx="8229600" cy="4852988"/>
          </a:xfrm>
          <a:prstGeom prst="rect">
            <a:avLst/>
          </a:prstGeom>
        </p:spPr>
        <p:txBody>
          <a:bodyPr>
            <a:normAutofit/>
          </a:bodyPr>
          <a:lstStyle/>
          <a:p>
            <a:pPr>
              <a:lnSpc>
                <a:spcPct val="110000"/>
              </a:lnSpc>
              <a:buFont typeface="Wingdings" charset="0"/>
              <a:buNone/>
            </a:pPr>
            <a:r>
              <a:rPr lang="zh-CN" altLang="en-US" sz="3700" b="1" dirty="0">
                <a:solidFill>
                  <a:srgbClr val="FFFF00"/>
                </a:solidFill>
                <a:latin typeface="STXinwei" panose="02010800040101010101" pitchFamily="2" charset="-122"/>
                <a:ea typeface="STXinwei" panose="02010800040101010101" pitchFamily="2" charset="-122"/>
                <a:cs typeface="华文楷体"/>
              </a:rPr>
              <a:t>第三个失败的原因</a:t>
            </a:r>
            <a:endParaRPr lang="en-US" altLang="zh-CN" sz="3700" b="1" dirty="0">
              <a:solidFill>
                <a:srgbClr val="FFFF00"/>
              </a:solidFill>
              <a:latin typeface="STXinwei" panose="02010800040101010101" pitchFamily="2" charset="-122"/>
              <a:ea typeface="STXinwei" panose="02010800040101010101" pitchFamily="2" charset="-122"/>
              <a:cs typeface="华文楷体"/>
            </a:endParaRPr>
          </a:p>
          <a:p>
            <a:pPr>
              <a:lnSpc>
                <a:spcPct val="110000"/>
              </a:lnSpc>
              <a:buClr>
                <a:srgbClr val="FF0000"/>
              </a:buClr>
              <a:buSzPct val="80000"/>
              <a:buFont typeface="Wingdings" charset="2"/>
              <a:buChar char="u"/>
            </a:pPr>
            <a:r>
              <a:rPr lang="zh-CN" altLang="en-US" sz="3700" b="1" dirty="0">
                <a:effectLst/>
                <a:latin typeface="STXinwei" panose="02010800040101010101" pitchFamily="2" charset="-122"/>
                <a:ea typeface="STXinwei" panose="02010800040101010101" pitchFamily="2" charset="-122"/>
                <a:cs typeface="华文楷体"/>
              </a:rPr>
              <a:t>基督徒切勿以</a:t>
            </a:r>
            <a:r>
              <a:rPr lang="en-US" altLang="zh-CN" sz="3700" b="1" dirty="0">
                <a:effectLst/>
                <a:latin typeface="STXinwei" panose="02010800040101010101" pitchFamily="2" charset="-122"/>
                <a:ea typeface="STXinwei" panose="02010800040101010101" pitchFamily="2" charset="-122"/>
                <a:cs typeface="华文楷体"/>
              </a:rPr>
              <a:t>『</a:t>
            </a:r>
            <a:r>
              <a:rPr lang="zh-CN" altLang="en-US" sz="3700" b="1" dirty="0">
                <a:solidFill>
                  <a:srgbClr val="FFFF00"/>
                </a:solidFill>
                <a:effectLst/>
                <a:latin typeface="STXinwei" panose="02010800040101010101" pitchFamily="2" charset="-122"/>
                <a:ea typeface="STXinwei" panose="02010800040101010101" pitchFamily="2" charset="-122"/>
                <a:cs typeface="华文楷体"/>
              </a:rPr>
              <a:t>只有我一人的处境特别艰难</a:t>
            </a:r>
            <a:r>
              <a:rPr lang="en-US" altLang="zh-CN" sz="3700" b="1" dirty="0">
                <a:effectLst/>
                <a:latin typeface="STXinwei" panose="02010800040101010101" pitchFamily="2" charset="-122"/>
                <a:ea typeface="STXinwei" panose="02010800040101010101" pitchFamily="2" charset="-122"/>
                <a:cs typeface="华文楷体"/>
              </a:rPr>
              <a:t>』</a:t>
            </a:r>
            <a:r>
              <a:rPr lang="zh-CN" altLang="en-US" sz="3700" b="1" dirty="0">
                <a:effectLst/>
                <a:latin typeface="STXinwei" panose="02010800040101010101" pitchFamily="2" charset="-122"/>
                <a:ea typeface="STXinwei" panose="02010800040101010101" pitchFamily="2" charset="-122"/>
                <a:cs typeface="华文楷体"/>
              </a:rPr>
              <a:t>来自怜，其实每个人都有他艰难的处境，我们几乎不能做一个没有艰难而成功的人，不用争战而得胜的人。在温室里长大的人是经不起风吹雨打的，</a:t>
            </a:r>
            <a:r>
              <a:rPr lang="zh-CN" altLang="en-US" sz="3600" b="1" dirty="0">
                <a:solidFill>
                  <a:srgbClr val="00FFFF"/>
                </a:solidFill>
                <a:effectLst/>
                <a:latin typeface="Hiragino Sans GB W6"/>
                <a:ea typeface="Hiragino Sans GB W6"/>
                <a:cs typeface="Hiragino Sans GB W6"/>
              </a:rPr>
              <a:t>患难是与我们有益</a:t>
            </a:r>
            <a:r>
              <a:rPr lang="zh-CN" altLang="en-US" sz="3600" b="1" dirty="0">
                <a:effectLst/>
                <a:latin typeface="华文楷体"/>
                <a:ea typeface="华文楷体"/>
                <a:cs typeface="华文楷体"/>
              </a:rPr>
              <a:t>。</a:t>
            </a:r>
            <a:endParaRPr lang="en-US" altLang="zh-CN" sz="3600" b="1" dirty="0">
              <a:effectLst/>
              <a:latin typeface="华文楷体"/>
              <a:ea typeface="华文楷体"/>
              <a:cs typeface="华文楷体"/>
            </a:endParaRPr>
          </a:p>
        </p:txBody>
      </p:sp>
    </p:spTree>
    <p:extLst>
      <p:ext uri="{BB962C8B-B14F-4D97-AF65-F5344CB8AC3E}">
        <p14:creationId xmlns:p14="http://schemas.microsoft.com/office/powerpoint/2010/main" val="20806977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a:xfrm>
            <a:off x="609600" y="88375"/>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5843" name="Rectangle 3"/>
          <p:cNvSpPr>
            <a:spLocks noGrp="1" noChangeArrowheads="1"/>
          </p:cNvSpPr>
          <p:nvPr>
            <p:ph type="body" idx="4294967295"/>
          </p:nvPr>
        </p:nvSpPr>
        <p:spPr>
          <a:xfrm>
            <a:off x="457200" y="1633727"/>
            <a:ext cx="8229600" cy="4633197"/>
          </a:xfrm>
          <a:prstGeom prst="rect">
            <a:avLst/>
          </a:prstGeom>
        </p:spPr>
        <p:txBody>
          <a:bodyPr>
            <a:normAutofit/>
          </a:bodyPr>
          <a:lstStyle/>
          <a:p>
            <a:pPr>
              <a:buFont typeface="Wingdings" charset="0"/>
              <a:buNone/>
            </a:pPr>
            <a:r>
              <a:rPr lang="zh-CN" altLang="en-US" sz="3500" b="1" dirty="0">
                <a:solidFill>
                  <a:srgbClr val="FFFF00"/>
                </a:solidFill>
                <a:latin typeface="STXinwei" panose="02010800040101010101" pitchFamily="2" charset="-122"/>
                <a:ea typeface="STXinwei" panose="02010800040101010101" pitchFamily="2" charset="-122"/>
                <a:cs typeface="华文楷体"/>
              </a:rPr>
              <a:t>神用什么样的方法去安慰他</a:t>
            </a:r>
            <a:endParaRPr lang="en-US" altLang="zh-CN" sz="3500" b="1" dirty="0">
              <a:solidFill>
                <a:srgbClr val="FFFF00"/>
              </a:solidFill>
              <a:latin typeface="STXinwei" panose="02010800040101010101" pitchFamily="2" charset="-122"/>
              <a:ea typeface="STXinwei" panose="02010800040101010101" pitchFamily="2" charset="-122"/>
              <a:cs typeface="华文楷体"/>
            </a:endParaRPr>
          </a:p>
          <a:p>
            <a:pPr>
              <a:lnSpc>
                <a:spcPct val="110000"/>
              </a:lnSpc>
              <a:buClr>
                <a:srgbClr val="FF0000"/>
              </a:buClr>
              <a:buSzPct val="80000"/>
              <a:buFont typeface="Wingdings" charset="2"/>
              <a:buChar char="u"/>
            </a:pPr>
            <a:r>
              <a:rPr lang="zh-CN" altLang="en-US" sz="3500" b="1" dirty="0">
                <a:effectLst/>
                <a:latin typeface="STXinwei" panose="02010800040101010101" pitchFamily="2" charset="-122"/>
                <a:ea typeface="STXinwei" panose="02010800040101010101" pitchFamily="2" charset="-122"/>
                <a:cs typeface="华文楷体"/>
              </a:rPr>
              <a:t>神先顾念我们身心的疲倦。一个人在饥渴疲乏的时侯是很容易灰心的，此时的意志也是十分容易消沉而动摇的。长期的忙碌，过度的疲劳而没有节制，渐渐的会厌倦现实的生活，因而没有力量去做应做的事。</a:t>
            </a:r>
            <a:endParaRPr lang="en-US" altLang="zh-CN" sz="3500" b="1" dirty="0">
              <a:effectLst/>
              <a:latin typeface="STXinwei" panose="02010800040101010101" pitchFamily="2" charset="-122"/>
              <a:ea typeface="STXinwei" panose="02010800040101010101" pitchFamily="2" charset="-122"/>
              <a:cs typeface="华文楷体"/>
            </a:endParaRPr>
          </a:p>
          <a:p>
            <a:endParaRPr lang="en-US" altLang="zh-CN" sz="2400" dirty="0">
              <a:effectLst/>
              <a:latin typeface="华文楷体"/>
              <a:ea typeface="华文楷体"/>
              <a:cs typeface="华文楷体"/>
            </a:endParaRPr>
          </a:p>
          <a:p>
            <a:endParaRPr lang="en-US" altLang="zh-CN" sz="2400" dirty="0">
              <a:effectLst/>
              <a:latin typeface="华文楷体"/>
              <a:ea typeface="华文楷体"/>
              <a:cs typeface="华文楷体"/>
            </a:endParaRPr>
          </a:p>
        </p:txBody>
      </p:sp>
    </p:spTree>
    <p:extLst>
      <p:ext uri="{BB962C8B-B14F-4D97-AF65-F5344CB8AC3E}">
        <p14:creationId xmlns:p14="http://schemas.microsoft.com/office/powerpoint/2010/main" val="16439082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5843" name="Rectangle 3"/>
          <p:cNvSpPr>
            <a:spLocks noGrp="1" noChangeArrowheads="1"/>
          </p:cNvSpPr>
          <p:nvPr>
            <p:ph type="body" idx="4294967295"/>
          </p:nvPr>
        </p:nvSpPr>
        <p:spPr>
          <a:xfrm>
            <a:off x="457200" y="2133600"/>
            <a:ext cx="8229600" cy="4319588"/>
          </a:xfrm>
          <a:prstGeom prst="rect">
            <a:avLst/>
          </a:prstGeom>
        </p:spPr>
        <p:txBody>
          <a:bodyPr>
            <a:normAutofit/>
          </a:bodyPr>
          <a:lstStyle/>
          <a:p>
            <a:pPr>
              <a:buFont typeface="Wingdings" charset="0"/>
              <a:buNone/>
            </a:pPr>
            <a:r>
              <a:rPr lang="zh-CN" altLang="en-US" sz="4000" b="1" dirty="0">
                <a:solidFill>
                  <a:srgbClr val="FFFF00"/>
                </a:solidFill>
                <a:latin typeface="STXinwei" panose="02010800040101010101" pitchFamily="2" charset="-122"/>
                <a:ea typeface="STXinwei" panose="02010800040101010101" pitchFamily="2" charset="-122"/>
                <a:cs typeface="华文楷体"/>
              </a:rPr>
              <a:t>神用什么样的方法去安慰他</a:t>
            </a:r>
            <a:endParaRPr lang="en-US" altLang="zh-CN" sz="4000" b="1" dirty="0">
              <a:solidFill>
                <a:srgbClr val="FFFF00"/>
              </a:solidFill>
              <a:latin typeface="STXinwei" panose="02010800040101010101" pitchFamily="2" charset="-122"/>
              <a:ea typeface="STXinwei" panose="02010800040101010101" pitchFamily="2" charset="-122"/>
              <a:cs typeface="华文楷体"/>
            </a:endParaRPr>
          </a:p>
          <a:p>
            <a:pPr>
              <a:lnSpc>
                <a:spcPct val="120000"/>
              </a:lnSpc>
              <a:buClr>
                <a:srgbClr val="FF0000"/>
              </a:buClr>
              <a:buSzPct val="80000"/>
              <a:buFont typeface="Wingdings" charset="2"/>
              <a:buChar char="u"/>
            </a:pPr>
            <a:r>
              <a:rPr lang="zh-CN" altLang="en-US" sz="4000" b="1" dirty="0">
                <a:effectLst/>
                <a:latin typeface="STXinwei" panose="02010800040101010101" pitchFamily="2" charset="-122"/>
                <a:ea typeface="STXinwei" panose="02010800040101010101" pitchFamily="2" charset="-122"/>
                <a:cs typeface="华文楷体"/>
              </a:rPr>
              <a:t>灵性上亦复如此，灵里已经饥饿干渴了，却没有寻求新的供应和休息，是极其危险的。别忘了</a:t>
            </a:r>
            <a:r>
              <a:rPr lang="en-US" altLang="zh-CN" sz="4000" b="1" dirty="0">
                <a:effectLst/>
                <a:latin typeface="华文楷体"/>
                <a:ea typeface="华文楷体"/>
                <a:cs typeface="华文楷体"/>
              </a:rPr>
              <a:t>『</a:t>
            </a:r>
            <a:r>
              <a:rPr lang="zh-CN" altLang="en-US" sz="4000" b="1" dirty="0">
                <a:solidFill>
                  <a:srgbClr val="00FFFF"/>
                </a:solidFill>
                <a:effectLst/>
                <a:latin typeface="Hiragino Sans GB W6"/>
                <a:ea typeface="Hiragino Sans GB W6"/>
                <a:cs typeface="Hiragino Sans GB W6"/>
              </a:rPr>
              <a:t>得力在乎平静安稳</a:t>
            </a:r>
            <a:r>
              <a:rPr lang="en-US" altLang="zh-CN" sz="4000" b="1" dirty="0">
                <a:effectLst/>
                <a:latin typeface="华文楷体"/>
                <a:ea typeface="华文楷体"/>
                <a:cs typeface="华文楷体"/>
              </a:rPr>
              <a:t>』</a:t>
            </a:r>
            <a:r>
              <a:rPr lang="zh-CN" altLang="en-US" sz="4000" b="1" dirty="0">
                <a:effectLst/>
                <a:latin typeface="华文楷体"/>
                <a:ea typeface="华文楷体"/>
                <a:cs typeface="华文楷体"/>
              </a:rPr>
              <a:t>。</a:t>
            </a:r>
            <a:endParaRPr lang="en-US" altLang="zh-CN" sz="4000" b="1" dirty="0">
              <a:effectLst/>
              <a:latin typeface="华文楷体"/>
              <a:ea typeface="华文楷体"/>
              <a:cs typeface="华文楷体"/>
            </a:endParaRPr>
          </a:p>
          <a:p>
            <a:endParaRPr lang="en-US" altLang="zh-CN" sz="2400" dirty="0">
              <a:effectLst/>
              <a:latin typeface="华文楷体"/>
              <a:ea typeface="华文楷体"/>
              <a:cs typeface="华文楷体"/>
            </a:endParaRPr>
          </a:p>
        </p:txBody>
      </p:sp>
    </p:spTree>
    <p:extLst>
      <p:ext uri="{BB962C8B-B14F-4D97-AF65-F5344CB8AC3E}">
        <p14:creationId xmlns:p14="http://schemas.microsoft.com/office/powerpoint/2010/main" val="2162864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CN" altLang="en-US" sz="5400" b="1" dirty="0">
                <a:solidFill>
                  <a:srgbClr val="00FFFF"/>
                </a:solidFill>
                <a:latin typeface="Hiragino Sans GB W6"/>
                <a:ea typeface="Hiragino Sans GB W6"/>
                <a:cs typeface="Hiragino Sans GB W6"/>
              </a:rPr>
              <a:t>神的话</a:t>
            </a:r>
            <a:endParaRPr lang="en-US" sz="5400" b="1" dirty="0">
              <a:solidFill>
                <a:srgbClr val="00FFFF"/>
              </a:solidFill>
              <a:latin typeface="Hiragino Sans GB W6"/>
              <a:ea typeface="Hiragino Sans GB W6"/>
              <a:cs typeface="Hiragino Sans GB W6"/>
            </a:endParaRPr>
          </a:p>
        </p:txBody>
      </p:sp>
      <p:sp>
        <p:nvSpPr>
          <p:cNvPr id="3" name="Content Placeholder 2"/>
          <p:cNvSpPr>
            <a:spLocks noGrp="1"/>
          </p:cNvSpPr>
          <p:nvPr>
            <p:ph sz="quarter" idx="13"/>
          </p:nvPr>
        </p:nvSpPr>
        <p:spPr>
          <a:xfrm>
            <a:off x="444016" y="1805049"/>
            <a:ext cx="8221009" cy="4310825"/>
          </a:xfrm>
        </p:spPr>
        <p:txBody>
          <a:bodyPr>
            <a:normAutofit fontScale="25000" lnSpcReduction="20000"/>
          </a:bodyPr>
          <a:lstStyle/>
          <a:p>
            <a:pPr>
              <a:lnSpc>
                <a:spcPct val="140000"/>
              </a:lnSpc>
              <a:buClr>
                <a:srgbClr val="FF0000"/>
              </a:buClr>
              <a:buSzPct val="80000"/>
              <a:buFont typeface="Wingdings" charset="2"/>
              <a:buChar char="u"/>
            </a:pPr>
            <a:r>
              <a:rPr lang="zh-TW" altLang="en-US" sz="12800" b="1" dirty="0">
                <a:latin typeface="STXinwei" panose="02010800040101010101" pitchFamily="2" charset="-122"/>
                <a:ea typeface="STXinwei" panose="02010800040101010101" pitchFamily="2" charset="-122"/>
                <a:cs typeface="华文楷体"/>
              </a:rPr>
              <a:t>王上</a:t>
            </a:r>
            <a:r>
              <a:rPr lang="en-US" sz="12800" b="1" dirty="0">
                <a:latin typeface="STXinwei" panose="02010800040101010101" pitchFamily="2" charset="-122"/>
                <a:ea typeface="STXinwei" panose="02010800040101010101" pitchFamily="2" charset="-122"/>
                <a:cs typeface="华文楷体"/>
              </a:rPr>
              <a:t> </a:t>
            </a:r>
            <a:r>
              <a:rPr lang="en-US" sz="11200" b="1" dirty="0">
                <a:solidFill>
                  <a:srgbClr val="FFFF00"/>
                </a:solidFill>
                <a:latin typeface="STXinwei" panose="02010800040101010101" pitchFamily="2" charset="-122"/>
                <a:ea typeface="STXinwei" panose="02010800040101010101" pitchFamily="2" charset="-122"/>
                <a:cs typeface="华文楷体"/>
              </a:rPr>
              <a:t>19:4</a:t>
            </a:r>
            <a:r>
              <a:rPr lang="en-US" sz="12800" b="1" dirty="0">
                <a:latin typeface="STXinwei" panose="02010800040101010101" pitchFamily="2" charset="-122"/>
                <a:ea typeface="STXinwei" panose="02010800040101010101" pitchFamily="2" charset="-122"/>
                <a:cs typeface="华文楷体"/>
              </a:rPr>
              <a:t> </a:t>
            </a:r>
            <a:r>
              <a:rPr lang="zh-TW" altLang="en-US" sz="12800" b="1" dirty="0">
                <a:latin typeface="STXinwei" panose="02010800040101010101" pitchFamily="2" charset="-122"/>
                <a:ea typeface="STXinwei" panose="02010800040101010101" pitchFamily="2" charset="-122"/>
                <a:cs typeface="华文楷体"/>
              </a:rPr>
              <a:t>自己在旷野走了一日的路程、来就坐在那里求死、说、耶和华阿、罢了．求你取我的性命、因为</a:t>
            </a:r>
            <a:r>
              <a:rPr lang="zh-CN" altLang="en-US" sz="12800" b="1" dirty="0">
                <a:latin typeface="STXinwei" panose="02010800040101010101" pitchFamily="2" charset="-122"/>
                <a:ea typeface="STXinwei" panose="02010800040101010101" pitchFamily="2" charset="-122"/>
                <a:cs typeface="华文楷体"/>
              </a:rPr>
              <a:t> </a:t>
            </a:r>
            <a:r>
              <a:rPr lang="zh-TW" altLang="en-US" sz="12800" b="1" dirty="0">
                <a:solidFill>
                  <a:srgbClr val="FFFF00"/>
                </a:solidFill>
                <a:latin typeface="Hiragino Sans GB W6"/>
                <a:ea typeface="Hiragino Sans GB W6"/>
                <a:cs typeface="Hiragino Sans GB W6"/>
              </a:rPr>
              <a:t>我不勝於我的列祖</a:t>
            </a:r>
            <a:r>
              <a:rPr lang="zh-TW" altLang="en-US" sz="12800" b="1" dirty="0">
                <a:latin typeface="华文楷体"/>
                <a:ea typeface="华文楷体"/>
                <a:cs typeface="华文楷体"/>
              </a:rPr>
              <a:t>。</a:t>
            </a:r>
            <a:r>
              <a:rPr lang="en-US" sz="11200" b="1" dirty="0">
                <a:solidFill>
                  <a:srgbClr val="FFFF00"/>
                </a:solidFill>
                <a:latin typeface="华文楷体"/>
                <a:ea typeface="华文楷体"/>
                <a:cs typeface="华文楷体"/>
              </a:rPr>
              <a:t>5</a:t>
            </a:r>
            <a:r>
              <a:rPr lang="en-US" sz="12800" b="1" dirty="0">
                <a:solidFill>
                  <a:srgbClr val="FFFF00"/>
                </a:solidFill>
                <a:latin typeface="华文楷体"/>
                <a:ea typeface="华文楷体"/>
                <a:cs typeface="华文楷体"/>
              </a:rPr>
              <a:t> </a:t>
            </a:r>
            <a:r>
              <a:rPr lang="zh-TW" altLang="en-US" sz="12800" b="1" dirty="0">
                <a:latin typeface="华文楷体"/>
                <a:ea typeface="华文楷体"/>
                <a:cs typeface="华文楷体"/>
              </a:rPr>
              <a:t>他就躺在羅騰樹下、睡著了．有一個天使拍他、說、起來喫罷。</a:t>
            </a:r>
            <a:r>
              <a:rPr lang="en-US" sz="11200" b="1" dirty="0">
                <a:solidFill>
                  <a:srgbClr val="FFFF00"/>
                </a:solidFill>
                <a:latin typeface="华文楷体"/>
                <a:ea typeface="华文楷体"/>
                <a:cs typeface="华文楷体"/>
              </a:rPr>
              <a:t>6 </a:t>
            </a:r>
            <a:r>
              <a:rPr lang="zh-TW" altLang="en-US" sz="12800" b="1" dirty="0">
                <a:latin typeface="华文楷体"/>
                <a:ea typeface="华文楷体"/>
                <a:cs typeface="华文楷体"/>
              </a:rPr>
              <a:t>他觀看見頭旁有一瓶水、與炭火燒的餅、他就喫了喝了、仍然躺下。</a:t>
            </a:r>
            <a:endParaRPr lang="en-US" sz="12800" b="1" dirty="0">
              <a:latin typeface="华文楷体"/>
              <a:ea typeface="华文楷体"/>
              <a:cs typeface="华文楷体"/>
            </a:endParaRPr>
          </a:p>
          <a:p>
            <a:pPr marL="0" indent="0">
              <a:buNone/>
            </a:pPr>
            <a:endParaRPr lang="en-US" dirty="0"/>
          </a:p>
        </p:txBody>
      </p:sp>
    </p:spTree>
    <p:extLst>
      <p:ext uri="{BB962C8B-B14F-4D97-AF65-F5344CB8AC3E}">
        <p14:creationId xmlns:p14="http://schemas.microsoft.com/office/powerpoint/2010/main" val="19531520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5843" name="Rectangle 3"/>
          <p:cNvSpPr>
            <a:spLocks noGrp="1" noChangeArrowheads="1"/>
          </p:cNvSpPr>
          <p:nvPr>
            <p:ph type="body" idx="4294967295"/>
          </p:nvPr>
        </p:nvSpPr>
        <p:spPr>
          <a:xfrm>
            <a:off x="457200" y="2182368"/>
            <a:ext cx="8229600" cy="4270820"/>
          </a:xfrm>
          <a:prstGeom prst="rect">
            <a:avLst/>
          </a:prstGeom>
        </p:spPr>
        <p:txBody>
          <a:bodyPr>
            <a:normAutofit/>
          </a:bodyPr>
          <a:lstStyle/>
          <a:p>
            <a:pPr>
              <a:buFont typeface="Wingdings" charset="0"/>
              <a:buNone/>
            </a:pPr>
            <a:r>
              <a:rPr lang="zh-CN" altLang="en-US" sz="3600" b="1" dirty="0">
                <a:solidFill>
                  <a:srgbClr val="FFFF00"/>
                </a:solidFill>
                <a:latin typeface="STXinwei" panose="02010800040101010101" pitchFamily="2" charset="-122"/>
                <a:ea typeface="STXinwei" panose="02010800040101010101" pitchFamily="2" charset="-122"/>
                <a:cs typeface="华文楷体"/>
              </a:rPr>
              <a:t>神用什么样的方法去安慰他</a:t>
            </a:r>
            <a:endParaRPr lang="en-US" altLang="zh-CN" sz="3600" b="1" dirty="0">
              <a:solidFill>
                <a:srgbClr val="FFFF00"/>
              </a:solidFill>
              <a:latin typeface="STXinwei" panose="02010800040101010101" pitchFamily="2" charset="-122"/>
              <a:ea typeface="STXinwei" panose="02010800040101010101" pitchFamily="2" charset="-122"/>
              <a:cs typeface="华文楷体"/>
            </a:endParaRPr>
          </a:p>
          <a:p>
            <a:pPr>
              <a:lnSpc>
                <a:spcPct val="110000"/>
              </a:lnSpc>
              <a:buClr>
                <a:srgbClr val="FF0000"/>
              </a:buClr>
              <a:buSzPct val="80000"/>
              <a:buFont typeface="Wingdings" charset="2"/>
              <a:buChar char="u"/>
            </a:pPr>
            <a:r>
              <a:rPr lang="zh-CN" altLang="en-US" sz="3500" b="1" dirty="0">
                <a:effectLst/>
                <a:latin typeface="STXinwei" panose="02010800040101010101" pitchFamily="2" charset="-122"/>
                <a:ea typeface="STXinwei" panose="02010800040101010101" pitchFamily="2" charset="-122"/>
                <a:cs typeface="华文楷体"/>
              </a:rPr>
              <a:t>神在此刻差派天使先顾念他身体的需要，将他拍醒，起来吃，水与饼都预备好了。</a:t>
            </a:r>
            <a:r>
              <a:rPr lang="en-US" altLang="zh-CN" sz="3500" b="1" dirty="0">
                <a:effectLst/>
                <a:latin typeface="华文楷体"/>
                <a:ea typeface="华文楷体"/>
                <a:cs typeface="华文楷体"/>
              </a:rPr>
              <a:t>『</a:t>
            </a:r>
            <a:r>
              <a:rPr lang="zh-CN" altLang="en-US" sz="3500" b="1" dirty="0">
                <a:solidFill>
                  <a:srgbClr val="00FFFF"/>
                </a:solidFill>
                <a:effectLst/>
                <a:latin typeface="Hiragino Sans GB W6"/>
                <a:ea typeface="Hiragino Sans GB W6"/>
                <a:cs typeface="Hiragino Sans GB W6"/>
              </a:rPr>
              <a:t>拍醒</a:t>
            </a:r>
            <a:r>
              <a:rPr lang="en-US" altLang="zh-CN" sz="3500" b="1" dirty="0">
                <a:effectLst/>
                <a:latin typeface="华文楷体"/>
                <a:ea typeface="华文楷体"/>
                <a:cs typeface="华文楷体"/>
              </a:rPr>
              <a:t>』</a:t>
            </a:r>
            <a:r>
              <a:rPr lang="zh-CN" altLang="en-US" sz="3500" b="1" dirty="0">
                <a:effectLst/>
                <a:latin typeface="华文楷体"/>
                <a:ea typeface="华文楷体"/>
                <a:cs typeface="华文楷体"/>
              </a:rPr>
              <a:t>，</a:t>
            </a:r>
            <a:r>
              <a:rPr lang="zh-CN" altLang="en-US" sz="3500" b="1" dirty="0">
                <a:effectLst/>
                <a:latin typeface="STXinwei" panose="02010800040101010101" pitchFamily="2" charset="-122"/>
                <a:ea typeface="STXinwei" panose="02010800040101010101" pitchFamily="2" charset="-122"/>
                <a:cs typeface="华文楷体"/>
              </a:rPr>
              <a:t>这里面充满了爱、关怀、鼓励、还有提醒，我们的神是多么体贴我们的软弱。</a:t>
            </a:r>
            <a:r>
              <a:rPr lang="en-US" altLang="zh-CN" sz="3500" b="1" dirty="0">
                <a:effectLst/>
                <a:latin typeface="STXinwei" panose="02010800040101010101" pitchFamily="2" charset="-122"/>
                <a:ea typeface="STXinwei" panose="02010800040101010101" pitchFamily="2" charset="-122"/>
                <a:cs typeface="华文楷体"/>
              </a:rPr>
              <a:t> </a:t>
            </a:r>
          </a:p>
        </p:txBody>
      </p:sp>
    </p:spTree>
    <p:extLst>
      <p:ext uri="{BB962C8B-B14F-4D97-AF65-F5344CB8AC3E}">
        <p14:creationId xmlns:p14="http://schemas.microsoft.com/office/powerpoint/2010/main" val="28706240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6867" name="Rectangle 3"/>
          <p:cNvSpPr>
            <a:spLocks noGrp="1" noChangeArrowheads="1"/>
          </p:cNvSpPr>
          <p:nvPr>
            <p:ph type="body" idx="4294967295"/>
          </p:nvPr>
        </p:nvSpPr>
        <p:spPr>
          <a:xfrm>
            <a:off x="457200" y="1767840"/>
            <a:ext cx="8229600" cy="4685348"/>
          </a:xfrm>
          <a:prstGeom prst="rect">
            <a:avLst/>
          </a:prstGeom>
        </p:spPr>
        <p:txBody>
          <a:bodyPr>
            <a:normAutofit/>
          </a:bodyPr>
          <a:lstStyle/>
          <a:p>
            <a:pPr>
              <a:lnSpc>
                <a:spcPct val="130000"/>
              </a:lnSpc>
              <a:buFont typeface="Wingdings" charset="0"/>
              <a:buNone/>
            </a:pPr>
            <a:r>
              <a:rPr lang="zh-CN" altLang="en-US" sz="4000" b="1" dirty="0">
                <a:solidFill>
                  <a:srgbClr val="FFFF00"/>
                </a:solidFill>
                <a:latin typeface="STXinwei" panose="02010800040101010101" pitchFamily="2" charset="-122"/>
                <a:ea typeface="STXinwei" panose="02010800040101010101" pitchFamily="2" charset="-122"/>
                <a:cs typeface="华文楷体"/>
              </a:rPr>
              <a:t>神用什么样的方法去安慰他</a:t>
            </a:r>
            <a:endParaRPr lang="en-US" altLang="zh-CN" sz="4000" b="1" dirty="0">
              <a:solidFill>
                <a:srgbClr val="FFFF00"/>
              </a:solidFill>
              <a:latin typeface="STXinwei" panose="02010800040101010101" pitchFamily="2" charset="-122"/>
              <a:ea typeface="STXinwei" panose="02010800040101010101" pitchFamily="2" charset="-122"/>
              <a:cs typeface="华文楷体"/>
            </a:endParaRPr>
          </a:p>
          <a:p>
            <a:pPr>
              <a:lnSpc>
                <a:spcPct val="130000"/>
              </a:lnSpc>
              <a:buClr>
                <a:srgbClr val="FF0000"/>
              </a:buClr>
              <a:buSzPct val="80000"/>
              <a:buFont typeface="Wingdings" charset="2"/>
              <a:buChar char="u"/>
            </a:pPr>
            <a:r>
              <a:rPr lang="zh-CN" altLang="en-US" sz="4000" b="1" dirty="0">
                <a:effectLst/>
                <a:latin typeface="STXinwei" panose="02010800040101010101" pitchFamily="2" charset="-122"/>
                <a:ea typeface="STXinwei" panose="02010800040101010101" pitchFamily="2" charset="-122"/>
                <a:cs typeface="华文楷体"/>
              </a:rPr>
              <a:t>神他两次如此这般的顾念帮助他（</a:t>
            </a:r>
            <a:r>
              <a:rPr lang="zh-CN" altLang="en-US" sz="4000" b="1" dirty="0">
                <a:solidFill>
                  <a:srgbClr val="00FFFF"/>
                </a:solidFill>
                <a:effectLst/>
                <a:latin typeface="STXinwei" panose="02010800040101010101" pitchFamily="2" charset="-122"/>
                <a:ea typeface="STXinwei" panose="02010800040101010101" pitchFamily="2" charset="-122"/>
                <a:cs typeface="华文楷体"/>
              </a:rPr>
              <a:t>求神帮助我们知道如何去帮助其他的人</a:t>
            </a:r>
            <a:r>
              <a:rPr lang="zh-CN" altLang="en-US" sz="4000" b="1" dirty="0">
                <a:effectLst/>
                <a:latin typeface="STXinwei" panose="02010800040101010101" pitchFamily="2" charset="-122"/>
                <a:ea typeface="STXinwei" panose="02010800040101010101" pitchFamily="2" charset="-122"/>
                <a:cs typeface="华文楷体"/>
              </a:rPr>
              <a:t>）。以利亚凭着这些饮食的力量，走了四十昼夜来到了何烈山。</a:t>
            </a:r>
            <a:endParaRPr lang="en-US" altLang="zh-CN" sz="4000" b="1" dirty="0">
              <a:effectLst/>
              <a:latin typeface="STXinwei" panose="02010800040101010101" pitchFamily="2" charset="-122"/>
              <a:ea typeface="STXinwei" panose="02010800040101010101" pitchFamily="2" charset="-122"/>
              <a:cs typeface="华文楷体"/>
            </a:endParaRPr>
          </a:p>
          <a:p>
            <a:pPr marL="0" indent="0">
              <a:lnSpc>
                <a:spcPct val="130000"/>
              </a:lnSpc>
              <a:buNone/>
            </a:pPr>
            <a:endParaRPr lang="en-US" altLang="zh-CN" sz="2400" dirty="0">
              <a:effectLst/>
              <a:latin typeface="华文楷体"/>
              <a:ea typeface="华文楷体"/>
              <a:cs typeface="华文楷体"/>
            </a:endParaRPr>
          </a:p>
        </p:txBody>
      </p:sp>
    </p:spTree>
    <p:extLst>
      <p:ext uri="{BB962C8B-B14F-4D97-AF65-F5344CB8AC3E}">
        <p14:creationId xmlns:p14="http://schemas.microsoft.com/office/powerpoint/2010/main" val="10475156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a:xfrm>
            <a:off x="609600" y="-13223"/>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6867" name="Rectangle 3"/>
          <p:cNvSpPr>
            <a:spLocks noGrp="1" noChangeArrowheads="1"/>
          </p:cNvSpPr>
          <p:nvPr>
            <p:ph type="body" idx="4294967295"/>
          </p:nvPr>
        </p:nvSpPr>
        <p:spPr>
          <a:xfrm>
            <a:off x="457200" y="1129777"/>
            <a:ext cx="8229600" cy="5103282"/>
          </a:xfrm>
          <a:prstGeom prst="rect">
            <a:avLst/>
          </a:prstGeom>
        </p:spPr>
        <p:txBody>
          <a:bodyPr>
            <a:normAutofit/>
          </a:bodyPr>
          <a:lstStyle/>
          <a:p>
            <a:pPr>
              <a:lnSpc>
                <a:spcPct val="130000"/>
              </a:lnSpc>
              <a:buFont typeface="Wingdings" charset="0"/>
              <a:buNone/>
            </a:pPr>
            <a:r>
              <a:rPr lang="zh-CN" altLang="en-US" sz="4000" b="1" dirty="0">
                <a:solidFill>
                  <a:srgbClr val="FFFF00"/>
                </a:solidFill>
                <a:latin typeface="STXinwei" panose="02010800040101010101" pitchFamily="2" charset="-122"/>
                <a:ea typeface="STXinwei" panose="02010800040101010101" pitchFamily="2" charset="-122"/>
                <a:cs typeface="华文楷体"/>
              </a:rPr>
              <a:t>神用什么样的方法去安慰他</a:t>
            </a:r>
            <a:endParaRPr lang="en-US" altLang="zh-CN" sz="4000" b="1" dirty="0">
              <a:solidFill>
                <a:srgbClr val="FFFF00"/>
              </a:solidFill>
              <a:latin typeface="STXinwei" panose="02010800040101010101" pitchFamily="2" charset="-122"/>
              <a:ea typeface="STXinwei" panose="02010800040101010101" pitchFamily="2" charset="-122"/>
              <a:cs typeface="华文楷体"/>
            </a:endParaRPr>
          </a:p>
          <a:p>
            <a:pPr>
              <a:lnSpc>
                <a:spcPct val="130000"/>
              </a:lnSpc>
              <a:buClr>
                <a:srgbClr val="FF0000"/>
              </a:buClr>
              <a:buSzPct val="80000"/>
              <a:buFont typeface="Wingdings" charset="2"/>
              <a:buChar char="u"/>
            </a:pPr>
            <a:r>
              <a:rPr lang="zh-CN" altLang="en-US" sz="3200" b="1" dirty="0">
                <a:effectLst/>
                <a:latin typeface="STXinwei" panose="02010800040101010101" pitchFamily="2" charset="-122"/>
                <a:ea typeface="STXinwei" panose="02010800040101010101" pitchFamily="2" charset="-122"/>
                <a:cs typeface="华文楷体"/>
              </a:rPr>
              <a:t>我们在生活中遭遇的争战，你我或许会觉得我们可以应付，但我很诚恳的告诉弟兄姊妹，我们</a:t>
            </a:r>
            <a:r>
              <a:rPr lang="zh-CN" altLang="en-US" sz="3200" b="1" dirty="0">
                <a:solidFill>
                  <a:srgbClr val="00FFFF"/>
                </a:solidFill>
                <a:effectLst/>
                <a:latin typeface="Hiragino Sans GB W6"/>
                <a:ea typeface="Hiragino Sans GB W6"/>
                <a:cs typeface="Hiragino Sans GB W6"/>
              </a:rPr>
              <a:t>时刻需要主</a:t>
            </a:r>
            <a:r>
              <a:rPr lang="zh-CN" altLang="en-US" sz="3200" b="1" dirty="0">
                <a:effectLst/>
                <a:latin typeface="华文楷体"/>
                <a:ea typeface="华文楷体"/>
                <a:cs typeface="华文楷体"/>
              </a:rPr>
              <a:t>。</a:t>
            </a:r>
            <a:r>
              <a:rPr lang="zh-CN" altLang="en-US" sz="3200" b="1" dirty="0">
                <a:effectLst/>
                <a:latin typeface="STXinwei" panose="02010800040101010101" pitchFamily="2" charset="-122"/>
                <a:ea typeface="STXinwei" panose="02010800040101010101" pitchFamily="2" charset="-122"/>
                <a:cs typeface="华文楷体"/>
              </a:rPr>
              <a:t>像以利亚如此坚强的人，他仍需要一位救主。亲爱的弟兄姊妹！我们都需要他。我们也彼此需要，神可以借着我们拍醒我们的弟兄姊妹。</a:t>
            </a:r>
            <a:endParaRPr lang="en-US" altLang="zh-CN" sz="3200" b="1" dirty="0">
              <a:effectLst/>
              <a:latin typeface="STXinwei" panose="02010800040101010101" pitchFamily="2" charset="-122"/>
              <a:ea typeface="STXinwei" panose="02010800040101010101" pitchFamily="2" charset="-122"/>
              <a:cs typeface="华文楷体"/>
            </a:endParaRPr>
          </a:p>
        </p:txBody>
      </p:sp>
    </p:spTree>
    <p:extLst>
      <p:ext uri="{BB962C8B-B14F-4D97-AF65-F5344CB8AC3E}">
        <p14:creationId xmlns:p14="http://schemas.microsoft.com/office/powerpoint/2010/main" val="2848018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a:xfrm>
            <a:off x="609600" y="116142"/>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7891" name="Rectangle 3"/>
          <p:cNvSpPr>
            <a:spLocks noGrp="1" noChangeArrowheads="1"/>
          </p:cNvSpPr>
          <p:nvPr>
            <p:ph type="body" idx="4294967295"/>
          </p:nvPr>
        </p:nvSpPr>
        <p:spPr>
          <a:xfrm>
            <a:off x="457200" y="1600200"/>
            <a:ext cx="8229600" cy="4708525"/>
          </a:xfrm>
          <a:prstGeom prst="rect">
            <a:avLst/>
          </a:prstGeom>
        </p:spPr>
        <p:txBody>
          <a:bodyPr>
            <a:normAutofit fontScale="92500" lnSpcReduction="20000"/>
          </a:bodyPr>
          <a:lstStyle/>
          <a:p>
            <a:pPr>
              <a:lnSpc>
                <a:spcPct val="130000"/>
              </a:lnSpc>
              <a:buFont typeface="Wingdings" charset="0"/>
              <a:buNone/>
            </a:pPr>
            <a:r>
              <a:rPr lang="zh-CN" altLang="en-US" sz="3900" b="1" dirty="0">
                <a:solidFill>
                  <a:srgbClr val="FFFF00"/>
                </a:solidFill>
                <a:latin typeface="STXinwei" panose="02010800040101010101" pitchFamily="2" charset="-122"/>
                <a:ea typeface="STXinwei" panose="02010800040101010101" pitchFamily="2" charset="-122"/>
                <a:cs typeface="华文楷体"/>
              </a:rPr>
              <a:t>神用什么样的方法去安慰他</a:t>
            </a:r>
            <a:endParaRPr lang="en-US" altLang="zh-CN" sz="3900" b="1" dirty="0">
              <a:solidFill>
                <a:srgbClr val="FFFF00"/>
              </a:solidFill>
              <a:latin typeface="STXinwei" panose="02010800040101010101" pitchFamily="2" charset="-122"/>
              <a:ea typeface="STXinwei" panose="02010800040101010101" pitchFamily="2" charset="-122"/>
              <a:cs typeface="华文楷体"/>
            </a:endParaRPr>
          </a:p>
          <a:p>
            <a:pPr algn="just">
              <a:lnSpc>
                <a:spcPct val="130000"/>
              </a:lnSpc>
              <a:buClr>
                <a:srgbClr val="FF0000"/>
              </a:buClr>
              <a:buSzPct val="80000"/>
              <a:buFont typeface="Wingdings" charset="2"/>
              <a:buChar char="u"/>
            </a:pPr>
            <a:r>
              <a:rPr lang="zh-CN" altLang="en-US" sz="3200" b="1" dirty="0">
                <a:effectLst/>
                <a:latin typeface="STXinwei" panose="02010800040101010101" pitchFamily="2" charset="-122"/>
                <a:ea typeface="STXinwei" panose="02010800040101010101" pitchFamily="2" charset="-122"/>
                <a:cs typeface="华文楷体"/>
              </a:rPr>
              <a:t>神接着很耐心的倾听以利亚烦燥内心所发出的埋怨，神两次重复的用微小的声音向先知说话</a:t>
            </a:r>
            <a:r>
              <a:rPr lang="zh-CN" altLang="en-US" sz="3200" b="1" dirty="0">
                <a:effectLst/>
                <a:latin typeface="华文楷体"/>
                <a:ea typeface="华文楷体"/>
                <a:cs typeface="华文楷体"/>
              </a:rPr>
              <a:t>：</a:t>
            </a:r>
            <a:r>
              <a:rPr lang="en-US" altLang="zh-CN" sz="3200" b="1" dirty="0">
                <a:effectLst/>
                <a:latin typeface="华文楷体"/>
                <a:ea typeface="华文楷体"/>
                <a:cs typeface="华文楷体"/>
              </a:rPr>
              <a:t>『</a:t>
            </a:r>
            <a:r>
              <a:rPr lang="zh-CN" altLang="en-US" sz="3200" b="1" dirty="0">
                <a:solidFill>
                  <a:srgbClr val="00FFFF"/>
                </a:solidFill>
                <a:latin typeface="Hiragino Sans GB W6"/>
                <a:ea typeface="Hiragino Sans GB W6"/>
                <a:cs typeface="Hiragino Sans GB W6"/>
              </a:rPr>
              <a:t>你在这里作什么？</a:t>
            </a:r>
            <a:r>
              <a:rPr lang="en-US" altLang="zh-CN" sz="3200" b="1" dirty="0">
                <a:effectLst/>
                <a:latin typeface="华文楷体"/>
                <a:ea typeface="华文楷体"/>
                <a:cs typeface="华文楷体"/>
              </a:rPr>
              <a:t>』</a:t>
            </a:r>
            <a:r>
              <a:rPr lang="zh-CN" altLang="en-US" sz="3200" b="1" dirty="0">
                <a:effectLst/>
                <a:latin typeface="STXinwei" panose="02010800040101010101" pitchFamily="2" charset="-122"/>
                <a:ea typeface="STXinwei" panose="02010800040101010101" pitchFamily="2" charset="-122"/>
                <a:cs typeface="华文楷体"/>
              </a:rPr>
              <a:t>神一方面带有些微责备的意思，另一方面多么</a:t>
            </a:r>
            <a:r>
              <a:rPr lang="zh-CN" altLang="en-US" sz="3200" b="1" dirty="0">
                <a:latin typeface="STXinwei" panose="02010800040101010101" pitchFamily="2" charset="-122"/>
                <a:ea typeface="STXinwei" panose="02010800040101010101" pitchFamily="2" charset="-122"/>
                <a:cs typeface="华文楷体"/>
              </a:rPr>
              <a:t>柔和的要以利亚说</a:t>
            </a:r>
            <a:r>
              <a:rPr lang="zh-CN" altLang="en-US" sz="3200" b="1" dirty="0">
                <a:effectLst/>
                <a:latin typeface="STXinwei" panose="02010800040101010101" pitchFamily="2" charset="-122"/>
                <a:ea typeface="STXinwei" panose="02010800040101010101" pitchFamily="2" charset="-122"/>
                <a:cs typeface="华文楷体"/>
              </a:rPr>
              <a:t>出他心里的苦情（以马忤斯的路上，门徒正是灰心失望的时候，耶稣不也是问门徒：</a:t>
            </a:r>
            <a:r>
              <a:rPr lang="en-US" altLang="zh-CN" sz="3200" b="1" dirty="0">
                <a:effectLst/>
                <a:latin typeface="STXinwei" panose="02010800040101010101" pitchFamily="2" charset="-122"/>
                <a:ea typeface="STXinwei" panose="02010800040101010101" pitchFamily="2" charset="-122"/>
                <a:cs typeface="华文楷体"/>
              </a:rPr>
              <a:t>『</a:t>
            </a:r>
            <a:r>
              <a:rPr lang="zh-CN" altLang="en-US" sz="3200" b="1" dirty="0">
                <a:effectLst/>
                <a:latin typeface="STXinwei" panose="02010800040101010101" pitchFamily="2" charset="-122"/>
                <a:ea typeface="STXinwei" panose="02010800040101010101" pitchFamily="2" charset="-122"/>
                <a:cs typeface="华文楷体"/>
              </a:rPr>
              <a:t>你们彼此谈论的的是什么事呢？</a:t>
            </a:r>
            <a:r>
              <a:rPr lang="en-US" altLang="zh-CN" sz="3200" b="1" dirty="0">
                <a:effectLst/>
                <a:latin typeface="STXinwei" panose="02010800040101010101" pitchFamily="2" charset="-122"/>
                <a:ea typeface="STXinwei" panose="02010800040101010101" pitchFamily="2" charset="-122"/>
                <a:cs typeface="华文楷体"/>
              </a:rPr>
              <a:t>』</a:t>
            </a:r>
            <a:r>
              <a:rPr lang="zh-CN" altLang="en-US" sz="3200" b="1" dirty="0">
                <a:effectLst/>
                <a:latin typeface="STXinwei" panose="02010800040101010101" pitchFamily="2" charset="-122"/>
                <a:ea typeface="STXinwei" panose="02010800040101010101" pitchFamily="2" charset="-122"/>
                <a:cs typeface="华文楷体"/>
              </a:rPr>
              <a:t>）。</a:t>
            </a:r>
            <a:endParaRPr lang="en-US" altLang="zh-CN" sz="3200" b="1" dirty="0">
              <a:effectLst/>
              <a:latin typeface="STXinwei" panose="02010800040101010101" pitchFamily="2" charset="-122"/>
              <a:ea typeface="STXinwei" panose="02010800040101010101" pitchFamily="2" charset="-122"/>
              <a:cs typeface="华文楷体"/>
            </a:endParaRPr>
          </a:p>
          <a:p>
            <a:pPr marL="0" indent="0" algn="just">
              <a:lnSpc>
                <a:spcPct val="130000"/>
              </a:lnSpc>
              <a:buNone/>
            </a:pPr>
            <a:endParaRPr lang="en-US" altLang="zh-CN" sz="1800" b="1" dirty="0">
              <a:effectLst/>
              <a:latin typeface="华文楷体"/>
              <a:ea typeface="华文楷体"/>
              <a:cs typeface="华文楷体"/>
            </a:endParaRPr>
          </a:p>
        </p:txBody>
      </p:sp>
    </p:spTree>
    <p:extLst>
      <p:ext uri="{BB962C8B-B14F-4D97-AF65-F5344CB8AC3E}">
        <p14:creationId xmlns:p14="http://schemas.microsoft.com/office/powerpoint/2010/main" val="6479358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a:xfrm>
            <a:off x="609600" y="-13223"/>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7891" name="Rectangle 3"/>
          <p:cNvSpPr>
            <a:spLocks noGrp="1" noChangeArrowheads="1"/>
          </p:cNvSpPr>
          <p:nvPr>
            <p:ph type="body" idx="4294967295"/>
          </p:nvPr>
        </p:nvSpPr>
        <p:spPr>
          <a:xfrm>
            <a:off x="457200" y="1261540"/>
            <a:ext cx="8229600" cy="4708525"/>
          </a:xfrm>
          <a:prstGeom prst="rect">
            <a:avLst/>
          </a:prstGeom>
        </p:spPr>
        <p:txBody>
          <a:bodyPr>
            <a:noAutofit/>
          </a:bodyPr>
          <a:lstStyle/>
          <a:p>
            <a:pPr>
              <a:buFont typeface="Wingdings" charset="0"/>
              <a:buNone/>
            </a:pPr>
            <a:r>
              <a:rPr lang="zh-CN" altLang="en-US" sz="3600" b="1" dirty="0">
                <a:solidFill>
                  <a:srgbClr val="FFFF00"/>
                </a:solidFill>
                <a:latin typeface="STXinwei" panose="02010800040101010101" pitchFamily="2" charset="-122"/>
                <a:ea typeface="STXinwei" panose="02010800040101010101" pitchFamily="2" charset="-122"/>
                <a:cs typeface="华文楷体"/>
              </a:rPr>
              <a:t>神用什么样的方法去安慰他</a:t>
            </a:r>
            <a:endParaRPr lang="en-US" altLang="zh-CN" sz="3600" b="1" dirty="0">
              <a:solidFill>
                <a:srgbClr val="FFFF00"/>
              </a:solidFill>
              <a:latin typeface="STXinwei" panose="02010800040101010101" pitchFamily="2" charset="-122"/>
              <a:ea typeface="STXinwei" panose="02010800040101010101" pitchFamily="2" charset="-122"/>
              <a:cs typeface="华文楷体"/>
            </a:endParaRPr>
          </a:p>
          <a:p>
            <a:pPr algn="just">
              <a:buClr>
                <a:srgbClr val="FF0000"/>
              </a:buClr>
              <a:buSzPct val="80000"/>
              <a:buFont typeface="Wingdings" charset="2"/>
              <a:buChar char="u"/>
            </a:pPr>
            <a:r>
              <a:rPr lang="zh-CN" altLang="en-US" sz="3200" b="1" dirty="0">
                <a:effectLst/>
                <a:latin typeface="STXinwei" panose="02010800040101010101" pitchFamily="2" charset="-122"/>
                <a:ea typeface="STXinwei" panose="02010800040101010101" pitchFamily="2" charset="-122"/>
                <a:cs typeface="华文楷体"/>
              </a:rPr>
              <a:t>神当然知道以利亚在这里作什么，</a:t>
            </a:r>
            <a:r>
              <a:rPr lang="zh-CN" altLang="en-US" sz="3200" b="1" dirty="0">
                <a:effectLst/>
                <a:latin typeface="STKaiti" panose="02010600040101010101" pitchFamily="2" charset="-122"/>
                <a:ea typeface="STKaiti" panose="02010600040101010101" pitchFamily="2" charset="-122"/>
                <a:cs typeface="华文楷体"/>
              </a:rPr>
              <a:t>祂</a:t>
            </a:r>
            <a:r>
              <a:rPr lang="zh-CN" altLang="en-US" sz="3200" b="1" dirty="0">
                <a:effectLst/>
                <a:latin typeface="STXinwei" panose="02010800040101010101" pitchFamily="2" charset="-122"/>
                <a:ea typeface="STXinwei" panose="02010800040101010101" pitchFamily="2" charset="-122"/>
                <a:cs typeface="华文楷体"/>
              </a:rPr>
              <a:t>乃是要以利亚倾诉他心里的重担。以利亚答非所问，他仍旧是自傲与自怜的自言自语：</a:t>
            </a:r>
            <a:r>
              <a:rPr lang="en-US" altLang="zh-CN" sz="3200" b="1" dirty="0">
                <a:effectLst/>
                <a:latin typeface="华文楷体"/>
                <a:ea typeface="华文楷体"/>
                <a:cs typeface="华文楷体"/>
              </a:rPr>
              <a:t>『</a:t>
            </a:r>
            <a:r>
              <a:rPr lang="is-IS" altLang="zh-CN" sz="3200" b="1" dirty="0">
                <a:latin typeface="华文楷体"/>
                <a:ea typeface="华文楷体"/>
                <a:cs typeface="华文楷体"/>
              </a:rPr>
              <a:t>…</a:t>
            </a:r>
            <a:r>
              <a:rPr lang="zh-CN" altLang="en-US" sz="3200" b="1" dirty="0">
                <a:solidFill>
                  <a:srgbClr val="00FFFF"/>
                </a:solidFill>
                <a:latin typeface="Hiragino Sans GB W6"/>
                <a:ea typeface="Hiragino Sans GB W6"/>
                <a:cs typeface="Hiragino Sans GB W6"/>
              </a:rPr>
              <a:t>只剩下我一人</a:t>
            </a:r>
            <a:r>
              <a:rPr lang="is-IS" altLang="zh-CN" sz="3200" b="1" dirty="0">
                <a:effectLst/>
                <a:latin typeface="华文楷体"/>
                <a:ea typeface="华文楷体"/>
                <a:cs typeface="华文楷体"/>
              </a:rPr>
              <a:t>…</a:t>
            </a:r>
            <a:r>
              <a:rPr lang="zh-CN" altLang="en-US" sz="3200" b="1" dirty="0">
                <a:effectLst/>
                <a:latin typeface="华文楷体"/>
                <a:ea typeface="华文楷体"/>
                <a:cs typeface="华文楷体"/>
              </a:rPr>
              <a:t>。</a:t>
            </a:r>
            <a:r>
              <a:rPr lang="en-US" altLang="zh-CN" sz="3200" b="1" dirty="0">
                <a:effectLst/>
                <a:latin typeface="华文楷体"/>
                <a:ea typeface="华文楷体"/>
                <a:cs typeface="华文楷体"/>
              </a:rPr>
              <a:t>』</a:t>
            </a:r>
            <a:r>
              <a:rPr lang="zh-CN" altLang="en-US" sz="3200" b="1" dirty="0">
                <a:effectLst/>
                <a:latin typeface="STXinwei" panose="02010800040101010101" pitchFamily="2" charset="-122"/>
                <a:ea typeface="STXinwei" panose="02010800040101010101" pitchFamily="2" charset="-122"/>
                <a:cs typeface="华文楷体"/>
              </a:rPr>
              <a:t>他不久以前那些奇妙的神看顾他的经历都到那里去了呢？如果那还不够的话，至少天使刚刚以饼以水满足了他身体的需要，并且让他知道上帝爱他、关心他，而且还要用他。</a:t>
            </a:r>
            <a:r>
              <a:rPr lang="en-US" altLang="zh-CN" sz="3200" b="1" dirty="0">
                <a:effectLst/>
                <a:latin typeface="STXinwei" panose="02010800040101010101" pitchFamily="2" charset="-122"/>
                <a:ea typeface="STXinwei" panose="02010800040101010101" pitchFamily="2" charset="-122"/>
                <a:cs typeface="华文楷体"/>
              </a:rPr>
              <a:t> </a:t>
            </a:r>
          </a:p>
        </p:txBody>
      </p:sp>
    </p:spTree>
    <p:extLst>
      <p:ext uri="{BB962C8B-B14F-4D97-AF65-F5344CB8AC3E}">
        <p14:creationId xmlns:p14="http://schemas.microsoft.com/office/powerpoint/2010/main" val="23335410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a:xfrm>
            <a:off x="609600" y="106184"/>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8915" name="Rectangle 3"/>
          <p:cNvSpPr>
            <a:spLocks noGrp="1" noChangeArrowheads="1"/>
          </p:cNvSpPr>
          <p:nvPr>
            <p:ph type="body" idx="4294967295"/>
          </p:nvPr>
        </p:nvSpPr>
        <p:spPr>
          <a:xfrm>
            <a:off x="457200" y="1470620"/>
            <a:ext cx="8229600" cy="4852988"/>
          </a:xfrm>
          <a:prstGeom prst="rect">
            <a:avLst/>
          </a:prstGeom>
        </p:spPr>
        <p:txBody>
          <a:bodyPr>
            <a:normAutofit fontScale="92500" lnSpcReduction="20000"/>
          </a:bodyPr>
          <a:lstStyle/>
          <a:p>
            <a:pPr>
              <a:lnSpc>
                <a:spcPct val="120000"/>
              </a:lnSpc>
              <a:buFont typeface="Wingdings" charset="0"/>
              <a:buNone/>
            </a:pPr>
            <a:r>
              <a:rPr lang="zh-CN" altLang="en-US" sz="4000" b="1" dirty="0">
                <a:solidFill>
                  <a:srgbClr val="FFFF00"/>
                </a:solidFill>
                <a:latin typeface="STXinwei" panose="02010800040101010101" pitchFamily="2" charset="-122"/>
                <a:ea typeface="STXinwei" panose="02010800040101010101" pitchFamily="2" charset="-122"/>
                <a:cs typeface="华文楷体"/>
              </a:rPr>
              <a:t>神用什么样的方法去安慰他</a:t>
            </a:r>
            <a:endParaRPr lang="en-US" altLang="zh-CN" sz="4000" b="1" dirty="0">
              <a:solidFill>
                <a:srgbClr val="FFFF00"/>
              </a:solidFill>
              <a:latin typeface="STXinwei" panose="02010800040101010101" pitchFamily="2" charset="-122"/>
              <a:ea typeface="STXinwei" panose="02010800040101010101" pitchFamily="2" charset="-122"/>
              <a:cs typeface="华文楷体"/>
            </a:endParaRPr>
          </a:p>
          <a:p>
            <a:pPr algn="just">
              <a:lnSpc>
                <a:spcPct val="120000"/>
              </a:lnSpc>
              <a:buClr>
                <a:srgbClr val="FF0000"/>
              </a:buClr>
              <a:buSzPct val="80000"/>
              <a:buFont typeface="Wingdings" charset="2"/>
              <a:buChar char="u"/>
            </a:pPr>
            <a:r>
              <a:rPr lang="en-US" altLang="zh-CN" sz="3600" b="1" dirty="0">
                <a:latin typeface="华文楷体"/>
                <a:ea typeface="华文楷体"/>
                <a:cs typeface="华文楷体"/>
              </a:rPr>
              <a:t>『</a:t>
            </a:r>
            <a:r>
              <a:rPr lang="zh-CN" altLang="en-US" sz="3600" b="1" dirty="0">
                <a:solidFill>
                  <a:srgbClr val="00FFFF"/>
                </a:solidFill>
                <a:latin typeface="Hiragino Sans GB W6"/>
                <a:ea typeface="Hiragino Sans GB W6"/>
                <a:cs typeface="Hiragino Sans GB W6"/>
              </a:rPr>
              <a:t>失望</a:t>
            </a:r>
            <a:r>
              <a:rPr lang="en-US" altLang="zh-CN" sz="3600" b="1" dirty="0">
                <a:latin typeface="华文楷体"/>
                <a:ea typeface="华文楷体"/>
                <a:cs typeface="华文楷体"/>
              </a:rPr>
              <a:t>』</a:t>
            </a:r>
            <a:r>
              <a:rPr lang="zh-CN" altLang="en-US" sz="3600" b="1" dirty="0">
                <a:latin typeface="STXinwei" panose="02010800040101010101" pitchFamily="2" charset="-122"/>
                <a:ea typeface="STXinwei" panose="02010800040101010101" pitchFamily="2" charset="-122"/>
                <a:cs typeface="华文楷体"/>
              </a:rPr>
              <a:t>是能使人成为</a:t>
            </a:r>
            <a:r>
              <a:rPr lang="en-US" altLang="zh-CN" sz="3600" b="1" dirty="0">
                <a:latin typeface="华文楷体"/>
                <a:ea typeface="华文楷体"/>
                <a:cs typeface="华文楷体"/>
              </a:rPr>
              <a:t>『</a:t>
            </a:r>
            <a:r>
              <a:rPr lang="zh-CN" altLang="en-US" sz="3600" b="1" dirty="0">
                <a:solidFill>
                  <a:srgbClr val="FF0000"/>
                </a:solidFill>
                <a:latin typeface="Hiragino Sans GB W6"/>
                <a:ea typeface="Hiragino Sans GB W6"/>
                <a:cs typeface="Hiragino Sans GB W6"/>
              </a:rPr>
              <a:t>色盲</a:t>
            </a:r>
            <a:r>
              <a:rPr lang="en-US" altLang="zh-CN" sz="3600" b="1" dirty="0">
                <a:latin typeface="华文楷体"/>
                <a:ea typeface="华文楷体"/>
                <a:cs typeface="华文楷体"/>
              </a:rPr>
              <a:t>』</a:t>
            </a:r>
            <a:r>
              <a:rPr lang="zh-CN" altLang="en-US" sz="3600" b="1" dirty="0">
                <a:latin typeface="华文楷体"/>
                <a:ea typeface="华文楷体"/>
                <a:cs typeface="华文楷体"/>
              </a:rPr>
              <a:t>，</a:t>
            </a:r>
            <a:r>
              <a:rPr lang="zh-CN" altLang="en-US" sz="3600" b="1" dirty="0">
                <a:latin typeface="STXinwei" panose="02010800040101010101" pitchFamily="2" charset="-122"/>
                <a:ea typeface="STXinwei" panose="02010800040101010101" pitchFamily="2" charset="-122"/>
                <a:cs typeface="华文楷体"/>
              </a:rPr>
              <a:t>他只能看见一些灰暗的颜色。</a:t>
            </a:r>
            <a:endParaRPr lang="en-US" altLang="zh-CN" sz="3600" b="1" dirty="0">
              <a:latin typeface="STXinwei" panose="02010800040101010101" pitchFamily="2" charset="-122"/>
              <a:ea typeface="STXinwei" panose="02010800040101010101" pitchFamily="2" charset="-122"/>
              <a:cs typeface="华文楷体"/>
            </a:endParaRPr>
          </a:p>
          <a:p>
            <a:pPr algn="just">
              <a:lnSpc>
                <a:spcPct val="120000"/>
              </a:lnSpc>
              <a:buClr>
                <a:srgbClr val="FF0000"/>
              </a:buClr>
              <a:buSzPct val="80000"/>
              <a:buFont typeface="Wingdings" charset="2"/>
              <a:buChar char="u"/>
            </a:pPr>
            <a:r>
              <a:rPr lang="zh-CN" altLang="en-US" sz="3600" b="1" dirty="0">
                <a:effectLst/>
                <a:latin typeface="STXinwei" panose="02010800040101010101" pitchFamily="2" charset="-122"/>
                <a:ea typeface="STXinwei" panose="02010800040101010101" pitchFamily="2" charset="-122"/>
                <a:cs typeface="华文楷体"/>
              </a:rPr>
              <a:t>意志消沉的以利亚似乎全都没有看见，他正确的答案应该是</a:t>
            </a:r>
            <a:r>
              <a:rPr lang="en-US" altLang="zh-CN" sz="3600" b="1" dirty="0">
                <a:effectLst/>
                <a:latin typeface="STXinwei" panose="02010800040101010101" pitchFamily="2" charset="-122"/>
                <a:ea typeface="STXinwei" panose="02010800040101010101" pitchFamily="2" charset="-122"/>
                <a:cs typeface="华文楷体"/>
              </a:rPr>
              <a:t>『</a:t>
            </a:r>
            <a:r>
              <a:rPr lang="zh-CN" altLang="en-US" sz="3600" b="1" dirty="0">
                <a:effectLst/>
                <a:latin typeface="STXinwei" panose="02010800040101010101" pitchFamily="2" charset="-122"/>
                <a:ea typeface="STXinwei" panose="02010800040101010101" pitchFamily="2" charset="-122"/>
                <a:cs typeface="华文楷体"/>
              </a:rPr>
              <a:t>我因为害怕耶西别的追敢，所以逃到这洞里来。</a:t>
            </a:r>
            <a:r>
              <a:rPr lang="en-US" altLang="zh-CN" sz="3600" b="1" dirty="0">
                <a:effectLst/>
                <a:latin typeface="STXinwei" panose="02010800040101010101" pitchFamily="2" charset="-122"/>
                <a:ea typeface="STXinwei" panose="02010800040101010101" pitchFamily="2" charset="-122"/>
                <a:cs typeface="华文楷体"/>
              </a:rPr>
              <a:t>』</a:t>
            </a:r>
            <a:r>
              <a:rPr lang="zh-CN" altLang="en-US" sz="3600" b="1" dirty="0">
                <a:effectLst/>
                <a:latin typeface="STXinwei" panose="02010800040101010101" pitchFamily="2" charset="-122"/>
                <a:ea typeface="STXinwei" panose="02010800040101010101" pitchFamily="2" charset="-122"/>
                <a:cs typeface="华文楷体"/>
              </a:rPr>
              <a:t>可是相反的，他还是自以为是如何忠心于神，如何为神遭受苦难。</a:t>
            </a:r>
            <a:endParaRPr lang="en-US" altLang="zh-CN" sz="3600" b="1" dirty="0">
              <a:effectLst/>
              <a:latin typeface="STXinwei" panose="02010800040101010101" pitchFamily="2" charset="-122"/>
              <a:ea typeface="STXinwei" panose="02010800040101010101" pitchFamily="2" charset="-122"/>
              <a:cs typeface="华文楷体"/>
            </a:endParaRPr>
          </a:p>
          <a:p>
            <a:pPr marL="0" indent="0" algn="just">
              <a:lnSpc>
                <a:spcPct val="120000"/>
              </a:lnSpc>
              <a:buNone/>
            </a:pPr>
            <a:endParaRPr lang="en-US" altLang="zh-CN" sz="2400" b="1" dirty="0">
              <a:effectLst/>
              <a:latin typeface="华文楷体"/>
              <a:ea typeface="华文楷体"/>
              <a:cs typeface="华文楷体"/>
            </a:endParaRPr>
          </a:p>
        </p:txBody>
      </p:sp>
    </p:spTree>
    <p:extLst>
      <p:ext uri="{BB962C8B-B14F-4D97-AF65-F5344CB8AC3E}">
        <p14:creationId xmlns:p14="http://schemas.microsoft.com/office/powerpoint/2010/main" val="20430900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a:xfrm>
            <a:off x="609600" y="88375"/>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8915" name="Rectangle 3"/>
          <p:cNvSpPr>
            <a:spLocks noGrp="1" noChangeArrowheads="1"/>
          </p:cNvSpPr>
          <p:nvPr>
            <p:ph type="body" idx="4294967295"/>
          </p:nvPr>
        </p:nvSpPr>
        <p:spPr>
          <a:xfrm>
            <a:off x="457200" y="1706880"/>
            <a:ext cx="8229600" cy="4644710"/>
          </a:xfrm>
          <a:prstGeom prst="rect">
            <a:avLst/>
          </a:prstGeom>
        </p:spPr>
        <p:txBody>
          <a:bodyPr>
            <a:noAutofit/>
          </a:bodyPr>
          <a:lstStyle/>
          <a:p>
            <a:pPr>
              <a:lnSpc>
                <a:spcPct val="120000"/>
              </a:lnSpc>
              <a:buFont typeface="Wingdings" charset="0"/>
              <a:buNone/>
            </a:pPr>
            <a:r>
              <a:rPr lang="zh-CN" altLang="en-US" sz="4000" b="1" dirty="0">
                <a:solidFill>
                  <a:srgbClr val="FFFF00"/>
                </a:solidFill>
                <a:latin typeface="STXinwei" panose="02010800040101010101" pitchFamily="2" charset="-122"/>
                <a:ea typeface="STXinwei" panose="02010800040101010101" pitchFamily="2" charset="-122"/>
                <a:cs typeface="华文楷体"/>
              </a:rPr>
              <a:t>神用什么样的方法去安慰他</a:t>
            </a:r>
            <a:endParaRPr lang="en-US" altLang="zh-CN" sz="4000" b="1" dirty="0">
              <a:solidFill>
                <a:srgbClr val="FFFF00"/>
              </a:solidFill>
              <a:latin typeface="STXinwei" panose="02010800040101010101" pitchFamily="2" charset="-122"/>
              <a:ea typeface="STXinwei" panose="02010800040101010101" pitchFamily="2" charset="-122"/>
              <a:cs typeface="华文楷体"/>
            </a:endParaRPr>
          </a:p>
          <a:p>
            <a:pPr algn="just">
              <a:buClr>
                <a:srgbClr val="FF0000"/>
              </a:buClr>
              <a:buSzPct val="80000"/>
              <a:buFont typeface="Wingdings" charset="2"/>
              <a:buChar char="u"/>
            </a:pPr>
            <a:r>
              <a:rPr lang="zh-CN" altLang="en-US" sz="3600" b="1" dirty="0">
                <a:effectLst/>
                <a:latin typeface="STXinwei" panose="02010800040101010101" pitchFamily="2" charset="-122"/>
                <a:ea typeface="STXinwei" panose="02010800040101010101" pitchFamily="2" charset="-122"/>
                <a:cs typeface="华文楷体"/>
              </a:rPr>
              <a:t>他却忘记了在迦密山上那靠神得胜，众人都承认耶和华是神的那一幕。他也忘记了俄巴底将一百先知藏在洞里的事。意志消沉的人常常会选择将他的眼目只注视在生活的某些事上，而且很容易的忽略了某些其它的事。</a:t>
            </a:r>
            <a:endParaRPr lang="en-US" altLang="zh-CN" sz="3600" b="1" dirty="0">
              <a:effectLst/>
              <a:latin typeface="STXinwei" panose="02010800040101010101" pitchFamily="2" charset="-122"/>
              <a:ea typeface="STXinwei" panose="02010800040101010101" pitchFamily="2" charset="-122"/>
              <a:cs typeface="华文楷体"/>
            </a:endParaRPr>
          </a:p>
        </p:txBody>
      </p:sp>
    </p:spTree>
    <p:extLst>
      <p:ext uri="{BB962C8B-B14F-4D97-AF65-F5344CB8AC3E}">
        <p14:creationId xmlns:p14="http://schemas.microsoft.com/office/powerpoint/2010/main" val="42327042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9939" name="Rectangle 3"/>
          <p:cNvSpPr>
            <a:spLocks noGrp="1" noChangeArrowheads="1"/>
          </p:cNvSpPr>
          <p:nvPr>
            <p:ph type="body" idx="4294967295"/>
          </p:nvPr>
        </p:nvSpPr>
        <p:spPr>
          <a:xfrm>
            <a:off x="457200" y="1600200"/>
            <a:ext cx="8229600" cy="4637088"/>
          </a:xfrm>
          <a:prstGeom prst="rect">
            <a:avLst/>
          </a:prstGeom>
        </p:spPr>
        <p:txBody>
          <a:bodyPr>
            <a:normAutofit/>
          </a:bodyPr>
          <a:lstStyle/>
          <a:p>
            <a:pPr>
              <a:lnSpc>
                <a:spcPct val="120000"/>
              </a:lnSpc>
              <a:buFont typeface="Wingdings" charset="0"/>
              <a:buNone/>
            </a:pPr>
            <a:r>
              <a:rPr lang="zh-CN" altLang="en-US" sz="3600" b="1" dirty="0">
                <a:solidFill>
                  <a:srgbClr val="FFFF00"/>
                </a:solidFill>
                <a:latin typeface="STXinwei" panose="02010800040101010101" pitchFamily="2" charset="-122"/>
                <a:ea typeface="STXinwei" panose="02010800040101010101" pitchFamily="2" charset="-122"/>
                <a:cs typeface="华文楷体"/>
              </a:rPr>
              <a:t>神用什么样的方法去安慰他</a:t>
            </a:r>
            <a:endParaRPr lang="en-US" altLang="zh-CN" sz="3600" b="1" dirty="0">
              <a:solidFill>
                <a:srgbClr val="FFFF00"/>
              </a:solidFill>
              <a:latin typeface="STXinwei" panose="02010800040101010101" pitchFamily="2" charset="-122"/>
              <a:ea typeface="STXinwei" panose="02010800040101010101" pitchFamily="2" charset="-122"/>
              <a:cs typeface="华文楷体"/>
            </a:endParaRPr>
          </a:p>
          <a:p>
            <a:pPr algn="just">
              <a:lnSpc>
                <a:spcPct val="120000"/>
              </a:lnSpc>
              <a:buClr>
                <a:srgbClr val="FF0000"/>
              </a:buClr>
              <a:buSzPct val="80000"/>
              <a:buFont typeface="Wingdings" charset="2"/>
              <a:buChar char="u"/>
            </a:pPr>
            <a:r>
              <a:rPr lang="zh-CN" altLang="en-US" sz="3600" b="1" dirty="0">
                <a:effectLst/>
                <a:latin typeface="STXinwei" panose="02010800040101010101" pitchFamily="2" charset="-122"/>
                <a:ea typeface="STXinwei" panose="02010800040101010101" pitchFamily="2" charset="-122"/>
                <a:cs typeface="华文楷体"/>
              </a:rPr>
              <a:t>最奇妙的是对这位像火一般的烈、雷一般的响的先知，耶和华启示他没有在风中、没有在火中、也没有在地震中，却在微小的声音中向他显现。</a:t>
            </a:r>
            <a:r>
              <a:rPr lang="zh-CN" altLang="en-US" sz="3600" b="1" dirty="0">
                <a:solidFill>
                  <a:srgbClr val="00FFFF"/>
                </a:solidFill>
                <a:effectLst/>
                <a:latin typeface="STXinwei" panose="02010800040101010101" pitchFamily="2" charset="-122"/>
                <a:ea typeface="STXinwei" panose="02010800040101010101" pitchFamily="2" charset="-122"/>
                <a:cs typeface="华文楷体"/>
              </a:rPr>
              <a:t>神仍旧在那里，神仍旧是爱他的神。</a:t>
            </a:r>
            <a:r>
              <a:rPr lang="en-US" altLang="zh-CN" sz="3600" b="1" dirty="0">
                <a:effectLst/>
                <a:latin typeface="STXinwei" panose="02010800040101010101" pitchFamily="2" charset="-122"/>
                <a:ea typeface="STXinwei" panose="02010800040101010101" pitchFamily="2" charset="-122"/>
                <a:cs typeface="华文楷体"/>
              </a:rPr>
              <a:t> </a:t>
            </a:r>
          </a:p>
        </p:txBody>
      </p:sp>
    </p:spTree>
    <p:extLst>
      <p:ext uri="{BB962C8B-B14F-4D97-AF65-F5344CB8AC3E}">
        <p14:creationId xmlns:p14="http://schemas.microsoft.com/office/powerpoint/2010/main" val="18015824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39939" name="Rectangle 3"/>
          <p:cNvSpPr>
            <a:spLocks noGrp="1" noChangeArrowheads="1"/>
          </p:cNvSpPr>
          <p:nvPr>
            <p:ph type="body" idx="4294967295"/>
          </p:nvPr>
        </p:nvSpPr>
        <p:spPr>
          <a:xfrm>
            <a:off x="457200" y="1600200"/>
            <a:ext cx="8229600" cy="4637088"/>
          </a:xfrm>
          <a:prstGeom prst="rect">
            <a:avLst/>
          </a:prstGeom>
        </p:spPr>
        <p:txBody>
          <a:bodyPr>
            <a:noAutofit/>
          </a:bodyPr>
          <a:lstStyle/>
          <a:p>
            <a:pPr>
              <a:buFont typeface="Wingdings" charset="0"/>
              <a:buNone/>
            </a:pPr>
            <a:r>
              <a:rPr lang="zh-CN" altLang="en-US" sz="4000" b="1" dirty="0">
                <a:solidFill>
                  <a:srgbClr val="FFFF00"/>
                </a:solidFill>
                <a:latin typeface="STXinwei" panose="02010800040101010101" pitchFamily="2" charset="-122"/>
                <a:ea typeface="STXinwei" panose="02010800040101010101" pitchFamily="2" charset="-122"/>
                <a:cs typeface="华文楷体"/>
              </a:rPr>
              <a:t>神用什么样的方法去安慰他</a:t>
            </a:r>
            <a:endParaRPr lang="en-US" altLang="zh-CN" sz="4000" b="1" dirty="0">
              <a:solidFill>
                <a:srgbClr val="FFFF00"/>
              </a:solidFill>
              <a:latin typeface="STXinwei" panose="02010800040101010101" pitchFamily="2" charset="-122"/>
              <a:ea typeface="STXinwei" panose="02010800040101010101" pitchFamily="2" charset="-122"/>
              <a:cs typeface="华文楷体"/>
            </a:endParaRPr>
          </a:p>
          <a:p>
            <a:pPr algn="just">
              <a:buClr>
                <a:srgbClr val="FF0000"/>
              </a:buClr>
              <a:buSzPct val="80000"/>
              <a:buFont typeface="Wingdings" charset="2"/>
              <a:buChar char="u"/>
            </a:pPr>
            <a:r>
              <a:rPr lang="zh-CN" altLang="en-US" sz="3600" b="1" dirty="0">
                <a:effectLst/>
                <a:latin typeface="STXinwei" panose="02010800040101010101" pitchFamily="2" charset="-122"/>
                <a:ea typeface="STXinwei" panose="02010800040101010101" pitchFamily="2" charset="-122"/>
                <a:cs typeface="华文楷体"/>
              </a:rPr>
              <a:t>我们可以猜想到以利亚一定非常惊奇的听见神以微小的声音向他显现。</a:t>
            </a:r>
            <a:endParaRPr lang="en-US" altLang="zh-CN" sz="3600" b="1" dirty="0">
              <a:latin typeface="STXinwei" panose="02010800040101010101" pitchFamily="2" charset="-122"/>
              <a:ea typeface="STXinwei" panose="02010800040101010101" pitchFamily="2" charset="-122"/>
              <a:cs typeface="华文楷体"/>
            </a:endParaRPr>
          </a:p>
          <a:p>
            <a:pPr algn="just">
              <a:buClr>
                <a:srgbClr val="FF0000"/>
              </a:buClr>
              <a:buSzPct val="80000"/>
              <a:buFont typeface="Wingdings" charset="2"/>
              <a:buChar char="u"/>
            </a:pPr>
            <a:r>
              <a:rPr lang="zh-CN" altLang="en-US" sz="3600" b="1" dirty="0">
                <a:effectLst/>
                <a:latin typeface="STXinwei" panose="02010800040101010101" pitchFamily="2" charset="-122"/>
                <a:ea typeface="STXinwei" panose="02010800040101010101" pitchFamily="2" charset="-122"/>
                <a:cs typeface="华文楷体"/>
              </a:rPr>
              <a:t>神常是按照人的需要向人显现。当</a:t>
            </a:r>
            <a:r>
              <a:rPr lang="zh-CN" altLang="en-US" sz="3600" b="1" dirty="0">
                <a:effectLst/>
                <a:latin typeface="STKaiti" panose="02010600040101010101" pitchFamily="2" charset="-122"/>
                <a:ea typeface="STKaiti" panose="02010600040101010101" pitchFamily="2" charset="-122"/>
                <a:cs typeface="华文楷体"/>
              </a:rPr>
              <a:t>祂</a:t>
            </a:r>
            <a:r>
              <a:rPr lang="zh-CN" altLang="en-US" sz="3600" b="1" dirty="0">
                <a:effectLst/>
                <a:latin typeface="STXinwei" panose="02010800040101010101" pitchFamily="2" charset="-122"/>
                <a:ea typeface="STXinwei" panose="02010800040101010101" pitchFamily="2" charset="-122"/>
                <a:cs typeface="华文楷体"/>
              </a:rPr>
              <a:t>要兴起以利亚的时候，</a:t>
            </a:r>
            <a:r>
              <a:rPr lang="zh-CN" altLang="en-US" sz="3600" b="1" dirty="0">
                <a:effectLst/>
                <a:latin typeface="STKaiti" panose="02010600040101010101" pitchFamily="2" charset="-122"/>
                <a:ea typeface="STKaiti" panose="02010600040101010101" pitchFamily="2" charset="-122"/>
                <a:cs typeface="华文楷体"/>
              </a:rPr>
              <a:t>祂</a:t>
            </a:r>
            <a:r>
              <a:rPr lang="zh-CN" altLang="en-US" sz="3600" b="1" dirty="0">
                <a:effectLst/>
                <a:latin typeface="STXinwei" panose="02010800040101010101" pitchFamily="2" charset="-122"/>
                <a:ea typeface="STXinwei" panose="02010800040101010101" pitchFamily="2" charset="-122"/>
                <a:cs typeface="华文楷体"/>
              </a:rPr>
              <a:t>是在火中，雷声中的神。在安慰他那破碎心的时候，</a:t>
            </a:r>
            <a:r>
              <a:rPr lang="zh-CN" altLang="en-US" sz="3600" b="1" dirty="0">
                <a:effectLst/>
                <a:latin typeface="STKaiti" panose="02010600040101010101" pitchFamily="2" charset="-122"/>
                <a:ea typeface="STKaiti" panose="02010600040101010101" pitchFamily="2" charset="-122"/>
                <a:cs typeface="华文楷体"/>
              </a:rPr>
              <a:t>祂</a:t>
            </a:r>
            <a:r>
              <a:rPr lang="zh-CN" altLang="en-US" sz="3600" b="1" dirty="0">
                <a:effectLst/>
                <a:latin typeface="STXinwei" panose="02010800040101010101" pitchFamily="2" charset="-122"/>
                <a:ea typeface="STXinwei" panose="02010800040101010101" pitchFamily="2" charset="-122"/>
                <a:cs typeface="华文楷体"/>
              </a:rPr>
              <a:t>却是一位微小声音的神。</a:t>
            </a:r>
            <a:r>
              <a:rPr lang="en-US" altLang="zh-CN" sz="3600" b="1" dirty="0">
                <a:effectLst/>
                <a:latin typeface="STXinwei" panose="02010800040101010101" pitchFamily="2" charset="-122"/>
                <a:ea typeface="STXinwei" panose="02010800040101010101" pitchFamily="2" charset="-122"/>
                <a:cs typeface="华文楷体"/>
              </a:rPr>
              <a:t> </a:t>
            </a:r>
          </a:p>
        </p:txBody>
      </p:sp>
    </p:spTree>
    <p:extLst>
      <p:ext uri="{BB962C8B-B14F-4D97-AF65-F5344CB8AC3E}">
        <p14:creationId xmlns:p14="http://schemas.microsoft.com/office/powerpoint/2010/main" val="6582935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a:xfrm>
            <a:off x="609600" y="225197"/>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40963" name="Rectangle 3"/>
          <p:cNvSpPr>
            <a:spLocks noGrp="1" noChangeArrowheads="1"/>
          </p:cNvSpPr>
          <p:nvPr>
            <p:ph type="body" idx="4294967295"/>
          </p:nvPr>
        </p:nvSpPr>
        <p:spPr>
          <a:xfrm>
            <a:off x="457200" y="1694688"/>
            <a:ext cx="8229600" cy="4758500"/>
          </a:xfrm>
          <a:prstGeom prst="rect">
            <a:avLst/>
          </a:prstGeom>
        </p:spPr>
        <p:txBody>
          <a:bodyPr>
            <a:normAutofit/>
          </a:bodyPr>
          <a:lstStyle/>
          <a:p>
            <a:pPr>
              <a:lnSpc>
                <a:spcPct val="110000"/>
              </a:lnSpc>
              <a:buFont typeface="Wingdings" charset="0"/>
              <a:buNone/>
            </a:pPr>
            <a:r>
              <a:rPr lang="zh-CN" altLang="en-US" sz="4000" b="1" dirty="0">
                <a:solidFill>
                  <a:srgbClr val="FFFF00"/>
                </a:solidFill>
                <a:latin typeface="STXinwei" panose="02010800040101010101" pitchFamily="2" charset="-122"/>
                <a:ea typeface="STXinwei" panose="02010800040101010101" pitchFamily="2" charset="-122"/>
                <a:cs typeface="华文楷体"/>
              </a:rPr>
              <a:t>神用什么样的方法去安慰他</a:t>
            </a:r>
            <a:endParaRPr lang="en-US" altLang="zh-CN" sz="4000" b="1" dirty="0">
              <a:solidFill>
                <a:srgbClr val="FFFF00"/>
              </a:solidFill>
              <a:latin typeface="STXinwei" panose="02010800040101010101" pitchFamily="2" charset="-122"/>
              <a:ea typeface="STXinwei" panose="02010800040101010101" pitchFamily="2" charset="-122"/>
              <a:cs typeface="华文楷体"/>
            </a:endParaRPr>
          </a:p>
          <a:p>
            <a:pPr algn="just">
              <a:lnSpc>
                <a:spcPct val="120000"/>
              </a:lnSpc>
              <a:buClr>
                <a:srgbClr val="FF0000"/>
              </a:buClr>
              <a:buSzPct val="80000"/>
              <a:buFont typeface="Wingdings" charset="2"/>
              <a:buChar char="u"/>
            </a:pPr>
            <a:r>
              <a:rPr lang="zh-CN" altLang="en-US" sz="3700" b="1" dirty="0">
                <a:effectLst/>
                <a:latin typeface="STXinwei" panose="02010800040101010101" pitchFamily="2" charset="-122"/>
                <a:ea typeface="STXinwei" panose="02010800040101010101" pitchFamily="2" charset="-122"/>
                <a:cs typeface="华文楷体"/>
              </a:rPr>
              <a:t>神在此刻责备并提醒以利亚他需要有信心，因为神在以色列人中，为自己留下七千人是未曾向巴力屈</a:t>
            </a:r>
            <a:r>
              <a:rPr lang="zh-CN" altLang="en-US" sz="3700" b="1" dirty="0">
                <a:latin typeface="STXinwei" panose="02010800040101010101" pitchFamily="2" charset="-122"/>
                <a:ea typeface="STXinwei" panose="02010800040101010101" pitchFamily="2" charset="-122"/>
                <a:cs typeface="华文楷体"/>
              </a:rPr>
              <a:t>膝</a:t>
            </a:r>
            <a:r>
              <a:rPr lang="zh-CN" altLang="en-US" sz="3700" b="1" dirty="0">
                <a:effectLst/>
                <a:latin typeface="STXinwei" panose="02010800040101010101" pitchFamily="2" charset="-122"/>
                <a:ea typeface="STXinwei" panose="02010800040101010101" pitchFamily="2" charset="-122"/>
                <a:cs typeface="华文楷体"/>
              </a:rPr>
              <a:t>的、未向巴力亲嘴的人。这让先知明白</a:t>
            </a:r>
            <a:r>
              <a:rPr lang="en-US" altLang="zh-CN" sz="3700" b="1" dirty="0">
                <a:effectLst/>
                <a:latin typeface="STXinwei" panose="02010800040101010101" pitchFamily="2" charset="-122"/>
                <a:ea typeface="STXinwei" panose="02010800040101010101" pitchFamily="2" charset="-122"/>
                <a:cs typeface="华文楷体"/>
              </a:rPr>
              <a:t>  </a:t>
            </a:r>
            <a:r>
              <a:rPr lang="zh-CN" altLang="en-US" sz="3700" b="1" dirty="0">
                <a:solidFill>
                  <a:srgbClr val="00FFFF"/>
                </a:solidFill>
                <a:effectLst/>
                <a:latin typeface="Hiragino Sans GB W6"/>
                <a:ea typeface="Hiragino Sans GB W6"/>
                <a:cs typeface="Hiragino Sans GB W6"/>
              </a:rPr>
              <a:t>神仍旧在掌权</a:t>
            </a:r>
            <a:r>
              <a:rPr lang="zh-CN" altLang="en-US" sz="3700" b="1" dirty="0">
                <a:effectLst/>
                <a:latin typeface="华文楷体"/>
                <a:ea typeface="华文楷体"/>
                <a:cs typeface="华文楷体"/>
              </a:rPr>
              <a:t>，</a:t>
            </a:r>
            <a:r>
              <a:rPr lang="zh-CN" altLang="en-US" sz="3700" b="1" dirty="0">
                <a:effectLst/>
                <a:latin typeface="STXinwei" panose="02010800040101010101" pitchFamily="2" charset="-122"/>
                <a:ea typeface="STXinwei" panose="02010800040101010101" pitchFamily="2" charset="-122"/>
                <a:cs typeface="华文楷体"/>
              </a:rPr>
              <a:t>掌权的不在以利亚。</a:t>
            </a:r>
            <a:endParaRPr lang="en-US" altLang="zh-CN" sz="3700" b="1" dirty="0">
              <a:effectLst/>
              <a:latin typeface="STXinwei" panose="02010800040101010101" pitchFamily="2" charset="-122"/>
              <a:ea typeface="STXinwei" panose="02010800040101010101" pitchFamily="2" charset="-122"/>
              <a:cs typeface="华文楷体"/>
            </a:endParaRPr>
          </a:p>
          <a:p>
            <a:pPr algn="just">
              <a:lnSpc>
                <a:spcPct val="130000"/>
              </a:lnSpc>
            </a:pPr>
            <a:endParaRPr lang="en-US" altLang="zh-CN" sz="2400" dirty="0">
              <a:effectLst/>
              <a:latin typeface="华文楷体"/>
              <a:ea typeface="华文楷体"/>
              <a:cs typeface="华文楷体"/>
            </a:endParaRPr>
          </a:p>
        </p:txBody>
      </p:sp>
    </p:spTree>
    <p:extLst>
      <p:ext uri="{BB962C8B-B14F-4D97-AF65-F5344CB8AC3E}">
        <p14:creationId xmlns:p14="http://schemas.microsoft.com/office/powerpoint/2010/main" val="3852015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CN" altLang="en-US" sz="5400" b="1" dirty="0">
                <a:solidFill>
                  <a:srgbClr val="00FFFF"/>
                </a:solidFill>
                <a:latin typeface="Hiragino Sans GB W6"/>
                <a:ea typeface="Hiragino Sans GB W6"/>
                <a:cs typeface="Hiragino Sans GB W6"/>
              </a:rPr>
              <a:t>神的话</a:t>
            </a:r>
            <a:endParaRPr lang="en-US" sz="5400" b="1" dirty="0">
              <a:solidFill>
                <a:srgbClr val="00FFFF"/>
              </a:solidFill>
              <a:latin typeface="Hiragino Sans GB W6"/>
              <a:ea typeface="Hiragino Sans GB W6"/>
              <a:cs typeface="Hiragino Sans GB W6"/>
            </a:endParaRPr>
          </a:p>
        </p:txBody>
      </p:sp>
      <p:sp>
        <p:nvSpPr>
          <p:cNvPr id="3" name="Content Placeholder 2"/>
          <p:cNvSpPr>
            <a:spLocks noGrp="1"/>
          </p:cNvSpPr>
          <p:nvPr>
            <p:ph sz="quarter" idx="13"/>
          </p:nvPr>
        </p:nvSpPr>
        <p:spPr>
          <a:xfrm>
            <a:off x="609600" y="1900052"/>
            <a:ext cx="7924800" cy="4322948"/>
          </a:xfrm>
        </p:spPr>
        <p:txBody>
          <a:bodyPr>
            <a:normAutofit fontScale="40000" lnSpcReduction="20000"/>
          </a:bodyPr>
          <a:lstStyle/>
          <a:p>
            <a:pPr>
              <a:lnSpc>
                <a:spcPct val="140000"/>
              </a:lnSpc>
              <a:buClr>
                <a:srgbClr val="FF0000"/>
              </a:buClr>
              <a:buSzPct val="80000"/>
              <a:buFont typeface="Wingdings" charset="2"/>
              <a:buChar char="u"/>
            </a:pPr>
            <a:r>
              <a:rPr lang="zh-TW" altLang="en-US" sz="8000" b="1" dirty="0">
                <a:latin typeface="STXinwei" panose="02010800040101010101" pitchFamily="2" charset="-122"/>
                <a:ea typeface="STXinwei" panose="02010800040101010101" pitchFamily="2" charset="-122"/>
                <a:cs typeface="华文楷体"/>
              </a:rPr>
              <a:t>王上</a:t>
            </a:r>
            <a:r>
              <a:rPr lang="en-US" sz="8000" b="1" dirty="0">
                <a:latin typeface="STXinwei" panose="02010800040101010101" pitchFamily="2" charset="-122"/>
                <a:ea typeface="STXinwei" panose="02010800040101010101" pitchFamily="2" charset="-122"/>
                <a:cs typeface="华文楷体"/>
              </a:rPr>
              <a:t> </a:t>
            </a:r>
            <a:r>
              <a:rPr lang="en-US" sz="6000" b="1" dirty="0">
                <a:solidFill>
                  <a:srgbClr val="FFFF00"/>
                </a:solidFill>
                <a:latin typeface="STXinwei" panose="02010800040101010101" pitchFamily="2" charset="-122"/>
                <a:ea typeface="STXinwei" panose="02010800040101010101" pitchFamily="2" charset="-122"/>
                <a:cs typeface="华文楷体"/>
              </a:rPr>
              <a:t>19:7</a:t>
            </a:r>
            <a:r>
              <a:rPr lang="en-US" sz="8000" b="1" dirty="0">
                <a:latin typeface="STXinwei" panose="02010800040101010101" pitchFamily="2" charset="-122"/>
                <a:ea typeface="STXinwei" panose="02010800040101010101" pitchFamily="2" charset="-122"/>
                <a:cs typeface="华文楷体"/>
              </a:rPr>
              <a:t> </a:t>
            </a:r>
            <a:r>
              <a:rPr lang="zh-TW" altLang="en-US" sz="8000" b="1" dirty="0">
                <a:latin typeface="STXinwei" panose="02010800040101010101" pitchFamily="2" charset="-122"/>
                <a:ea typeface="STXinwei" panose="02010800040101010101" pitchFamily="2" charset="-122"/>
                <a:cs typeface="华文楷体"/>
              </a:rPr>
              <a:t>耶和华的使者第二次来拍他、说、起来吃吧、因为</a:t>
            </a:r>
            <a:r>
              <a:rPr lang="zh-TW" altLang="en-US" sz="8000" b="1" dirty="0">
                <a:solidFill>
                  <a:srgbClr val="FFFF00"/>
                </a:solidFill>
                <a:latin typeface="Hiragino Sans GB W6"/>
                <a:ea typeface="Hiragino Sans GB W6"/>
                <a:cs typeface="Hiragino Sans GB W6"/>
              </a:rPr>
              <a:t>你當走的路甚遠</a:t>
            </a:r>
            <a:r>
              <a:rPr lang="zh-CN" altLang="en-US" sz="8000" b="1" dirty="0">
                <a:latin typeface="华文楷体"/>
                <a:ea typeface="华文楷体"/>
                <a:cs typeface="华文楷体"/>
              </a:rPr>
              <a:t>。</a:t>
            </a:r>
            <a:r>
              <a:rPr lang="en-US" sz="7000" b="1" dirty="0">
                <a:solidFill>
                  <a:srgbClr val="FFFF00"/>
                </a:solidFill>
                <a:latin typeface="华文楷体"/>
                <a:ea typeface="华文楷体"/>
                <a:cs typeface="华文楷体"/>
              </a:rPr>
              <a:t>8</a:t>
            </a:r>
            <a:r>
              <a:rPr lang="en-US" sz="8000" b="1" dirty="0">
                <a:latin typeface="华文楷体"/>
                <a:ea typeface="华文楷体"/>
                <a:cs typeface="华文楷体"/>
              </a:rPr>
              <a:t> </a:t>
            </a:r>
            <a:r>
              <a:rPr lang="zh-TW" altLang="en-US" sz="8000" b="1" dirty="0">
                <a:latin typeface="STXinwei" panose="02010800040101010101" pitchFamily="2" charset="-122"/>
                <a:ea typeface="STXinwei" panose="02010800040101010101" pitchFamily="2" charset="-122"/>
                <a:cs typeface="华文楷体"/>
              </a:rPr>
              <a:t>他就起来吃了喝了、仗著这饮食的力、走了四十昼夜、到了　神的山、就是何烈山。</a:t>
            </a:r>
            <a:r>
              <a:rPr lang="en-US" sz="7000" b="1" dirty="0">
                <a:solidFill>
                  <a:srgbClr val="FFFF00"/>
                </a:solidFill>
                <a:latin typeface="STXinwei" panose="02010800040101010101" pitchFamily="2" charset="-122"/>
                <a:ea typeface="STXinwei" panose="02010800040101010101" pitchFamily="2" charset="-122"/>
                <a:cs typeface="华文楷体"/>
              </a:rPr>
              <a:t>9</a:t>
            </a:r>
            <a:r>
              <a:rPr lang="en-US" sz="8000" b="1" dirty="0">
                <a:latin typeface="STXinwei" panose="02010800040101010101" pitchFamily="2" charset="-122"/>
                <a:ea typeface="STXinwei" panose="02010800040101010101" pitchFamily="2" charset="-122"/>
                <a:cs typeface="华文楷体"/>
              </a:rPr>
              <a:t> </a:t>
            </a:r>
            <a:r>
              <a:rPr lang="zh-TW" altLang="en-US" sz="8000" b="1" dirty="0">
                <a:latin typeface="STXinwei" panose="02010800040101010101" pitchFamily="2" charset="-122"/>
                <a:ea typeface="STXinwei" panose="02010800040101010101" pitchFamily="2" charset="-122"/>
                <a:cs typeface="华文楷体"/>
              </a:rPr>
              <a:t>他在那里进了一个洞、就住在洞中</a:t>
            </a:r>
            <a:r>
              <a:rPr lang="zh-CN" altLang="en-US" sz="8000" b="1" dirty="0">
                <a:latin typeface="STXinwei" panose="02010800040101010101" pitchFamily="2" charset="-122"/>
                <a:ea typeface="STXinwei" panose="02010800040101010101" pitchFamily="2" charset="-122"/>
                <a:cs typeface="华文楷体"/>
              </a:rPr>
              <a:t>。</a:t>
            </a:r>
            <a:r>
              <a:rPr lang="zh-TW" altLang="en-US" sz="8000" b="1" dirty="0">
                <a:latin typeface="STXinwei" panose="02010800040101010101" pitchFamily="2" charset="-122"/>
                <a:ea typeface="STXinwei" panose="02010800040101010101" pitchFamily="2" charset="-122"/>
                <a:cs typeface="华文楷体"/>
              </a:rPr>
              <a:t>耶和的话临到他说、以利亚阿、</a:t>
            </a:r>
            <a:r>
              <a:rPr lang="zh-TW" altLang="en-US" sz="8000" b="1" dirty="0">
                <a:solidFill>
                  <a:srgbClr val="00FFFF"/>
                </a:solidFill>
                <a:latin typeface="STXinwei" panose="02010800040101010101" pitchFamily="2" charset="-122"/>
                <a:ea typeface="STXinwei" panose="02010800040101010101" pitchFamily="2" charset="-122"/>
                <a:cs typeface="华文楷体"/>
              </a:rPr>
              <a:t>你在这里作甚麽</a:t>
            </a:r>
            <a:r>
              <a:rPr lang="zh-CN" altLang="en-US" sz="8000" b="1" dirty="0">
                <a:solidFill>
                  <a:srgbClr val="00FFFF"/>
                </a:solidFill>
                <a:latin typeface="STXinwei" panose="02010800040101010101" pitchFamily="2" charset="-122"/>
                <a:ea typeface="STXinwei" panose="02010800040101010101" pitchFamily="2" charset="-122"/>
                <a:cs typeface="华文楷体"/>
              </a:rPr>
              <a:t>？</a:t>
            </a:r>
            <a:endParaRPr lang="en-US" sz="8000" b="1" dirty="0">
              <a:solidFill>
                <a:srgbClr val="00FFFF"/>
              </a:solidFill>
              <a:latin typeface="STXinwei" panose="02010800040101010101" pitchFamily="2" charset="-122"/>
              <a:ea typeface="STXinwei" panose="02010800040101010101" pitchFamily="2" charset="-122"/>
              <a:cs typeface="华文楷体"/>
            </a:endParaRPr>
          </a:p>
          <a:p>
            <a:pPr marL="0" indent="0">
              <a:buNone/>
            </a:pPr>
            <a:endParaRPr lang="en-US" sz="5100" dirty="0"/>
          </a:p>
          <a:p>
            <a:endParaRPr lang="en-US" dirty="0"/>
          </a:p>
        </p:txBody>
      </p:sp>
    </p:spTree>
    <p:extLst>
      <p:ext uri="{BB962C8B-B14F-4D97-AF65-F5344CB8AC3E}">
        <p14:creationId xmlns:p14="http://schemas.microsoft.com/office/powerpoint/2010/main" val="16648892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a:xfrm>
            <a:off x="609600" y="54509"/>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40963" name="Rectangle 3"/>
          <p:cNvSpPr>
            <a:spLocks noGrp="1" noChangeArrowheads="1"/>
          </p:cNvSpPr>
          <p:nvPr>
            <p:ph type="body" idx="4294967295"/>
          </p:nvPr>
        </p:nvSpPr>
        <p:spPr>
          <a:xfrm>
            <a:off x="457200" y="1600200"/>
            <a:ext cx="8229600" cy="4852988"/>
          </a:xfrm>
          <a:prstGeom prst="rect">
            <a:avLst/>
          </a:prstGeom>
        </p:spPr>
        <p:txBody>
          <a:bodyPr>
            <a:noAutofit/>
          </a:bodyPr>
          <a:lstStyle/>
          <a:p>
            <a:pPr>
              <a:lnSpc>
                <a:spcPct val="110000"/>
              </a:lnSpc>
              <a:buFont typeface="Wingdings" charset="0"/>
              <a:buNone/>
            </a:pPr>
            <a:r>
              <a:rPr lang="zh-CN" altLang="en-US" sz="4000" b="1" dirty="0">
                <a:solidFill>
                  <a:srgbClr val="FFFF00"/>
                </a:solidFill>
                <a:latin typeface="STXinwei" panose="02010800040101010101" pitchFamily="2" charset="-122"/>
                <a:ea typeface="STXinwei" panose="02010800040101010101" pitchFamily="2" charset="-122"/>
                <a:cs typeface="华文楷体"/>
              </a:rPr>
              <a:t>神用什么样的方法去安慰他</a:t>
            </a:r>
            <a:endParaRPr lang="en-US" altLang="zh-CN" sz="4000" b="1" dirty="0">
              <a:solidFill>
                <a:srgbClr val="FFFF00"/>
              </a:solidFill>
              <a:latin typeface="STXinwei" panose="02010800040101010101" pitchFamily="2" charset="-122"/>
              <a:ea typeface="STXinwei" panose="02010800040101010101" pitchFamily="2" charset="-122"/>
              <a:cs typeface="华文楷体"/>
            </a:endParaRPr>
          </a:p>
          <a:p>
            <a:pPr algn="just">
              <a:lnSpc>
                <a:spcPct val="120000"/>
              </a:lnSpc>
              <a:buClr>
                <a:srgbClr val="FF0000"/>
              </a:buClr>
              <a:buSzPct val="80000"/>
              <a:buFont typeface="Wingdings" charset="2"/>
              <a:buChar char="u"/>
            </a:pPr>
            <a:r>
              <a:rPr lang="zh-CN" altLang="en-US" sz="3700" b="1" dirty="0">
                <a:effectLst/>
                <a:latin typeface="STXinwei" panose="02010800040101010101" pitchFamily="2" charset="-122"/>
                <a:ea typeface="STXinwei" panose="02010800040101010101" pitchFamily="2" charset="-122"/>
                <a:cs typeface="华文楷体"/>
              </a:rPr>
              <a:t>我们常以为要神显出能力，奇妙的作为：烈火、狂风、和地震．．．我们才能得着能力。这未必是神要我们得能力的方法，许多时候，微小的声音是那么的有力</a:t>
            </a:r>
            <a:r>
              <a:rPr lang="zh-CN" altLang="en-US" sz="4000" b="1" dirty="0">
                <a:effectLst/>
                <a:latin typeface="STXinwei" panose="02010800040101010101" pitchFamily="2" charset="-122"/>
                <a:ea typeface="STXinwei" panose="02010800040101010101" pitchFamily="2" charset="-122"/>
                <a:cs typeface="华文楷体"/>
              </a:rPr>
              <a:t>。</a:t>
            </a:r>
            <a:endParaRPr lang="en-US" altLang="zh-CN" sz="4000" b="1" dirty="0">
              <a:effectLst/>
              <a:latin typeface="STXinwei" panose="02010800040101010101" pitchFamily="2" charset="-122"/>
              <a:ea typeface="STXinwei" panose="02010800040101010101" pitchFamily="2" charset="-122"/>
              <a:cs typeface="华文楷体"/>
            </a:endParaRPr>
          </a:p>
        </p:txBody>
      </p:sp>
    </p:spTree>
    <p:extLst>
      <p:ext uri="{BB962C8B-B14F-4D97-AF65-F5344CB8AC3E}">
        <p14:creationId xmlns:p14="http://schemas.microsoft.com/office/powerpoint/2010/main" val="4543020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41987" name="Rectangle 3"/>
          <p:cNvSpPr>
            <a:spLocks noGrp="1" noChangeArrowheads="1"/>
          </p:cNvSpPr>
          <p:nvPr>
            <p:ph type="body" idx="4294967295"/>
          </p:nvPr>
        </p:nvSpPr>
        <p:spPr>
          <a:xfrm>
            <a:off x="457200" y="1600200"/>
            <a:ext cx="8229600" cy="4637088"/>
          </a:xfrm>
          <a:prstGeom prst="rect">
            <a:avLst/>
          </a:prstGeom>
        </p:spPr>
        <p:txBody>
          <a:bodyPr>
            <a:normAutofit fontScale="92500" lnSpcReduction="20000"/>
          </a:bodyPr>
          <a:lstStyle/>
          <a:p>
            <a:pPr>
              <a:lnSpc>
                <a:spcPct val="130000"/>
              </a:lnSpc>
              <a:buFont typeface="Wingdings" charset="0"/>
              <a:buNone/>
            </a:pPr>
            <a:r>
              <a:rPr lang="zh-CN" altLang="en-US" sz="4300" b="1" dirty="0">
                <a:solidFill>
                  <a:srgbClr val="FFFF00"/>
                </a:solidFill>
                <a:latin typeface="STXinwei" panose="02010800040101010101" pitchFamily="2" charset="-122"/>
                <a:ea typeface="STXinwei" panose="02010800040101010101" pitchFamily="2" charset="-122"/>
                <a:cs typeface="华文楷体"/>
              </a:rPr>
              <a:t>神用什么样的方法去安慰他</a:t>
            </a:r>
            <a:endParaRPr lang="en-US" altLang="zh-CN" sz="4300" b="1" dirty="0">
              <a:solidFill>
                <a:srgbClr val="FFFF00"/>
              </a:solidFill>
              <a:latin typeface="STXinwei" panose="02010800040101010101" pitchFamily="2" charset="-122"/>
              <a:ea typeface="STXinwei" panose="02010800040101010101" pitchFamily="2" charset="-122"/>
              <a:cs typeface="华文楷体"/>
            </a:endParaRPr>
          </a:p>
          <a:p>
            <a:pPr algn="just">
              <a:lnSpc>
                <a:spcPct val="130000"/>
              </a:lnSpc>
              <a:buClr>
                <a:srgbClr val="FF0000"/>
              </a:buClr>
              <a:buSzPct val="80000"/>
              <a:buFont typeface="Wingdings" charset="2"/>
              <a:buChar char="u"/>
            </a:pPr>
            <a:r>
              <a:rPr lang="zh-CN" altLang="en-US" sz="3600" b="1" dirty="0">
                <a:effectLst/>
                <a:latin typeface="STXinwei" panose="02010800040101010101" pitchFamily="2" charset="-122"/>
                <a:ea typeface="STXinwei" panose="02010800040101010101" pitchFamily="2" charset="-122"/>
                <a:cs typeface="华文楷体"/>
              </a:rPr>
              <a:t>神要以利亚知道：当走的路甚远。神今天也同样的要我们知道，</a:t>
            </a:r>
            <a:r>
              <a:rPr lang="en-US" altLang="zh-CN" sz="3600" b="1" dirty="0">
                <a:effectLst/>
                <a:latin typeface="华文楷体"/>
                <a:ea typeface="华文楷体"/>
                <a:cs typeface="华文楷体"/>
              </a:rPr>
              <a:t>『</a:t>
            </a:r>
            <a:r>
              <a:rPr lang="zh-CN" altLang="en-US" sz="3600" b="1" dirty="0">
                <a:solidFill>
                  <a:srgbClr val="00FFFF"/>
                </a:solidFill>
                <a:latin typeface="Hiragino Sans GB W6"/>
                <a:ea typeface="Hiragino Sans GB W6"/>
                <a:cs typeface="Hiragino Sans GB W6"/>
              </a:rPr>
              <a:t>当走的路甚远</a:t>
            </a:r>
            <a:r>
              <a:rPr lang="en-US" altLang="zh-CN" sz="3600" b="1" dirty="0">
                <a:effectLst/>
                <a:latin typeface="华文楷体"/>
                <a:ea typeface="华文楷体"/>
                <a:cs typeface="华文楷体"/>
              </a:rPr>
              <a:t>』</a:t>
            </a:r>
            <a:r>
              <a:rPr lang="zh-CN" altLang="en-US" sz="3600" b="1" dirty="0">
                <a:effectLst/>
                <a:latin typeface="华文楷体"/>
                <a:ea typeface="华文楷体"/>
                <a:cs typeface="华文楷体"/>
              </a:rPr>
              <a:t>。</a:t>
            </a:r>
            <a:r>
              <a:rPr lang="zh-CN" altLang="en-US" sz="3600" b="1" dirty="0">
                <a:effectLst/>
                <a:latin typeface="STXinwei" panose="02010800040101010101" pitchFamily="2" charset="-122"/>
                <a:ea typeface="STXinwei" panose="02010800040101010101" pitchFamily="2" charset="-122"/>
                <a:cs typeface="华文楷体"/>
              </a:rPr>
              <a:t>神要以利亚恢复对神的信心，</a:t>
            </a:r>
            <a:r>
              <a:rPr lang="zh-CN" altLang="en-US" sz="3600" b="1" dirty="0">
                <a:solidFill>
                  <a:srgbClr val="FFFF00"/>
                </a:solidFill>
                <a:effectLst/>
                <a:latin typeface="STXinwei" panose="02010800040101010101" pitchFamily="2" charset="-122"/>
                <a:ea typeface="STXinwei" panose="02010800040101010101" pitchFamily="2" charset="-122"/>
                <a:cs typeface="华文楷体"/>
              </a:rPr>
              <a:t>因为神仍旧爱他，神仍旧在那里</a:t>
            </a:r>
            <a:r>
              <a:rPr lang="zh-CN" altLang="en-US" sz="3600" b="1" dirty="0">
                <a:effectLst/>
                <a:latin typeface="STXinwei" panose="02010800040101010101" pitchFamily="2" charset="-122"/>
                <a:ea typeface="STXinwei" panose="02010800040101010101" pitchFamily="2" charset="-122"/>
                <a:cs typeface="华文楷体"/>
              </a:rPr>
              <a:t>。神要以利亚恢复对他人的信心，因为他不是孤军奋战，神还为自己留下了七千人，</a:t>
            </a:r>
            <a:endParaRPr lang="en-US" altLang="zh-CN" sz="3600" b="1" dirty="0">
              <a:effectLst/>
              <a:latin typeface="STXinwei" panose="02010800040101010101" pitchFamily="2" charset="-122"/>
              <a:ea typeface="STXinwei" panose="02010800040101010101" pitchFamily="2" charset="-122"/>
              <a:cs typeface="华文楷体"/>
            </a:endParaRPr>
          </a:p>
          <a:p>
            <a:pPr algn="just">
              <a:lnSpc>
                <a:spcPct val="130000"/>
              </a:lnSpc>
            </a:pPr>
            <a:endParaRPr lang="en-US" altLang="zh-CN" sz="2000" dirty="0">
              <a:effectLst/>
              <a:latin typeface="华文楷体"/>
              <a:ea typeface="华文楷体"/>
              <a:cs typeface="华文楷体"/>
            </a:endParaRPr>
          </a:p>
        </p:txBody>
      </p:sp>
    </p:spTree>
    <p:extLst>
      <p:ext uri="{BB962C8B-B14F-4D97-AF65-F5344CB8AC3E}">
        <p14:creationId xmlns:p14="http://schemas.microsoft.com/office/powerpoint/2010/main" val="14853479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a:lstStyle/>
          <a:p>
            <a:pPr algn="ctr"/>
            <a:r>
              <a:rPr lang="zh-CN" altLang="en-US" sz="5400" b="1" dirty="0">
                <a:solidFill>
                  <a:srgbClr val="00FFFF"/>
                </a:solidFill>
                <a:latin typeface="华文楷体"/>
                <a:ea typeface="华文楷体"/>
                <a:cs typeface="华文楷体"/>
              </a:rPr>
              <a:t>当走的路甚远</a:t>
            </a:r>
            <a:endParaRPr lang="en-US" altLang="zh-CN" sz="5400" b="1" dirty="0">
              <a:solidFill>
                <a:srgbClr val="00FFFF"/>
              </a:solidFill>
              <a:latin typeface="华文楷体"/>
              <a:ea typeface="华文楷体"/>
              <a:cs typeface="华文楷体"/>
            </a:endParaRPr>
          </a:p>
        </p:txBody>
      </p:sp>
      <p:sp>
        <p:nvSpPr>
          <p:cNvPr id="41987" name="Rectangle 3"/>
          <p:cNvSpPr>
            <a:spLocks noGrp="1" noChangeArrowheads="1"/>
          </p:cNvSpPr>
          <p:nvPr>
            <p:ph type="body" idx="4294967295"/>
          </p:nvPr>
        </p:nvSpPr>
        <p:spPr>
          <a:xfrm>
            <a:off x="457200" y="1600200"/>
            <a:ext cx="8229600" cy="4637088"/>
          </a:xfrm>
          <a:prstGeom prst="rect">
            <a:avLst/>
          </a:prstGeom>
        </p:spPr>
        <p:txBody>
          <a:bodyPr>
            <a:noAutofit/>
          </a:bodyPr>
          <a:lstStyle/>
          <a:p>
            <a:pPr>
              <a:lnSpc>
                <a:spcPct val="120000"/>
              </a:lnSpc>
              <a:buFont typeface="Wingdings" charset="0"/>
              <a:buNone/>
            </a:pPr>
            <a:r>
              <a:rPr lang="zh-CN" altLang="en-US" sz="3700" b="1" dirty="0">
                <a:solidFill>
                  <a:srgbClr val="FFFF00"/>
                </a:solidFill>
                <a:latin typeface="STXinwei" panose="02010800040101010101" pitchFamily="2" charset="-122"/>
                <a:ea typeface="STXinwei" panose="02010800040101010101" pitchFamily="2" charset="-122"/>
                <a:cs typeface="华文楷体"/>
              </a:rPr>
              <a:t>神用什么样的方法去安慰他</a:t>
            </a:r>
            <a:endParaRPr lang="en-US" altLang="zh-CN" sz="3700" b="1" dirty="0">
              <a:solidFill>
                <a:srgbClr val="FFFF00"/>
              </a:solidFill>
              <a:latin typeface="STXinwei" panose="02010800040101010101" pitchFamily="2" charset="-122"/>
              <a:ea typeface="STXinwei" panose="02010800040101010101" pitchFamily="2" charset="-122"/>
              <a:cs typeface="华文楷体"/>
            </a:endParaRPr>
          </a:p>
          <a:p>
            <a:pPr algn="just">
              <a:lnSpc>
                <a:spcPct val="120000"/>
              </a:lnSpc>
              <a:buClr>
                <a:srgbClr val="FF0000"/>
              </a:buClr>
              <a:buSzPct val="80000"/>
              <a:buFont typeface="Wingdings" charset="2"/>
              <a:buChar char="u"/>
            </a:pPr>
            <a:r>
              <a:rPr lang="zh-CN" altLang="en-US" sz="3700" b="1" dirty="0">
                <a:effectLst/>
                <a:latin typeface="STXinwei" panose="02010800040101010101" pitchFamily="2" charset="-122"/>
                <a:ea typeface="STXinwei" panose="02010800040101010101" pitchFamily="2" charset="-122"/>
                <a:cs typeface="华文楷体"/>
              </a:rPr>
              <a:t>他还有许多好弟兄好姊妹一同去完成神的使命，一同去奔跑天路。神要以利亚恢复对自己的信心，因为在神的眼中，他仍旧是如此的重要，还有很多的工作等待他去完成。</a:t>
            </a:r>
            <a:endParaRPr lang="en-US" altLang="zh-CN" sz="3700" b="1" dirty="0">
              <a:effectLst/>
              <a:latin typeface="STXinwei" panose="02010800040101010101" pitchFamily="2" charset="-122"/>
              <a:ea typeface="STXinwei" panose="02010800040101010101" pitchFamily="2" charset="-122"/>
              <a:cs typeface="华文楷体"/>
            </a:endParaRPr>
          </a:p>
          <a:p>
            <a:pPr marL="0" indent="0" algn="just">
              <a:lnSpc>
                <a:spcPct val="130000"/>
              </a:lnSpc>
              <a:buNone/>
            </a:pPr>
            <a:endParaRPr lang="en-US" altLang="zh-CN" sz="3200" dirty="0">
              <a:effectLst/>
              <a:latin typeface="华文楷体"/>
              <a:ea typeface="华文楷体"/>
              <a:cs typeface="华文楷体"/>
            </a:endParaRPr>
          </a:p>
        </p:txBody>
      </p:sp>
    </p:spTree>
    <p:extLst>
      <p:ext uri="{BB962C8B-B14F-4D97-AF65-F5344CB8AC3E}">
        <p14:creationId xmlns:p14="http://schemas.microsoft.com/office/powerpoint/2010/main" val="32972247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41987" name="Rectangle 3"/>
          <p:cNvSpPr>
            <a:spLocks noGrp="1" noChangeArrowheads="1"/>
          </p:cNvSpPr>
          <p:nvPr>
            <p:ph type="body" idx="4294967295"/>
          </p:nvPr>
        </p:nvSpPr>
        <p:spPr>
          <a:xfrm>
            <a:off x="457200" y="2036064"/>
            <a:ext cx="8229600" cy="3996436"/>
          </a:xfrm>
          <a:prstGeom prst="rect">
            <a:avLst/>
          </a:prstGeom>
        </p:spPr>
        <p:txBody>
          <a:bodyPr>
            <a:noAutofit/>
          </a:bodyPr>
          <a:lstStyle/>
          <a:p>
            <a:pPr>
              <a:lnSpc>
                <a:spcPct val="120000"/>
              </a:lnSpc>
              <a:buFont typeface="Wingdings" charset="0"/>
              <a:buNone/>
            </a:pPr>
            <a:r>
              <a:rPr lang="zh-CN" altLang="en-US" sz="4000" b="1" dirty="0">
                <a:solidFill>
                  <a:srgbClr val="FFFF00"/>
                </a:solidFill>
                <a:latin typeface="STXinwei" panose="02010800040101010101" pitchFamily="2" charset="-122"/>
                <a:ea typeface="STXinwei" panose="02010800040101010101" pitchFamily="2" charset="-122"/>
                <a:cs typeface="华文楷体"/>
              </a:rPr>
              <a:t>神用什么样的方法去安慰他</a:t>
            </a:r>
            <a:endParaRPr lang="en-US" altLang="zh-CN" sz="4000" b="1" dirty="0">
              <a:solidFill>
                <a:srgbClr val="FFFF00"/>
              </a:solidFill>
              <a:latin typeface="STXinwei" panose="02010800040101010101" pitchFamily="2" charset="-122"/>
              <a:ea typeface="STXinwei" panose="02010800040101010101" pitchFamily="2" charset="-122"/>
              <a:cs typeface="华文楷体"/>
            </a:endParaRPr>
          </a:p>
          <a:p>
            <a:pPr algn="just">
              <a:lnSpc>
                <a:spcPct val="120000"/>
              </a:lnSpc>
              <a:buClr>
                <a:srgbClr val="FF0000"/>
              </a:buClr>
              <a:buSzPct val="80000"/>
              <a:buFont typeface="Wingdings" charset="2"/>
              <a:buChar char="u"/>
            </a:pPr>
            <a:r>
              <a:rPr lang="zh-CN" altLang="en-US" sz="4000" b="1" dirty="0">
                <a:effectLst/>
                <a:latin typeface="STXinwei" panose="02010800040101010101" pitchFamily="2" charset="-122"/>
                <a:ea typeface="STXinwei" panose="02010800040101010101" pitchFamily="2" charset="-122"/>
                <a:cs typeface="华文楷体"/>
              </a:rPr>
              <a:t>有人在研</a:t>
            </a:r>
            <a:r>
              <a:rPr lang="zh-CN" altLang="en-US" sz="4000" b="1" dirty="0">
                <a:latin typeface="STXinwei" panose="02010800040101010101" pitchFamily="2" charset="-122"/>
                <a:ea typeface="STXinwei" panose="02010800040101010101" pitchFamily="2" charset="-122"/>
                <a:cs typeface="华文楷体"/>
              </a:rPr>
              <a:t>究</a:t>
            </a:r>
            <a:r>
              <a:rPr lang="zh-CN" altLang="en-US" sz="4000" b="1" dirty="0">
                <a:effectLst/>
                <a:latin typeface="STXinwei" panose="02010800040101010101" pitchFamily="2" charset="-122"/>
                <a:ea typeface="STXinwei" panose="02010800040101010101" pitchFamily="2" charset="-122"/>
                <a:cs typeface="华文楷体"/>
              </a:rPr>
              <a:t>保罗的生平，他做了以下的结论：</a:t>
            </a:r>
            <a:r>
              <a:rPr lang="zh-CN" altLang="en-US" sz="4000" b="1" dirty="0">
                <a:solidFill>
                  <a:srgbClr val="00FFFF"/>
                </a:solidFill>
                <a:effectLst/>
                <a:latin typeface="STXinwei" panose="02010800040101010101" pitchFamily="2" charset="-122"/>
                <a:ea typeface="STXinwei" panose="02010800040101010101" pitchFamily="2" charset="-122"/>
                <a:cs typeface="华文楷体"/>
              </a:rPr>
              <a:t>他是因为对别人真正的爱，使他能在受试探，想要放弃时，还能继往前行</a:t>
            </a:r>
            <a:r>
              <a:rPr lang="zh-CN" altLang="en-US" sz="4000" b="1" dirty="0">
                <a:effectLst/>
                <a:latin typeface="STXinwei" panose="02010800040101010101" pitchFamily="2" charset="-122"/>
                <a:ea typeface="STXinwei" panose="02010800040101010101" pitchFamily="2" charset="-122"/>
                <a:cs typeface="华文楷体"/>
              </a:rPr>
              <a:t>。</a:t>
            </a:r>
            <a:endParaRPr lang="en-US" altLang="zh-CN" sz="4000" b="1" dirty="0">
              <a:effectLst/>
              <a:latin typeface="STXinwei" panose="02010800040101010101" pitchFamily="2" charset="-122"/>
              <a:ea typeface="STXinwei" panose="02010800040101010101" pitchFamily="2" charset="-122"/>
              <a:cs typeface="华文楷体"/>
            </a:endParaRPr>
          </a:p>
        </p:txBody>
      </p:sp>
    </p:spTree>
    <p:extLst>
      <p:ext uri="{BB962C8B-B14F-4D97-AF65-F5344CB8AC3E}">
        <p14:creationId xmlns:p14="http://schemas.microsoft.com/office/powerpoint/2010/main" val="20385132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43011" name="Rectangle 3"/>
          <p:cNvSpPr>
            <a:spLocks noGrp="1" noChangeArrowheads="1"/>
          </p:cNvSpPr>
          <p:nvPr>
            <p:ph type="body" idx="4294967295"/>
          </p:nvPr>
        </p:nvSpPr>
        <p:spPr>
          <a:xfrm>
            <a:off x="457200" y="1600200"/>
            <a:ext cx="8229600" cy="4762157"/>
          </a:xfrm>
          <a:prstGeom prst="rect">
            <a:avLst/>
          </a:prstGeom>
        </p:spPr>
        <p:txBody>
          <a:bodyPr>
            <a:normAutofit fontScale="70000" lnSpcReduction="20000"/>
          </a:bodyPr>
          <a:lstStyle/>
          <a:p>
            <a:pPr>
              <a:lnSpc>
                <a:spcPct val="130000"/>
              </a:lnSpc>
              <a:buFont typeface="Wingdings" charset="0"/>
              <a:buNone/>
            </a:pPr>
            <a:r>
              <a:rPr lang="zh-CN" altLang="en-US" sz="6300" dirty="0">
                <a:solidFill>
                  <a:srgbClr val="FFFF00"/>
                </a:solidFill>
                <a:latin typeface="STXinwei" panose="02010800040101010101" pitchFamily="2" charset="-122"/>
                <a:ea typeface="STXinwei" panose="02010800040101010101" pitchFamily="2" charset="-122"/>
                <a:cs typeface="华文楷体"/>
              </a:rPr>
              <a:t>结论</a:t>
            </a:r>
            <a:endParaRPr lang="en-US" altLang="zh-CN" sz="5000" dirty="0">
              <a:solidFill>
                <a:srgbClr val="FFFF00"/>
              </a:solidFill>
              <a:latin typeface="STXinwei" panose="02010800040101010101" pitchFamily="2" charset="-122"/>
              <a:ea typeface="STXinwei" panose="02010800040101010101" pitchFamily="2" charset="-122"/>
              <a:cs typeface="华文楷体"/>
            </a:endParaRPr>
          </a:p>
          <a:p>
            <a:pPr>
              <a:lnSpc>
                <a:spcPct val="120000"/>
              </a:lnSpc>
              <a:buClr>
                <a:srgbClr val="FF0000"/>
              </a:buClr>
              <a:buSzPct val="80000"/>
              <a:buFont typeface="Wingdings" charset="2"/>
              <a:buChar char="u"/>
            </a:pPr>
            <a:r>
              <a:rPr lang="zh-CN" altLang="en-US" sz="5000" b="1" dirty="0">
                <a:effectLst/>
                <a:latin typeface="STXinwei" panose="02010800040101010101" pitchFamily="2" charset="-122"/>
                <a:ea typeface="STXinwei" panose="02010800040101010101" pitchFamily="2" charset="-122"/>
                <a:cs typeface="华文楷体"/>
              </a:rPr>
              <a:t>灰心失望是极其可怕的，是在近代一种极严重的社会病态。六十年代迷梦幻想的时代把人带进了目前这个冷漠无情的时代：怀疑神</a:t>
            </a:r>
            <a:r>
              <a:rPr lang="en-US" altLang="zh-CN" sz="5000" b="1" dirty="0">
                <a:effectLst/>
                <a:latin typeface="STXinwei" panose="02010800040101010101" pitchFamily="2" charset="-122"/>
                <a:ea typeface="STXinwei" panose="02010800040101010101" pitchFamily="2" charset="-122"/>
                <a:cs typeface="华文楷体"/>
              </a:rPr>
              <a:t> -- </a:t>
            </a:r>
            <a:r>
              <a:rPr lang="zh-CN" altLang="en-US" sz="5000" b="1" dirty="0">
                <a:effectLst/>
                <a:latin typeface="STXinwei" panose="02010800040101010101" pitchFamily="2" charset="-122"/>
                <a:ea typeface="STXinwei" panose="02010800040101010101" pitchFamily="2" charset="-122"/>
                <a:cs typeface="华文楷体"/>
              </a:rPr>
              <a:t>因而远离神；怀疑别人</a:t>
            </a:r>
            <a:r>
              <a:rPr lang="en-US" altLang="zh-CN" sz="5000" b="1" dirty="0">
                <a:effectLst/>
                <a:latin typeface="STXinwei" panose="02010800040101010101" pitchFamily="2" charset="-122"/>
                <a:ea typeface="STXinwei" panose="02010800040101010101" pitchFamily="2" charset="-122"/>
                <a:cs typeface="华文楷体"/>
              </a:rPr>
              <a:t> -- </a:t>
            </a:r>
            <a:r>
              <a:rPr lang="zh-CN" altLang="en-US" sz="5000" b="1" dirty="0">
                <a:effectLst/>
                <a:latin typeface="STXinwei" panose="02010800040101010101" pitchFamily="2" charset="-122"/>
                <a:ea typeface="STXinwei" panose="02010800040101010101" pitchFamily="2" charset="-122"/>
                <a:cs typeface="华文楷体"/>
              </a:rPr>
              <a:t>因而变得冷漠无情，自顾自；怀疑自己</a:t>
            </a:r>
            <a:r>
              <a:rPr lang="en-US" altLang="zh-CN" sz="5000" b="1" dirty="0">
                <a:effectLst/>
                <a:latin typeface="STXinwei" panose="02010800040101010101" pitchFamily="2" charset="-122"/>
                <a:ea typeface="STXinwei" panose="02010800040101010101" pitchFamily="2" charset="-122"/>
                <a:cs typeface="华文楷体"/>
              </a:rPr>
              <a:t> -- </a:t>
            </a:r>
            <a:r>
              <a:rPr lang="zh-CN" altLang="en-US" sz="5000" b="1" dirty="0">
                <a:effectLst/>
                <a:latin typeface="STXinwei" panose="02010800040101010101" pitchFamily="2" charset="-122"/>
                <a:ea typeface="STXinwei" panose="02010800040101010101" pitchFamily="2" charset="-122"/>
                <a:cs typeface="华文楷体"/>
              </a:rPr>
              <a:t>因而灰心失望。</a:t>
            </a:r>
            <a:endParaRPr lang="en-US" altLang="zh-CN" sz="5000" b="1" dirty="0">
              <a:effectLst/>
              <a:latin typeface="STXinwei" panose="02010800040101010101" pitchFamily="2" charset="-122"/>
              <a:ea typeface="STXinwei" panose="02010800040101010101" pitchFamily="2" charset="-122"/>
              <a:cs typeface="华文楷体"/>
            </a:endParaRPr>
          </a:p>
        </p:txBody>
      </p:sp>
    </p:spTree>
    <p:extLst>
      <p:ext uri="{BB962C8B-B14F-4D97-AF65-F5344CB8AC3E}">
        <p14:creationId xmlns:p14="http://schemas.microsoft.com/office/powerpoint/2010/main" val="39453563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43011" name="Rectangle 3"/>
          <p:cNvSpPr>
            <a:spLocks noGrp="1" noChangeArrowheads="1"/>
          </p:cNvSpPr>
          <p:nvPr>
            <p:ph type="body" idx="4294967295"/>
          </p:nvPr>
        </p:nvSpPr>
        <p:spPr>
          <a:xfrm>
            <a:off x="457200" y="1901952"/>
            <a:ext cx="8229600" cy="4538153"/>
          </a:xfrm>
          <a:prstGeom prst="rect">
            <a:avLst/>
          </a:prstGeom>
        </p:spPr>
        <p:txBody>
          <a:bodyPr>
            <a:normAutofit fontScale="85000" lnSpcReduction="20000"/>
          </a:bodyPr>
          <a:lstStyle/>
          <a:p>
            <a:pPr>
              <a:lnSpc>
                <a:spcPct val="130000"/>
              </a:lnSpc>
              <a:buFont typeface="Wingdings" charset="0"/>
              <a:buNone/>
            </a:pPr>
            <a:r>
              <a:rPr lang="zh-CN" altLang="en-US" sz="4400" dirty="0">
                <a:solidFill>
                  <a:srgbClr val="FFFF00"/>
                </a:solidFill>
                <a:latin typeface="STXinwei" panose="02010800040101010101" pitchFamily="2" charset="-122"/>
                <a:ea typeface="STXinwei" panose="02010800040101010101" pitchFamily="2" charset="-122"/>
                <a:cs typeface="华文楷体"/>
              </a:rPr>
              <a:t>结论</a:t>
            </a:r>
            <a:endParaRPr lang="en-US" altLang="zh-CN" sz="4400" dirty="0">
              <a:solidFill>
                <a:srgbClr val="FFFF00"/>
              </a:solidFill>
              <a:latin typeface="STXinwei" panose="02010800040101010101" pitchFamily="2" charset="-122"/>
              <a:ea typeface="STXinwei" panose="02010800040101010101" pitchFamily="2" charset="-122"/>
              <a:cs typeface="华文楷体"/>
            </a:endParaRPr>
          </a:p>
          <a:p>
            <a:pPr>
              <a:lnSpc>
                <a:spcPct val="130000"/>
              </a:lnSpc>
              <a:buClr>
                <a:srgbClr val="FF0000"/>
              </a:buClr>
              <a:buSzPct val="80000"/>
              <a:buFont typeface="Wingdings" charset="2"/>
              <a:buChar char="u"/>
            </a:pPr>
            <a:r>
              <a:rPr lang="zh-CN" altLang="en-US" sz="4400" b="1" dirty="0">
                <a:effectLst/>
                <a:latin typeface="STXinwei" panose="02010800040101010101" pitchFamily="2" charset="-122"/>
                <a:ea typeface="STXinwei" panose="02010800040101010101" pitchFamily="2" charset="-122"/>
                <a:cs typeface="华文楷体"/>
              </a:rPr>
              <a:t>我们可以从青少年吸毒及犯罪率的增加就可以看出。我们需要知道我们当走的路甚远，我们需要知道我们当负的使命甚重。</a:t>
            </a:r>
            <a:endParaRPr lang="en-US" altLang="zh-CN" sz="4400" b="1" dirty="0">
              <a:effectLst/>
              <a:latin typeface="STXinwei" panose="02010800040101010101" pitchFamily="2" charset="-122"/>
              <a:ea typeface="STXinwei" panose="02010800040101010101" pitchFamily="2" charset="-122"/>
              <a:cs typeface="华文楷体"/>
            </a:endParaRPr>
          </a:p>
          <a:p>
            <a:pPr>
              <a:lnSpc>
                <a:spcPct val="130000"/>
              </a:lnSpc>
            </a:pPr>
            <a:endParaRPr lang="en-US" altLang="zh-CN" sz="3200" dirty="0">
              <a:effectLst/>
              <a:latin typeface="华文楷体"/>
              <a:ea typeface="华文楷体"/>
              <a:cs typeface="华文楷体"/>
            </a:endParaRPr>
          </a:p>
          <a:p>
            <a:pPr>
              <a:lnSpc>
                <a:spcPct val="130000"/>
              </a:lnSpc>
              <a:buFont typeface="Wingdings" charset="0"/>
              <a:buNone/>
            </a:pPr>
            <a:r>
              <a:rPr lang="en-US" altLang="zh-CN" sz="2400" dirty="0">
                <a:effectLst/>
                <a:latin typeface="NSimSun" charset="0"/>
                <a:ea typeface="NSimSun" charset="0"/>
                <a:cs typeface="NSimSun" charset="0"/>
              </a:rPr>
              <a:t> </a:t>
            </a:r>
          </a:p>
        </p:txBody>
      </p:sp>
    </p:spTree>
    <p:extLst>
      <p:ext uri="{BB962C8B-B14F-4D97-AF65-F5344CB8AC3E}">
        <p14:creationId xmlns:p14="http://schemas.microsoft.com/office/powerpoint/2010/main" val="8548646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43011" name="Rectangle 3"/>
          <p:cNvSpPr>
            <a:spLocks noGrp="1" noChangeArrowheads="1"/>
          </p:cNvSpPr>
          <p:nvPr>
            <p:ph type="body" idx="4294967295"/>
          </p:nvPr>
        </p:nvSpPr>
        <p:spPr>
          <a:xfrm>
            <a:off x="457200" y="1889760"/>
            <a:ext cx="8229600" cy="4634865"/>
          </a:xfrm>
          <a:prstGeom prst="rect">
            <a:avLst/>
          </a:prstGeom>
        </p:spPr>
        <p:txBody>
          <a:bodyPr>
            <a:normAutofit fontScale="92500" lnSpcReduction="10000"/>
          </a:bodyPr>
          <a:lstStyle/>
          <a:p>
            <a:pPr>
              <a:buFont typeface="Wingdings" charset="0"/>
              <a:buNone/>
            </a:pPr>
            <a:r>
              <a:rPr lang="zh-CN" altLang="en-US" sz="4000" b="1" dirty="0">
                <a:solidFill>
                  <a:srgbClr val="FFFF00"/>
                </a:solidFill>
                <a:latin typeface="STXinwei" panose="02010800040101010101" pitchFamily="2" charset="-122"/>
                <a:ea typeface="STXinwei" panose="02010800040101010101" pitchFamily="2" charset="-122"/>
                <a:cs typeface="华文楷体"/>
              </a:rPr>
              <a:t>结论</a:t>
            </a:r>
            <a:endParaRPr lang="en-US" altLang="zh-CN" sz="4000" b="1" dirty="0">
              <a:solidFill>
                <a:srgbClr val="FFFF00"/>
              </a:solidFill>
              <a:latin typeface="STXinwei" panose="02010800040101010101" pitchFamily="2" charset="-122"/>
              <a:ea typeface="STXinwei" panose="02010800040101010101" pitchFamily="2" charset="-122"/>
              <a:cs typeface="华文楷体"/>
            </a:endParaRPr>
          </a:p>
          <a:p>
            <a:pPr>
              <a:lnSpc>
                <a:spcPct val="110000"/>
              </a:lnSpc>
              <a:buClr>
                <a:srgbClr val="FF0000"/>
              </a:buClr>
              <a:buSzPct val="80000"/>
              <a:buFont typeface="Wingdings" charset="2"/>
              <a:buChar char="u"/>
            </a:pPr>
            <a:r>
              <a:rPr lang="zh-CN" altLang="en-US" sz="3800" b="1" dirty="0">
                <a:effectLst/>
                <a:latin typeface="STXinwei" panose="02010800040101010101" pitchFamily="2" charset="-122"/>
                <a:ea typeface="STXinwei" panose="02010800040101010101" pitchFamily="2" charset="-122"/>
                <a:cs typeface="华文楷体"/>
              </a:rPr>
              <a:t>上帝不要以利亚只看自己的难处，要他再一次将焦点对准别人的需要：想到那些未曾向巴力屈的；想到哈薛要作亚兰王；想到耶户要作以色列王；想到以利沙要接替他作先知</a:t>
            </a:r>
            <a:r>
              <a:rPr lang="en-US" altLang="zh-CN" sz="3800" b="1" dirty="0">
                <a:effectLst/>
                <a:latin typeface="STXinwei" panose="02010800040101010101" pitchFamily="2" charset="-122"/>
                <a:ea typeface="STXinwei" panose="02010800040101010101" pitchFamily="2" charset="-122"/>
                <a:cs typeface="华文楷体"/>
              </a:rPr>
              <a:t>  </a:t>
            </a:r>
            <a:r>
              <a:rPr lang="zh-CN" altLang="en-US" sz="3800" b="1" dirty="0">
                <a:effectLst/>
                <a:latin typeface="STXinwei" panose="02010800040101010101" pitchFamily="2" charset="-122"/>
                <a:ea typeface="STXinwei" panose="02010800040101010101" pitchFamily="2" charset="-122"/>
                <a:cs typeface="华文楷体"/>
              </a:rPr>
              <a:t>．．．。这些人的需要再次激起先知的热心。</a:t>
            </a:r>
            <a:endParaRPr lang="en-US" altLang="zh-CN" sz="3800" b="1" dirty="0">
              <a:effectLst/>
              <a:latin typeface="STXinwei" panose="02010800040101010101" pitchFamily="2" charset="-122"/>
              <a:ea typeface="STXinwei" panose="02010800040101010101" pitchFamily="2" charset="-122"/>
              <a:cs typeface="华文楷体"/>
            </a:endParaRPr>
          </a:p>
          <a:p>
            <a:pPr>
              <a:lnSpc>
                <a:spcPct val="90000"/>
              </a:lnSpc>
              <a:buFont typeface="Wingdings" charset="0"/>
              <a:buNone/>
            </a:pPr>
            <a:r>
              <a:rPr lang="en-US" altLang="zh-CN" sz="3600" dirty="0">
                <a:effectLst/>
                <a:latin typeface="STXinwei" panose="02010800040101010101" pitchFamily="2" charset="-122"/>
                <a:ea typeface="STXinwei" panose="02010800040101010101" pitchFamily="2" charset="-122"/>
                <a:cs typeface="NSimSun" charset="0"/>
              </a:rPr>
              <a:t> </a:t>
            </a:r>
          </a:p>
        </p:txBody>
      </p:sp>
    </p:spTree>
    <p:extLst>
      <p:ext uri="{BB962C8B-B14F-4D97-AF65-F5344CB8AC3E}">
        <p14:creationId xmlns:p14="http://schemas.microsoft.com/office/powerpoint/2010/main" val="37010030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44035" name="Rectangle 3"/>
          <p:cNvSpPr>
            <a:spLocks noGrp="1" noChangeArrowheads="1"/>
          </p:cNvSpPr>
          <p:nvPr>
            <p:ph type="body" idx="4294967295"/>
          </p:nvPr>
        </p:nvSpPr>
        <p:spPr>
          <a:xfrm>
            <a:off x="457200" y="1600200"/>
            <a:ext cx="8229600" cy="4637088"/>
          </a:xfrm>
          <a:prstGeom prst="rect">
            <a:avLst/>
          </a:prstGeom>
        </p:spPr>
        <p:txBody>
          <a:bodyPr>
            <a:noAutofit/>
          </a:bodyPr>
          <a:lstStyle/>
          <a:p>
            <a:pPr>
              <a:lnSpc>
                <a:spcPct val="110000"/>
              </a:lnSpc>
              <a:buFont typeface="Wingdings" charset="0"/>
              <a:buNone/>
            </a:pPr>
            <a:r>
              <a:rPr lang="zh-CN" altLang="en-US" sz="4400" b="1" dirty="0">
                <a:solidFill>
                  <a:srgbClr val="FFFF00"/>
                </a:solidFill>
                <a:latin typeface="STXinwei" panose="02010800040101010101" pitchFamily="2" charset="-122"/>
                <a:ea typeface="STXinwei" panose="02010800040101010101" pitchFamily="2" charset="-122"/>
                <a:cs typeface="华文楷体"/>
              </a:rPr>
              <a:t>结论</a:t>
            </a:r>
            <a:r>
              <a:rPr lang="en-US" altLang="zh-CN" sz="4400" b="1" dirty="0">
                <a:solidFill>
                  <a:srgbClr val="FFFF00"/>
                </a:solidFill>
                <a:latin typeface="STXinwei" panose="02010800040101010101" pitchFamily="2" charset="-122"/>
                <a:ea typeface="STXinwei" panose="02010800040101010101" pitchFamily="2" charset="-122"/>
                <a:cs typeface="华文楷体"/>
              </a:rPr>
              <a:t> </a:t>
            </a:r>
          </a:p>
          <a:p>
            <a:pPr>
              <a:lnSpc>
                <a:spcPct val="110000"/>
              </a:lnSpc>
              <a:buClr>
                <a:srgbClr val="FF0000"/>
              </a:buClr>
              <a:buSzPct val="80000"/>
              <a:buFont typeface="Wingdings" charset="2"/>
              <a:buChar char="u"/>
            </a:pPr>
            <a:r>
              <a:rPr lang="zh-CN" altLang="en-US" sz="3300" b="1" dirty="0">
                <a:effectLst/>
                <a:latin typeface="STXinwei" panose="02010800040101010101" pitchFamily="2" charset="-122"/>
                <a:ea typeface="STXinwei" panose="02010800040101010101" pitchFamily="2" charset="-122"/>
                <a:cs typeface="华文楷体"/>
              </a:rPr>
              <a:t>我们当学习在困难中，不看见自己的难处。当你愿意去爱别人、去关怀别人、为别人代求、去鼓励别人、去提醒别人的时候，你自己的难处就算不得什么了。坚信神在我们生命中的能力，是克服失望和灰心终极的途径</a:t>
            </a:r>
            <a:r>
              <a:rPr lang="zh-CN" altLang="en-US" sz="3300" b="1" dirty="0">
                <a:latin typeface="STXinwei" panose="02010800040101010101" pitchFamily="2" charset="-122"/>
                <a:ea typeface="STXinwei" panose="02010800040101010101" pitchFamily="2" charset="-122"/>
                <a:cs typeface="华文楷体"/>
              </a:rPr>
              <a:t>。</a:t>
            </a:r>
            <a:endParaRPr lang="en-US" altLang="zh-CN" sz="3300" b="1" dirty="0">
              <a:effectLst/>
              <a:latin typeface="STXinwei" panose="02010800040101010101" pitchFamily="2" charset="-122"/>
              <a:ea typeface="STXinwei" panose="02010800040101010101" pitchFamily="2" charset="-122"/>
              <a:cs typeface="华文楷体"/>
            </a:endParaRPr>
          </a:p>
        </p:txBody>
      </p:sp>
    </p:spTree>
    <p:extLst>
      <p:ext uri="{BB962C8B-B14F-4D97-AF65-F5344CB8AC3E}">
        <p14:creationId xmlns:p14="http://schemas.microsoft.com/office/powerpoint/2010/main" val="16798670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44035" name="Rectangle 3"/>
          <p:cNvSpPr>
            <a:spLocks noGrp="1" noChangeArrowheads="1"/>
          </p:cNvSpPr>
          <p:nvPr>
            <p:ph type="body" idx="4294967295"/>
          </p:nvPr>
        </p:nvSpPr>
        <p:spPr>
          <a:xfrm>
            <a:off x="457200" y="1417638"/>
            <a:ext cx="8229600" cy="4819650"/>
          </a:xfrm>
          <a:prstGeom prst="rect">
            <a:avLst/>
          </a:prstGeom>
        </p:spPr>
        <p:txBody>
          <a:bodyPr>
            <a:noAutofit/>
          </a:bodyPr>
          <a:lstStyle/>
          <a:p>
            <a:pPr>
              <a:buFont typeface="Wingdings" charset="0"/>
              <a:buNone/>
            </a:pPr>
            <a:r>
              <a:rPr lang="zh-CN" altLang="en-US" sz="4400" b="1" dirty="0">
                <a:solidFill>
                  <a:srgbClr val="FFFF00"/>
                </a:solidFill>
                <a:latin typeface="STXinwei" panose="02010800040101010101" pitchFamily="2" charset="-122"/>
                <a:ea typeface="STXinwei" panose="02010800040101010101" pitchFamily="2" charset="-122"/>
                <a:cs typeface="华文楷体"/>
              </a:rPr>
              <a:t>结论</a:t>
            </a:r>
            <a:r>
              <a:rPr lang="en-US" altLang="zh-CN" sz="4400" dirty="0">
                <a:solidFill>
                  <a:srgbClr val="FFFF00"/>
                </a:solidFill>
                <a:latin typeface="STXinwei" panose="02010800040101010101" pitchFamily="2" charset="-122"/>
                <a:ea typeface="STXinwei" panose="02010800040101010101" pitchFamily="2" charset="-122"/>
                <a:cs typeface="华文楷体"/>
              </a:rPr>
              <a:t> </a:t>
            </a:r>
          </a:p>
          <a:p>
            <a:pPr>
              <a:buClr>
                <a:srgbClr val="FF0000"/>
              </a:buClr>
              <a:buSzPct val="80000"/>
              <a:buFont typeface="Wingdings" charset="2"/>
              <a:buChar char="u"/>
            </a:pPr>
            <a:r>
              <a:rPr lang="zh-CN" altLang="en-US" sz="3300" b="1" dirty="0">
                <a:effectLst/>
                <a:latin typeface="STXinwei" panose="02010800040101010101" pitchFamily="2" charset="-122"/>
                <a:ea typeface="STXinwei" panose="02010800040101010101" pitchFamily="2" charset="-122"/>
                <a:cs typeface="华文楷体"/>
              </a:rPr>
              <a:t>我们有这宝贝放在瓦器里、要显明这莫大的能力、是出于　神、不是出于我们。</a:t>
            </a:r>
            <a:r>
              <a:rPr lang="en-US" altLang="zh-CN" sz="3300" b="1" dirty="0">
                <a:effectLst/>
                <a:latin typeface="STXinwei" panose="02010800040101010101" pitchFamily="2" charset="-122"/>
                <a:ea typeface="STXinwei" panose="02010800040101010101" pitchFamily="2" charset="-122"/>
                <a:cs typeface="华文楷体"/>
              </a:rPr>
              <a:t> </a:t>
            </a:r>
            <a:r>
              <a:rPr lang="zh-CN" altLang="en-US" sz="3300" b="1" dirty="0">
                <a:effectLst/>
                <a:latin typeface="STXinwei" panose="02010800040101010101" pitchFamily="2" charset="-122"/>
                <a:ea typeface="STXinwei" panose="02010800040101010101" pitchFamily="2" charset="-122"/>
                <a:cs typeface="华文楷体"/>
              </a:rPr>
              <a:t>我们四面受敌、却不被困住．心里作难、却不至失望．</a:t>
            </a:r>
            <a:r>
              <a:rPr lang="en-US" altLang="zh-CN" sz="3300" b="1" dirty="0">
                <a:effectLst/>
                <a:latin typeface="STXinwei" panose="02010800040101010101" pitchFamily="2" charset="-122"/>
                <a:ea typeface="STXinwei" panose="02010800040101010101" pitchFamily="2" charset="-122"/>
                <a:cs typeface="华文楷体"/>
              </a:rPr>
              <a:t> </a:t>
            </a:r>
            <a:r>
              <a:rPr lang="zh-CN" altLang="en-US" sz="3300" b="1" dirty="0">
                <a:effectLst/>
                <a:latin typeface="STXinwei" panose="02010800040101010101" pitchFamily="2" charset="-122"/>
                <a:ea typeface="STXinwei" panose="02010800040101010101" pitchFamily="2" charset="-122"/>
                <a:cs typeface="华文楷体"/>
              </a:rPr>
              <a:t>遭逼迫、却不被丢弃．打倒了、却不至死亡．</a:t>
            </a:r>
            <a:r>
              <a:rPr lang="en-US" altLang="zh-CN" sz="3300" b="1" dirty="0">
                <a:effectLst/>
                <a:latin typeface="STXinwei" panose="02010800040101010101" pitchFamily="2" charset="-122"/>
                <a:ea typeface="STXinwei" panose="02010800040101010101" pitchFamily="2" charset="-122"/>
                <a:cs typeface="华文楷体"/>
              </a:rPr>
              <a:t> </a:t>
            </a:r>
            <a:r>
              <a:rPr lang="zh-CN" altLang="en-US" sz="3300" b="1" dirty="0">
                <a:effectLst/>
                <a:latin typeface="STXinwei" panose="02010800040101010101" pitchFamily="2" charset="-122"/>
                <a:ea typeface="STXinwei" panose="02010800040101010101" pitchFamily="2" charset="-122"/>
                <a:cs typeface="华文楷体"/>
              </a:rPr>
              <a:t>身上常带着耶稣的死、使耶稣的生、也显明在我们身上。</a:t>
            </a:r>
            <a:r>
              <a:rPr lang="en-US" altLang="zh-CN" sz="3300" b="1" dirty="0">
                <a:effectLst/>
                <a:latin typeface="STXinwei" panose="02010800040101010101" pitchFamily="2" charset="-122"/>
                <a:ea typeface="STXinwei" panose="02010800040101010101" pitchFamily="2" charset="-122"/>
                <a:cs typeface="华文楷体"/>
              </a:rPr>
              <a:t> </a:t>
            </a:r>
            <a:r>
              <a:rPr lang="zh-CN" altLang="en-US" sz="3300" b="1" dirty="0">
                <a:effectLst/>
                <a:latin typeface="STXinwei" panose="02010800040101010101" pitchFamily="2" charset="-122"/>
                <a:ea typeface="STXinwei" panose="02010800040101010101" pitchFamily="2" charset="-122"/>
                <a:cs typeface="华文楷体"/>
              </a:rPr>
              <a:t>（林后四章七至十节）</a:t>
            </a:r>
            <a:r>
              <a:rPr lang="en-US" altLang="zh-CN" sz="3300" b="1" dirty="0">
                <a:latin typeface="STXinwei" panose="02010800040101010101" pitchFamily="2" charset="-122"/>
                <a:ea typeface="STXinwei" panose="02010800040101010101" pitchFamily="2" charset="-122"/>
                <a:cs typeface="华文楷体"/>
              </a:rPr>
              <a:t> </a:t>
            </a:r>
          </a:p>
        </p:txBody>
      </p:sp>
    </p:spTree>
    <p:extLst>
      <p:ext uri="{BB962C8B-B14F-4D97-AF65-F5344CB8AC3E}">
        <p14:creationId xmlns:p14="http://schemas.microsoft.com/office/powerpoint/2010/main" val="42682102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4E5964D-0B2F-F548-AFCE-0387F1E2757F}"/>
              </a:ext>
            </a:extLst>
          </p:cNvPr>
          <p:cNvSpPr>
            <a:spLocks noGrp="1"/>
          </p:cNvSpPr>
          <p:nvPr>
            <p:ph type="title"/>
          </p:nvPr>
        </p:nvSpPr>
        <p:spPr>
          <a:xfrm>
            <a:off x="609600" y="4962525"/>
            <a:ext cx="45719" cy="1362075"/>
          </a:xfrm>
        </p:spPr>
        <p:txBody>
          <a:bodyPr/>
          <a:lstStyle/>
          <a:p>
            <a:r>
              <a:rPr lang="zh-CN" altLang="en-US" dirty="0"/>
              <a:t>   </a:t>
            </a:r>
            <a:endParaRPr lang="en-US" dirty="0"/>
          </a:p>
        </p:txBody>
      </p:sp>
      <p:sp>
        <p:nvSpPr>
          <p:cNvPr id="5" name="Text Placeholder 4">
            <a:extLst>
              <a:ext uri="{FF2B5EF4-FFF2-40B4-BE49-F238E27FC236}">
                <a16:creationId xmlns:a16="http://schemas.microsoft.com/office/drawing/2014/main" id="{FB04401B-5554-9C46-937A-7130A6E5598A}"/>
              </a:ext>
            </a:extLst>
          </p:cNvPr>
          <p:cNvSpPr>
            <a:spLocks noGrp="1"/>
          </p:cNvSpPr>
          <p:nvPr>
            <p:ph type="body" idx="1"/>
          </p:nvPr>
        </p:nvSpPr>
        <p:spPr>
          <a:xfrm>
            <a:off x="609600" y="2621090"/>
            <a:ext cx="7885113" cy="1500187"/>
          </a:xfrm>
        </p:spPr>
        <p:txBody>
          <a:bodyPr>
            <a:normAutofit/>
          </a:bodyPr>
          <a:lstStyle/>
          <a:p>
            <a:pPr algn="ctr"/>
            <a:r>
              <a:rPr lang="en-US" sz="6000" b="1" dirty="0" err="1">
                <a:solidFill>
                  <a:srgbClr val="00FFFF"/>
                </a:solidFill>
                <a:latin typeface="STXinwei" panose="02010800040101010101" pitchFamily="2" charset="-122"/>
                <a:ea typeface="STXinwei" panose="02010800040101010101" pitchFamily="2" charset="-122"/>
              </a:rPr>
              <a:t>奔跑不放弃</a:t>
            </a:r>
            <a:endParaRPr lang="en-US" sz="6000" b="1" dirty="0">
              <a:solidFill>
                <a:srgbClr val="00FFFF"/>
              </a:solidFill>
              <a:latin typeface="STXinwei" panose="02010800040101010101" pitchFamily="2" charset="-122"/>
              <a:ea typeface="STXinwei" panose="02010800040101010101" pitchFamily="2" charset="-122"/>
            </a:endParaRPr>
          </a:p>
        </p:txBody>
      </p:sp>
    </p:spTree>
    <p:extLst>
      <p:ext uri="{BB962C8B-B14F-4D97-AF65-F5344CB8AC3E}">
        <p14:creationId xmlns:p14="http://schemas.microsoft.com/office/powerpoint/2010/main" val="22152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CN" altLang="en-US" sz="5400" b="1" dirty="0">
                <a:solidFill>
                  <a:srgbClr val="00FFFF"/>
                </a:solidFill>
                <a:latin typeface="Hiragino Sans GB W6"/>
                <a:ea typeface="Hiragino Sans GB W6"/>
                <a:cs typeface="Hiragino Sans GB W6"/>
              </a:rPr>
              <a:t>神的话</a:t>
            </a:r>
            <a:endParaRPr lang="en-US" sz="5400" b="1" dirty="0">
              <a:solidFill>
                <a:srgbClr val="00FFFF"/>
              </a:solidFill>
              <a:latin typeface="Hiragino Sans GB W6"/>
              <a:ea typeface="Hiragino Sans GB W6"/>
              <a:cs typeface="Hiragino Sans GB W6"/>
            </a:endParaRPr>
          </a:p>
        </p:txBody>
      </p:sp>
      <p:sp>
        <p:nvSpPr>
          <p:cNvPr id="3" name="Content Placeholder 2"/>
          <p:cNvSpPr>
            <a:spLocks noGrp="1"/>
          </p:cNvSpPr>
          <p:nvPr>
            <p:ph sz="quarter" idx="13"/>
          </p:nvPr>
        </p:nvSpPr>
        <p:spPr>
          <a:xfrm>
            <a:off x="609600" y="1757548"/>
            <a:ext cx="7924800" cy="4465451"/>
          </a:xfrm>
        </p:spPr>
        <p:txBody>
          <a:bodyPr>
            <a:normAutofit/>
          </a:bodyPr>
          <a:lstStyle/>
          <a:p>
            <a:pPr>
              <a:lnSpc>
                <a:spcPct val="120000"/>
              </a:lnSpc>
              <a:buClr>
                <a:srgbClr val="FF0000"/>
              </a:buClr>
              <a:buSzPct val="80000"/>
              <a:buFont typeface="Wingdings" charset="2"/>
              <a:buChar char="u"/>
            </a:pPr>
            <a:r>
              <a:rPr lang="en-US" sz="3300" b="1" dirty="0">
                <a:latin typeface="STXinwei" panose="02010800040101010101" pitchFamily="2" charset="-122"/>
                <a:ea typeface="STXinwei" panose="02010800040101010101" pitchFamily="2" charset="-122"/>
                <a:cs typeface="华文楷体"/>
              </a:rPr>
              <a:t>13 </a:t>
            </a:r>
            <a:r>
              <a:rPr lang="zh-TW" altLang="en-US" sz="3300" b="1" dirty="0">
                <a:latin typeface="STXinwei" panose="02010800040101010101" pitchFamily="2" charset="-122"/>
                <a:ea typeface="STXinwei" panose="02010800040101010101" pitchFamily="2" charset="-122"/>
                <a:cs typeface="华文楷体"/>
              </a:rPr>
              <a:t>以利亚听见、就用外衣蒙上脸、出来站在洞口、有声音向他说、以利亚阿、你</a:t>
            </a:r>
            <a:r>
              <a:rPr lang="zh-TW" altLang="en-US" sz="3300" b="1" dirty="0">
                <a:solidFill>
                  <a:srgbClr val="00FFFF"/>
                </a:solidFill>
                <a:latin typeface="STXinwei" panose="02010800040101010101" pitchFamily="2" charset="-122"/>
                <a:ea typeface="STXinwei" panose="02010800040101010101" pitchFamily="2" charset="-122"/>
                <a:cs typeface="华文楷体"/>
              </a:rPr>
              <a:t>在这里作甚麽</a:t>
            </a:r>
            <a:r>
              <a:rPr lang="zh-CN" altLang="en-US" sz="3300" b="1" dirty="0">
                <a:latin typeface="STXinwei" panose="02010800040101010101" pitchFamily="2" charset="-122"/>
                <a:ea typeface="STXinwei" panose="02010800040101010101" pitchFamily="2" charset="-122"/>
                <a:cs typeface="华文楷体"/>
              </a:rPr>
              <a:t>？</a:t>
            </a:r>
            <a:r>
              <a:rPr lang="en-US" sz="3300" b="1" dirty="0">
                <a:latin typeface="STXinwei" panose="02010800040101010101" pitchFamily="2" charset="-122"/>
                <a:ea typeface="STXinwei" panose="02010800040101010101" pitchFamily="2" charset="-122"/>
                <a:cs typeface="华文楷体"/>
              </a:rPr>
              <a:t>14 </a:t>
            </a:r>
            <a:r>
              <a:rPr lang="zh-TW" altLang="en-US" sz="3300" b="1" dirty="0">
                <a:latin typeface="STXinwei" panose="02010800040101010101" pitchFamily="2" charset="-122"/>
                <a:ea typeface="STXinwei" panose="02010800040101010101" pitchFamily="2" charset="-122"/>
                <a:cs typeface="华文楷体"/>
              </a:rPr>
              <a:t>他说、我为耶和华万军之　神大发热心、因为以色列人背弃了你的约、坏坏了你的祭坛、用刀杀了你的先知</a:t>
            </a:r>
            <a:r>
              <a:rPr lang="zh-TW" altLang="en-US" sz="3300" b="1" dirty="0">
                <a:latin typeface="华文楷体"/>
                <a:ea typeface="华文楷体"/>
                <a:cs typeface="华文楷体"/>
              </a:rPr>
              <a:t>、</a:t>
            </a:r>
            <a:r>
              <a:rPr lang="zh-TW" altLang="en-US" sz="3300" b="1" dirty="0">
                <a:solidFill>
                  <a:srgbClr val="FFFF00"/>
                </a:solidFill>
                <a:latin typeface="Hiragino Sans GB W6"/>
                <a:ea typeface="Hiragino Sans GB W6"/>
                <a:cs typeface="Hiragino Sans GB W6"/>
              </a:rPr>
              <a:t>只剩下我一個人</a:t>
            </a:r>
            <a:r>
              <a:rPr lang="zh-TW" altLang="en-US" sz="3300" b="1" dirty="0">
                <a:latin typeface="华文楷体"/>
                <a:ea typeface="华文楷体"/>
                <a:cs typeface="华文楷体"/>
              </a:rPr>
              <a:t>、</a:t>
            </a:r>
            <a:r>
              <a:rPr lang="zh-TW" altLang="en-US" sz="3300" b="1" dirty="0">
                <a:latin typeface="STXinwei" panose="02010800040101010101" pitchFamily="2" charset="-122"/>
                <a:ea typeface="STXinwei" panose="02010800040101010101" pitchFamily="2" charset="-122"/>
                <a:cs typeface="华文楷体"/>
              </a:rPr>
              <a:t>他们还要寻索我的命。</a:t>
            </a:r>
            <a:endParaRPr lang="en-US" sz="3300" b="1" dirty="0">
              <a:latin typeface="STXinwei" panose="02010800040101010101" pitchFamily="2" charset="-122"/>
              <a:ea typeface="STXinwei" panose="02010800040101010101" pitchFamily="2" charset="-122"/>
              <a:cs typeface="华文楷体"/>
            </a:endParaRPr>
          </a:p>
          <a:p>
            <a:pPr marL="0" indent="0">
              <a:buNone/>
            </a:pPr>
            <a:endParaRPr lang="en-US" sz="5100" dirty="0"/>
          </a:p>
          <a:p>
            <a:endParaRPr lang="en-US" dirty="0"/>
          </a:p>
        </p:txBody>
      </p:sp>
    </p:spTree>
    <p:extLst>
      <p:ext uri="{BB962C8B-B14F-4D97-AF65-F5344CB8AC3E}">
        <p14:creationId xmlns:p14="http://schemas.microsoft.com/office/powerpoint/2010/main" val="4495741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45719" cy="1143000"/>
          </a:xfrm>
        </p:spPr>
        <p:txBody>
          <a:bodyPr/>
          <a:lstStyle/>
          <a:p>
            <a:r>
              <a:rPr lang="en-US" dirty="0"/>
              <a:t>  </a:t>
            </a:r>
          </a:p>
        </p:txBody>
      </p:sp>
      <p:sp>
        <p:nvSpPr>
          <p:cNvPr id="3" name="Content Placeholder 2"/>
          <p:cNvSpPr>
            <a:spLocks noGrp="1"/>
          </p:cNvSpPr>
          <p:nvPr>
            <p:ph sz="quarter" idx="13"/>
          </p:nvPr>
        </p:nvSpPr>
        <p:spPr>
          <a:xfrm>
            <a:off x="101011" y="174641"/>
            <a:ext cx="8931058" cy="6472343"/>
          </a:xfrm>
        </p:spPr>
        <p:txBody>
          <a:bodyPr>
            <a:normAutofit lnSpcReduction="10000"/>
          </a:bodyPr>
          <a:lstStyle/>
          <a:p>
            <a:pPr marL="0" indent="0" algn="ctr">
              <a:lnSpc>
                <a:spcPct val="110000"/>
              </a:lnSpc>
              <a:spcBef>
                <a:spcPts val="0"/>
              </a:spcBef>
              <a:spcAft>
                <a:spcPts val="0"/>
              </a:spcAft>
              <a:buNone/>
            </a:pPr>
            <a:r>
              <a:rPr lang="zh-CN" altLang="en-US" sz="3400" b="1" dirty="0">
                <a:latin typeface="华文楷体"/>
                <a:ea typeface="华文楷体"/>
                <a:cs typeface="华文楷体"/>
              </a:rPr>
              <a:t>每个狂风暴雨里，你同在在那里，</a:t>
            </a:r>
            <a:r>
              <a:rPr lang="en-US" altLang="zh-CN" sz="3400" b="1" dirty="0">
                <a:latin typeface="华文楷体"/>
                <a:ea typeface="华文楷体"/>
                <a:cs typeface="华文楷体"/>
              </a:rPr>
              <a:t>                              </a:t>
            </a:r>
            <a:r>
              <a:rPr lang="zh-CN" altLang="en-US" sz="3400" b="1" dirty="0">
                <a:latin typeface="华文楷体"/>
                <a:ea typeface="华文楷体"/>
                <a:cs typeface="华文楷体"/>
              </a:rPr>
              <a:t>每个难处低谷里，你恩典在那里，</a:t>
            </a:r>
            <a:r>
              <a:rPr lang="en-US" altLang="zh-CN" sz="3400" b="1" dirty="0">
                <a:latin typeface="华文楷体"/>
                <a:ea typeface="华文楷体"/>
                <a:cs typeface="华文楷体"/>
              </a:rPr>
              <a:t>                              </a:t>
            </a:r>
            <a:r>
              <a:rPr lang="zh-CN" altLang="en-US" sz="3400" b="1" dirty="0">
                <a:latin typeface="华文楷体"/>
                <a:ea typeface="华文楷体"/>
                <a:cs typeface="华文楷体"/>
              </a:rPr>
              <a:t>每个伤心失望里，你爱我爱到底，</a:t>
            </a:r>
            <a:r>
              <a:rPr lang="en-US" altLang="zh-CN" sz="3400" b="1" dirty="0">
                <a:latin typeface="华文楷体"/>
                <a:ea typeface="华文楷体"/>
                <a:cs typeface="华文楷体"/>
              </a:rPr>
              <a:t>                               </a:t>
            </a:r>
            <a:r>
              <a:rPr lang="zh-CN" altLang="en-US" sz="3400" b="1" dirty="0">
                <a:latin typeface="华文楷体"/>
                <a:ea typeface="华文楷体"/>
                <a:cs typeface="华文楷体"/>
              </a:rPr>
              <a:t>在你爱的光中，我得着能力，</a:t>
            </a:r>
            <a:r>
              <a:rPr lang="en-US" altLang="zh-CN" sz="3400" b="1" dirty="0">
                <a:latin typeface="华文楷体"/>
                <a:ea typeface="华文楷体"/>
                <a:cs typeface="华文楷体"/>
              </a:rPr>
              <a:t>                                     </a:t>
            </a:r>
            <a:r>
              <a:rPr lang="zh-CN" altLang="en-US" sz="3400" b="1" dirty="0">
                <a:solidFill>
                  <a:srgbClr val="FFC000"/>
                </a:solidFill>
                <a:latin typeface="华文楷体"/>
                <a:ea typeface="华文楷体"/>
                <a:cs typeface="华文楷体"/>
              </a:rPr>
              <a:t>我爱你，用尽我全心全意全力，</a:t>
            </a:r>
            <a:r>
              <a:rPr lang="en-US" altLang="zh-CN" sz="3400" b="1" dirty="0">
                <a:solidFill>
                  <a:srgbClr val="FFC000"/>
                </a:solidFill>
                <a:latin typeface="华文楷体"/>
                <a:ea typeface="华文楷体"/>
                <a:cs typeface="华文楷体"/>
              </a:rPr>
              <a:t>                                   </a:t>
            </a:r>
            <a:r>
              <a:rPr lang="zh-CN" altLang="en-US" sz="3400" b="1" dirty="0">
                <a:solidFill>
                  <a:srgbClr val="FFC000"/>
                </a:solidFill>
                <a:latin typeface="华文楷体"/>
                <a:ea typeface="华文楷体"/>
                <a:cs typeface="华文楷体"/>
              </a:rPr>
              <a:t>荣耀高举你的名，我跟随不怀疑，</a:t>
            </a:r>
            <a:r>
              <a:rPr lang="en-US" altLang="zh-CN" sz="3400" b="1" dirty="0">
                <a:solidFill>
                  <a:srgbClr val="FFC000"/>
                </a:solidFill>
                <a:latin typeface="华文楷体"/>
                <a:ea typeface="华文楷体"/>
                <a:cs typeface="华文楷体"/>
              </a:rPr>
              <a:t>                              </a:t>
            </a:r>
            <a:r>
              <a:rPr lang="zh-CN" altLang="en-US" sz="3400" b="1" dirty="0">
                <a:solidFill>
                  <a:srgbClr val="FFC000"/>
                </a:solidFill>
                <a:latin typeface="华文楷体"/>
                <a:ea typeface="华文楷体"/>
                <a:cs typeface="华文楷体"/>
              </a:rPr>
              <a:t>我爱你，用尽我全心全意全力，</a:t>
            </a:r>
            <a:r>
              <a:rPr lang="en-US" altLang="zh-CN" sz="3400" b="1" dirty="0">
                <a:solidFill>
                  <a:srgbClr val="FFC000"/>
                </a:solidFill>
                <a:latin typeface="华文楷体"/>
                <a:ea typeface="华文楷体"/>
                <a:cs typeface="华文楷体"/>
              </a:rPr>
              <a:t>                                     </a:t>
            </a:r>
            <a:r>
              <a:rPr lang="zh-CN" altLang="en-US" sz="3400" b="1" dirty="0">
                <a:solidFill>
                  <a:srgbClr val="FFC000"/>
                </a:solidFill>
                <a:latin typeface="华文楷体"/>
                <a:ea typeface="华文楷体"/>
                <a:cs typeface="华文楷体"/>
              </a:rPr>
              <a:t>在这爱的路程里，我奔跑不放弃</a:t>
            </a:r>
            <a:r>
              <a:rPr lang="zh-TW" altLang="en-US" sz="3400" b="1" dirty="0">
                <a:solidFill>
                  <a:srgbClr val="FFC000"/>
                </a:solidFill>
                <a:latin typeface="华文楷体"/>
                <a:ea typeface="华文楷体"/>
                <a:cs typeface="华文楷体"/>
              </a:rPr>
              <a:t>。</a:t>
            </a:r>
            <a:r>
              <a:rPr lang="en-US" altLang="zh-CN" sz="3400" b="1" dirty="0">
                <a:solidFill>
                  <a:srgbClr val="FFC000"/>
                </a:solidFill>
                <a:latin typeface="华文楷体"/>
                <a:ea typeface="华文楷体"/>
                <a:cs typeface="华文楷体"/>
              </a:rPr>
              <a:t>                                </a:t>
            </a:r>
            <a:r>
              <a:rPr lang="zh-CN" altLang="en-US" sz="3400" b="1" dirty="0">
                <a:latin typeface="华文楷体"/>
                <a:ea typeface="华文楷体"/>
                <a:cs typeface="华文楷体"/>
              </a:rPr>
              <a:t>四面受敌却不被困住，</a:t>
            </a:r>
            <a:r>
              <a:rPr lang="en-US" altLang="zh-CN" sz="3400" b="1" dirty="0">
                <a:latin typeface="华文楷体"/>
                <a:ea typeface="华文楷体"/>
                <a:cs typeface="华文楷体"/>
              </a:rPr>
              <a:t>                                                    </a:t>
            </a:r>
            <a:r>
              <a:rPr lang="zh-CN" altLang="en-US" sz="3400" b="1" dirty="0">
                <a:latin typeface="华文楷体"/>
                <a:ea typeface="华文楷体"/>
                <a:cs typeface="华文楷体"/>
              </a:rPr>
              <a:t>心里作难却不致失望，</a:t>
            </a:r>
            <a:r>
              <a:rPr lang="en-US" altLang="zh-CN" sz="3400" b="1" dirty="0">
                <a:latin typeface="华文楷体"/>
                <a:ea typeface="华文楷体"/>
                <a:cs typeface="华文楷体"/>
              </a:rPr>
              <a:t>                                             </a:t>
            </a:r>
            <a:r>
              <a:rPr lang="zh-CN" altLang="en-US" sz="3400" b="1" dirty="0">
                <a:latin typeface="华文楷体"/>
                <a:ea typeface="华文楷体"/>
                <a:cs typeface="华文楷体"/>
              </a:rPr>
              <a:t>至暂至轻的苦楚要成就，</a:t>
            </a:r>
            <a:endParaRPr lang="en-US" altLang="zh-CN" sz="3400" b="1" dirty="0">
              <a:latin typeface="华文楷体"/>
              <a:ea typeface="华文楷体"/>
              <a:cs typeface="华文楷体"/>
            </a:endParaRPr>
          </a:p>
          <a:p>
            <a:pPr marL="0" indent="0" algn="ctr">
              <a:lnSpc>
                <a:spcPct val="110000"/>
              </a:lnSpc>
              <a:spcBef>
                <a:spcPts val="0"/>
              </a:spcBef>
              <a:spcAft>
                <a:spcPts val="0"/>
              </a:spcAft>
              <a:buNone/>
            </a:pPr>
            <a:r>
              <a:rPr lang="zh-CN" altLang="en-US" sz="3400" b="1" dirty="0">
                <a:latin typeface="华文楷体"/>
                <a:ea typeface="华文楷体"/>
                <a:cs typeface="华文楷体"/>
              </a:rPr>
              <a:t>极重无比永远的荣耀。</a:t>
            </a:r>
            <a:endParaRPr lang="en-US" altLang="zh-CN" sz="3400" b="1" dirty="0">
              <a:latin typeface="华文楷体"/>
              <a:ea typeface="华文楷体"/>
              <a:cs typeface="华文楷体"/>
            </a:endParaRPr>
          </a:p>
          <a:p>
            <a:pPr marL="0" indent="0" algn="ctr">
              <a:buNone/>
            </a:pPr>
            <a:endParaRPr lang="en-US" altLang="zh-CN" sz="4000" dirty="0">
              <a:latin typeface="华文楷体"/>
              <a:ea typeface="华文楷体"/>
              <a:cs typeface="华文楷体"/>
            </a:endParaRPr>
          </a:p>
          <a:p>
            <a:pPr marL="0" indent="0" algn="ctr">
              <a:buNone/>
            </a:pPr>
            <a:endParaRPr lang="en-US" sz="4000" dirty="0">
              <a:latin typeface="华文楷体"/>
              <a:ea typeface="华文楷体"/>
              <a:cs typeface="华文楷体"/>
            </a:endParaRPr>
          </a:p>
        </p:txBody>
      </p:sp>
    </p:spTree>
    <p:extLst>
      <p:ext uri="{BB962C8B-B14F-4D97-AF65-F5344CB8AC3E}">
        <p14:creationId xmlns:p14="http://schemas.microsoft.com/office/powerpoint/2010/main" val="908872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CN" altLang="en-US" sz="5400" b="1" dirty="0">
                <a:solidFill>
                  <a:srgbClr val="00FFFF"/>
                </a:solidFill>
                <a:latin typeface="Hiragino Sans GB W6"/>
                <a:ea typeface="Hiragino Sans GB W6"/>
                <a:cs typeface="Hiragino Sans GB W6"/>
              </a:rPr>
              <a:t>神的话</a:t>
            </a:r>
            <a:endParaRPr lang="en-US" sz="5400" b="1" dirty="0">
              <a:solidFill>
                <a:srgbClr val="00FFFF"/>
              </a:solidFill>
              <a:latin typeface="Hiragino Sans GB W6"/>
              <a:ea typeface="Hiragino Sans GB W6"/>
              <a:cs typeface="Hiragino Sans GB W6"/>
            </a:endParaRPr>
          </a:p>
        </p:txBody>
      </p:sp>
      <p:sp>
        <p:nvSpPr>
          <p:cNvPr id="3" name="Content Placeholder 2"/>
          <p:cNvSpPr>
            <a:spLocks noGrp="1"/>
          </p:cNvSpPr>
          <p:nvPr>
            <p:ph sz="quarter" idx="13"/>
          </p:nvPr>
        </p:nvSpPr>
        <p:spPr>
          <a:xfrm>
            <a:off x="609600" y="1483578"/>
            <a:ext cx="7924800" cy="4622800"/>
          </a:xfrm>
        </p:spPr>
        <p:txBody>
          <a:bodyPr>
            <a:normAutofit/>
          </a:bodyPr>
          <a:lstStyle/>
          <a:p>
            <a:pPr>
              <a:buClr>
                <a:srgbClr val="FF0000"/>
              </a:buClr>
              <a:buSzPct val="80000"/>
              <a:buFont typeface="Wingdings" charset="2"/>
              <a:buChar char="u"/>
            </a:pPr>
            <a:r>
              <a:rPr lang="zh-TW" altLang="en-US" sz="3200" b="1" dirty="0">
                <a:latin typeface="STXinwei" panose="02010800040101010101" pitchFamily="2" charset="-122"/>
                <a:ea typeface="STXinwei" panose="02010800040101010101" pitchFamily="2" charset="-122"/>
                <a:cs typeface="华文楷体"/>
              </a:rPr>
              <a:t>王上</a:t>
            </a:r>
            <a:r>
              <a:rPr lang="en-US" sz="3200" b="1" dirty="0">
                <a:latin typeface="STXinwei" panose="02010800040101010101" pitchFamily="2" charset="-122"/>
                <a:ea typeface="STXinwei" panose="02010800040101010101" pitchFamily="2" charset="-122"/>
                <a:cs typeface="华文楷体"/>
              </a:rPr>
              <a:t> </a:t>
            </a:r>
            <a:r>
              <a:rPr lang="en-US" sz="2800" b="1" dirty="0">
                <a:solidFill>
                  <a:srgbClr val="FFFF00"/>
                </a:solidFill>
                <a:latin typeface="STXinwei" panose="02010800040101010101" pitchFamily="2" charset="-122"/>
                <a:ea typeface="STXinwei" panose="02010800040101010101" pitchFamily="2" charset="-122"/>
                <a:cs typeface="华文楷体"/>
              </a:rPr>
              <a:t>19:15</a:t>
            </a:r>
            <a:r>
              <a:rPr lang="en-US" sz="3200" b="1" dirty="0">
                <a:latin typeface="STXinwei" panose="02010800040101010101" pitchFamily="2" charset="-122"/>
                <a:ea typeface="STXinwei" panose="02010800040101010101" pitchFamily="2" charset="-122"/>
                <a:cs typeface="华文楷体"/>
              </a:rPr>
              <a:t> </a:t>
            </a:r>
            <a:r>
              <a:rPr lang="zh-TW" altLang="en-US" sz="3200" b="1" dirty="0">
                <a:latin typeface="STXinwei" panose="02010800040101010101" pitchFamily="2" charset="-122"/>
                <a:ea typeface="STXinwei" panose="02010800040101010101" pitchFamily="2" charset="-122"/>
                <a:cs typeface="华文楷体"/>
              </a:rPr>
              <a:t>耶和华对他说、你回去、从旷野往大马色去、到了那里、就要膏哈薛作亚兰王、</a:t>
            </a:r>
            <a:r>
              <a:rPr lang="en-US" sz="2800" b="1" dirty="0">
                <a:solidFill>
                  <a:srgbClr val="FFFF00"/>
                </a:solidFill>
                <a:latin typeface="STXinwei" panose="02010800040101010101" pitchFamily="2" charset="-122"/>
                <a:ea typeface="STXinwei" panose="02010800040101010101" pitchFamily="2" charset="-122"/>
                <a:cs typeface="华文楷体"/>
              </a:rPr>
              <a:t>16</a:t>
            </a:r>
            <a:r>
              <a:rPr lang="en-US" sz="3200" b="1" dirty="0">
                <a:latin typeface="STXinwei" panose="02010800040101010101" pitchFamily="2" charset="-122"/>
                <a:ea typeface="STXinwei" panose="02010800040101010101" pitchFamily="2" charset="-122"/>
                <a:cs typeface="华文楷体"/>
              </a:rPr>
              <a:t> </a:t>
            </a:r>
            <a:r>
              <a:rPr lang="zh-TW" altLang="en-US" sz="3200" b="1" dirty="0">
                <a:latin typeface="STXinwei" panose="02010800040101010101" pitchFamily="2" charset="-122"/>
                <a:ea typeface="STXinwei" panose="02010800040101010101" pitchFamily="2" charset="-122"/>
                <a:cs typeface="华文楷体"/>
              </a:rPr>
              <a:t>又膏宁示的孙子耶户作以色列王、并膏亚伯米何拉人沙法的儿子以利沙作先知接续你。</a:t>
            </a:r>
            <a:r>
              <a:rPr lang="en-US" sz="2800" b="1" dirty="0">
                <a:solidFill>
                  <a:srgbClr val="FFFF00"/>
                </a:solidFill>
                <a:latin typeface="STXinwei" panose="02010800040101010101" pitchFamily="2" charset="-122"/>
                <a:ea typeface="STXinwei" panose="02010800040101010101" pitchFamily="2" charset="-122"/>
                <a:cs typeface="华文楷体"/>
              </a:rPr>
              <a:t>17</a:t>
            </a:r>
            <a:r>
              <a:rPr lang="en-US" sz="3200" b="1" dirty="0">
                <a:latin typeface="STXinwei" panose="02010800040101010101" pitchFamily="2" charset="-122"/>
                <a:ea typeface="STXinwei" panose="02010800040101010101" pitchFamily="2" charset="-122"/>
                <a:cs typeface="华文楷体"/>
              </a:rPr>
              <a:t> </a:t>
            </a:r>
            <a:r>
              <a:rPr lang="zh-TW" altLang="en-US" sz="3200" b="1" dirty="0">
                <a:latin typeface="STXinwei" panose="02010800040101010101" pitchFamily="2" charset="-122"/>
                <a:ea typeface="STXinwei" panose="02010800040101010101" pitchFamily="2" charset="-122"/>
                <a:cs typeface="华文楷体"/>
              </a:rPr>
              <a:t>将来躲避哈薛之刀的、必被耶户所杀、躲避耶户之刀的、必被以利沙所杀、</a:t>
            </a:r>
            <a:r>
              <a:rPr lang="en-US" sz="2800" b="1" dirty="0">
                <a:solidFill>
                  <a:srgbClr val="FFFF00"/>
                </a:solidFill>
                <a:latin typeface="STXinwei" panose="02010800040101010101" pitchFamily="2" charset="-122"/>
                <a:ea typeface="STXinwei" panose="02010800040101010101" pitchFamily="2" charset="-122"/>
                <a:cs typeface="华文楷体"/>
              </a:rPr>
              <a:t>18</a:t>
            </a:r>
            <a:r>
              <a:rPr lang="en-US" sz="3200" b="1" dirty="0">
                <a:latin typeface="STXinwei" panose="02010800040101010101" pitchFamily="2" charset="-122"/>
                <a:ea typeface="STXinwei" panose="02010800040101010101" pitchFamily="2" charset="-122"/>
                <a:cs typeface="华文楷体"/>
              </a:rPr>
              <a:t> </a:t>
            </a:r>
            <a:r>
              <a:rPr lang="zh-TW" altLang="en-US" sz="3200" b="1" dirty="0">
                <a:solidFill>
                  <a:srgbClr val="00FFFF"/>
                </a:solidFill>
                <a:latin typeface="STXinwei" panose="02010800040101010101" pitchFamily="2" charset="-122"/>
                <a:ea typeface="STXinwei" panose="02010800040101010101" pitchFamily="2" charset="-122"/>
                <a:cs typeface="华文楷体"/>
              </a:rPr>
              <a:t>但我在以色列人中为自己留下七千人、</a:t>
            </a:r>
            <a:r>
              <a:rPr lang="zh-TW" altLang="en-US" sz="3200" b="1" dirty="0">
                <a:latin typeface="STXinwei" panose="02010800040101010101" pitchFamily="2" charset="-122"/>
                <a:ea typeface="STXinwei" panose="02010800040101010101" pitchFamily="2" charset="-122"/>
                <a:cs typeface="华文楷体"/>
              </a:rPr>
              <a:t>是未曾向巴力屈膝的、未曾与巴力亲嘴的。</a:t>
            </a:r>
            <a:endParaRPr lang="en-US" sz="3200" b="1" dirty="0">
              <a:latin typeface="STXinwei" panose="02010800040101010101" pitchFamily="2" charset="-122"/>
              <a:ea typeface="STXinwei" panose="02010800040101010101" pitchFamily="2" charset="-122"/>
              <a:cs typeface="华文楷体"/>
            </a:endParaRPr>
          </a:p>
          <a:p>
            <a:pPr marL="0" indent="0">
              <a:buNone/>
            </a:pPr>
            <a:endParaRPr lang="en-US" dirty="0"/>
          </a:p>
        </p:txBody>
      </p:sp>
    </p:spTree>
    <p:extLst>
      <p:ext uri="{BB962C8B-B14F-4D97-AF65-F5344CB8AC3E}">
        <p14:creationId xmlns:p14="http://schemas.microsoft.com/office/powerpoint/2010/main" val="2239573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CN" altLang="en-US" sz="5400" b="1" dirty="0">
                <a:solidFill>
                  <a:srgbClr val="00FFFF"/>
                </a:solidFill>
                <a:latin typeface="Hiragino Sans GB W6"/>
                <a:ea typeface="Hiragino Sans GB W6"/>
                <a:cs typeface="Hiragino Sans GB W6"/>
              </a:rPr>
              <a:t>神的话</a:t>
            </a:r>
            <a:endParaRPr lang="en-US" sz="5400" b="1" dirty="0">
              <a:solidFill>
                <a:srgbClr val="00FFFF"/>
              </a:solidFill>
              <a:latin typeface="Hiragino Sans GB W6"/>
              <a:ea typeface="Hiragino Sans GB W6"/>
              <a:cs typeface="Hiragino Sans GB W6"/>
            </a:endParaRPr>
          </a:p>
        </p:txBody>
      </p:sp>
      <p:sp>
        <p:nvSpPr>
          <p:cNvPr id="3" name="Content Placeholder 2"/>
          <p:cNvSpPr>
            <a:spLocks noGrp="1"/>
          </p:cNvSpPr>
          <p:nvPr>
            <p:ph sz="quarter" idx="13"/>
          </p:nvPr>
        </p:nvSpPr>
        <p:spPr>
          <a:xfrm>
            <a:off x="609599" y="1792224"/>
            <a:ext cx="8042031" cy="4784422"/>
          </a:xfrm>
        </p:spPr>
        <p:txBody>
          <a:bodyPr>
            <a:normAutofit/>
          </a:bodyPr>
          <a:lstStyle/>
          <a:p>
            <a:pPr>
              <a:buClr>
                <a:srgbClr val="FF0000"/>
              </a:buClr>
              <a:buSzPct val="80000"/>
              <a:buFont typeface="Wingdings" charset="2"/>
              <a:buChar char="u"/>
            </a:pPr>
            <a:r>
              <a:rPr lang="zh-TW" altLang="en-US" sz="3000" b="1" dirty="0">
                <a:latin typeface="STXinwei" panose="02010800040101010101" pitchFamily="2" charset="-122"/>
                <a:ea typeface="STXinwei" panose="02010800040101010101" pitchFamily="2" charset="-122"/>
                <a:cs typeface="华文楷体"/>
              </a:rPr>
              <a:t>王上</a:t>
            </a:r>
            <a:r>
              <a:rPr lang="en-US" sz="3000" b="1" dirty="0">
                <a:latin typeface="STXinwei" panose="02010800040101010101" pitchFamily="2" charset="-122"/>
                <a:ea typeface="STXinwei" panose="02010800040101010101" pitchFamily="2" charset="-122"/>
                <a:cs typeface="华文楷体"/>
              </a:rPr>
              <a:t> </a:t>
            </a:r>
            <a:r>
              <a:rPr lang="en-US" sz="2800" b="1" dirty="0">
                <a:solidFill>
                  <a:srgbClr val="FFFF00"/>
                </a:solidFill>
                <a:latin typeface="STXinwei" panose="02010800040101010101" pitchFamily="2" charset="-122"/>
                <a:ea typeface="STXinwei" panose="02010800040101010101" pitchFamily="2" charset="-122"/>
                <a:cs typeface="华文楷体"/>
              </a:rPr>
              <a:t>19:19</a:t>
            </a:r>
            <a:r>
              <a:rPr lang="en-US" sz="3000" b="1" dirty="0">
                <a:latin typeface="STXinwei" panose="02010800040101010101" pitchFamily="2" charset="-122"/>
                <a:ea typeface="STXinwei" panose="02010800040101010101" pitchFamily="2" charset="-122"/>
                <a:cs typeface="华文楷体"/>
              </a:rPr>
              <a:t> </a:t>
            </a:r>
            <a:r>
              <a:rPr lang="zh-TW" altLang="en-US" sz="3000" b="1" dirty="0">
                <a:latin typeface="STXinwei" panose="02010800040101010101" pitchFamily="2" charset="-122"/>
                <a:ea typeface="STXinwei" panose="02010800040101010101" pitchFamily="2" charset="-122"/>
                <a:cs typeface="华文楷体"/>
              </a:rPr>
              <a:t>於是以利亚离开那里走了、遇见沙法的儿子以利沙耕地、在他前头有十二对牛、自己赶著第十二对、以利亚到他那里去、将自己的</a:t>
            </a:r>
            <a:r>
              <a:rPr lang="zh-TW" altLang="en-US" sz="3000" b="1" dirty="0">
                <a:solidFill>
                  <a:srgbClr val="FFFF00"/>
                </a:solidFill>
                <a:latin typeface="STXinwei" panose="02010800040101010101" pitchFamily="2" charset="-122"/>
                <a:ea typeface="STXinwei" panose="02010800040101010101" pitchFamily="2" charset="-122"/>
                <a:cs typeface="华文楷体"/>
              </a:rPr>
              <a:t>外衣搭在他身上</a:t>
            </a:r>
            <a:r>
              <a:rPr lang="zh-CN" altLang="zh-TW" sz="3000" b="1" dirty="0">
                <a:latin typeface="STXinwei" panose="02010800040101010101" pitchFamily="2" charset="-122"/>
                <a:ea typeface="STXinwei" panose="02010800040101010101" pitchFamily="2" charset="-122"/>
                <a:cs typeface="华文楷体"/>
              </a:rPr>
              <a:t>。</a:t>
            </a:r>
            <a:r>
              <a:rPr lang="en-US" sz="2800" b="1" dirty="0">
                <a:solidFill>
                  <a:srgbClr val="FFFF00"/>
                </a:solidFill>
                <a:latin typeface="STXinwei" panose="02010800040101010101" pitchFamily="2" charset="-122"/>
                <a:ea typeface="STXinwei" panose="02010800040101010101" pitchFamily="2" charset="-122"/>
                <a:cs typeface="华文楷体"/>
              </a:rPr>
              <a:t>20</a:t>
            </a:r>
            <a:r>
              <a:rPr lang="en-US" sz="3000" b="1" dirty="0">
                <a:latin typeface="STXinwei" panose="02010800040101010101" pitchFamily="2" charset="-122"/>
                <a:ea typeface="STXinwei" panose="02010800040101010101" pitchFamily="2" charset="-122"/>
                <a:cs typeface="华文楷体"/>
              </a:rPr>
              <a:t> </a:t>
            </a:r>
            <a:r>
              <a:rPr lang="zh-TW" altLang="en-US" sz="3000" b="1" dirty="0">
                <a:latin typeface="STXinwei" panose="02010800040101010101" pitchFamily="2" charset="-122"/>
                <a:ea typeface="STXinwei" panose="02010800040101010101" pitchFamily="2" charset="-122"/>
                <a:cs typeface="华文楷体"/>
              </a:rPr>
              <a:t>以利沙就离开牛跑到以利亚那里、说、求你容我先与父母亲嘴、然後我便跟随你、以利亚对他说、你回去吧、我向你作了甚麽呢、</a:t>
            </a:r>
            <a:r>
              <a:rPr lang="en-US" sz="2800" b="1" dirty="0">
                <a:solidFill>
                  <a:srgbClr val="FFFF00"/>
                </a:solidFill>
                <a:latin typeface="STXinwei" panose="02010800040101010101" pitchFamily="2" charset="-122"/>
                <a:ea typeface="STXinwei" panose="02010800040101010101" pitchFamily="2" charset="-122"/>
                <a:cs typeface="华文楷体"/>
              </a:rPr>
              <a:t>21</a:t>
            </a:r>
            <a:r>
              <a:rPr lang="en-US" sz="3000" b="1" dirty="0">
                <a:latin typeface="STXinwei" panose="02010800040101010101" pitchFamily="2" charset="-122"/>
                <a:ea typeface="STXinwei" panose="02010800040101010101" pitchFamily="2" charset="-122"/>
                <a:cs typeface="华文楷体"/>
              </a:rPr>
              <a:t> </a:t>
            </a:r>
            <a:r>
              <a:rPr lang="zh-TW" altLang="en-US" sz="3000" b="1" dirty="0">
                <a:latin typeface="STXinwei" panose="02010800040101010101" pitchFamily="2" charset="-122"/>
                <a:ea typeface="STXinwei" panose="02010800040101010101" pitchFamily="2" charset="-122"/>
                <a:cs typeface="华文楷体"/>
              </a:rPr>
              <a:t>以利沙就离开他回去、宰了一对牛、用套牛的器具煮肉给民吃</a:t>
            </a:r>
            <a:r>
              <a:rPr lang="zh-CN" altLang="en-US" sz="3000" b="1" dirty="0">
                <a:latin typeface="STXinwei" panose="02010800040101010101" pitchFamily="2" charset="-122"/>
                <a:ea typeface="STXinwei" panose="02010800040101010101" pitchFamily="2" charset="-122"/>
                <a:cs typeface="华文楷体"/>
              </a:rPr>
              <a:t>。</a:t>
            </a:r>
            <a:r>
              <a:rPr lang="zh-TW" altLang="en-US" sz="3000" b="1" dirty="0">
                <a:latin typeface="STXinwei" panose="02010800040101010101" pitchFamily="2" charset="-122"/>
                <a:ea typeface="STXinwei" panose="02010800040101010101" pitchFamily="2" charset="-122"/>
                <a:cs typeface="华文楷体"/>
              </a:rPr>
              <a:t>随後就起身跟随以利亚服事他。</a:t>
            </a:r>
            <a:endParaRPr lang="en-US" sz="3000" b="1" dirty="0">
              <a:latin typeface="STXinwei" panose="02010800040101010101" pitchFamily="2" charset="-122"/>
              <a:ea typeface="STXinwei" panose="02010800040101010101" pitchFamily="2" charset="-122"/>
              <a:cs typeface="华文楷体"/>
            </a:endParaRPr>
          </a:p>
          <a:p>
            <a:endParaRPr lang="en-US" dirty="0"/>
          </a:p>
        </p:txBody>
      </p:sp>
    </p:spTree>
    <p:extLst>
      <p:ext uri="{BB962C8B-B14F-4D97-AF65-F5344CB8AC3E}">
        <p14:creationId xmlns:p14="http://schemas.microsoft.com/office/powerpoint/2010/main" val="176472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609600" y="13713"/>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24579" name="Rectangle 3"/>
          <p:cNvSpPr>
            <a:spLocks noGrp="1" noChangeArrowheads="1"/>
          </p:cNvSpPr>
          <p:nvPr>
            <p:ph type="body" idx="4294967295"/>
          </p:nvPr>
        </p:nvSpPr>
        <p:spPr>
          <a:xfrm>
            <a:off x="457200" y="1682496"/>
            <a:ext cx="8229600" cy="4620768"/>
          </a:xfrm>
          <a:prstGeom prst="rect">
            <a:avLst/>
          </a:prstGeom>
        </p:spPr>
        <p:txBody>
          <a:bodyPr>
            <a:normAutofit lnSpcReduction="10000"/>
          </a:bodyPr>
          <a:lstStyle/>
          <a:p>
            <a:pPr>
              <a:lnSpc>
                <a:spcPct val="120000"/>
              </a:lnSpc>
              <a:buClr>
                <a:srgbClr val="FF0000"/>
              </a:buClr>
              <a:buSzPct val="80000"/>
              <a:buFont typeface="Wingdings" charset="2"/>
              <a:buChar char="u"/>
            </a:pPr>
            <a:r>
              <a:rPr lang="zh-CN" altLang="en-US" sz="3700" b="1" dirty="0">
                <a:latin typeface="STXinwei" panose="02010800040101010101" pitchFamily="2" charset="-122"/>
                <a:ea typeface="STXinwei" panose="02010800040101010101" pitchFamily="2" charset="-122"/>
                <a:cs typeface="华文楷体"/>
              </a:rPr>
              <a:t>先知以利亚在这章圣经以前，他给人的印像是一位轰轰烈烈的先知，他的工作使他成为以色列人物中最特殊的一位。他的出现是突然的，而他的隐没也是最意想不到的。以利亚的性格也是十分独特的：他充满了</a:t>
            </a:r>
            <a:r>
              <a:rPr lang="zh-CN" altLang="en-US" sz="3700" b="1" dirty="0">
                <a:solidFill>
                  <a:srgbClr val="FFFF00"/>
                </a:solidFill>
                <a:latin typeface="STXinwei" panose="02010800040101010101" pitchFamily="2" charset="-122"/>
                <a:ea typeface="STXinwei" panose="02010800040101010101" pitchFamily="2" charset="-122"/>
                <a:cs typeface="华文楷体"/>
              </a:rPr>
              <a:t>勇气、信心和热心</a:t>
            </a:r>
            <a:r>
              <a:rPr lang="zh-CN" altLang="en-US" sz="3700" b="1" dirty="0">
                <a:latin typeface="STXinwei" panose="02010800040101010101" pitchFamily="2" charset="-122"/>
                <a:ea typeface="STXinwei" panose="02010800040101010101" pitchFamily="2" charset="-122"/>
                <a:cs typeface="华文楷体"/>
              </a:rPr>
              <a:t>。</a:t>
            </a:r>
            <a:endParaRPr lang="en-US" altLang="zh-CN" sz="3700" b="1" dirty="0">
              <a:latin typeface="STXinwei" panose="02010800040101010101" pitchFamily="2" charset="-122"/>
              <a:ea typeface="STXinwei" panose="02010800040101010101" pitchFamily="2" charset="-122"/>
              <a:cs typeface="华文楷体"/>
            </a:endParaRPr>
          </a:p>
          <a:p>
            <a:pPr marL="0" indent="0">
              <a:lnSpc>
                <a:spcPct val="95000"/>
              </a:lnSpc>
              <a:buNone/>
            </a:pPr>
            <a:endParaRPr lang="en-US" altLang="zh-CN" sz="3700" dirty="0">
              <a:latin typeface="华文楷体"/>
              <a:ea typeface="华文楷体"/>
              <a:cs typeface="华文楷体"/>
            </a:endParaRPr>
          </a:p>
        </p:txBody>
      </p:sp>
    </p:spTree>
    <p:extLst>
      <p:ext uri="{BB962C8B-B14F-4D97-AF65-F5344CB8AC3E}">
        <p14:creationId xmlns:p14="http://schemas.microsoft.com/office/powerpoint/2010/main" val="3037599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609600" y="342897"/>
            <a:ext cx="7924800" cy="1143000"/>
          </a:xfrm>
        </p:spPr>
        <p:txBody>
          <a:bodyPr/>
          <a:lstStyle/>
          <a:p>
            <a:pPr algn="ctr"/>
            <a:r>
              <a:rPr lang="zh-CN" altLang="en-US" sz="5400" b="1" dirty="0">
                <a:solidFill>
                  <a:srgbClr val="00FFFF"/>
                </a:solidFill>
                <a:latin typeface="STXinwei" panose="02010800040101010101" pitchFamily="2" charset="-122"/>
                <a:ea typeface="STXinwei" panose="02010800040101010101" pitchFamily="2" charset="-122"/>
                <a:cs typeface="华文楷体"/>
              </a:rPr>
              <a:t>当走的路甚远</a:t>
            </a:r>
            <a:endParaRPr lang="en-US" altLang="zh-CN" sz="5400" b="1" dirty="0">
              <a:solidFill>
                <a:srgbClr val="00FFFF"/>
              </a:solidFill>
              <a:latin typeface="STXinwei" panose="02010800040101010101" pitchFamily="2" charset="-122"/>
              <a:ea typeface="STXinwei" panose="02010800040101010101" pitchFamily="2" charset="-122"/>
              <a:cs typeface="华文楷体"/>
            </a:endParaRPr>
          </a:p>
        </p:txBody>
      </p:sp>
      <p:sp>
        <p:nvSpPr>
          <p:cNvPr id="24579" name="Rectangle 3"/>
          <p:cNvSpPr>
            <a:spLocks noGrp="1" noChangeArrowheads="1"/>
          </p:cNvSpPr>
          <p:nvPr>
            <p:ph type="body" idx="4294967295"/>
          </p:nvPr>
        </p:nvSpPr>
        <p:spPr>
          <a:xfrm>
            <a:off x="457200" y="2133600"/>
            <a:ext cx="8229600" cy="4003033"/>
          </a:xfrm>
          <a:prstGeom prst="rect">
            <a:avLst/>
          </a:prstGeom>
        </p:spPr>
        <p:txBody>
          <a:bodyPr>
            <a:normAutofit fontScale="85000" lnSpcReduction="10000"/>
          </a:bodyPr>
          <a:lstStyle/>
          <a:p>
            <a:pPr>
              <a:lnSpc>
                <a:spcPct val="130000"/>
              </a:lnSpc>
              <a:buClr>
                <a:srgbClr val="FF0000"/>
              </a:buClr>
              <a:buSzPct val="80000"/>
              <a:buFont typeface="Wingdings" charset="2"/>
              <a:buChar char="u"/>
            </a:pPr>
            <a:r>
              <a:rPr lang="zh-CN" altLang="en-US" sz="4300" b="1" dirty="0">
                <a:latin typeface="STXinwei" panose="02010800040101010101" pitchFamily="2" charset="-122"/>
                <a:ea typeface="STXinwei" panose="02010800040101010101" pitchFamily="2" charset="-122"/>
                <a:cs typeface="华文楷体"/>
              </a:rPr>
              <a:t>说到他的</a:t>
            </a:r>
            <a:r>
              <a:rPr lang="zh-CN" altLang="en-US" sz="4300" b="1" dirty="0">
                <a:solidFill>
                  <a:srgbClr val="FFFF00"/>
                </a:solidFill>
                <a:latin typeface="STXinwei" panose="02010800040101010101" pitchFamily="2" charset="-122"/>
                <a:ea typeface="STXinwei" panose="02010800040101010101" pitchFamily="2" charset="-122"/>
                <a:cs typeface="华文楷体"/>
              </a:rPr>
              <a:t>勇气</a:t>
            </a:r>
            <a:r>
              <a:rPr lang="zh-CN" altLang="en-US" sz="4300" b="1" dirty="0">
                <a:latin typeface="STXinwei" panose="02010800040101010101" pitchFamily="2" charset="-122"/>
                <a:ea typeface="STXinwei" panose="02010800040101010101" pitchFamily="2" charset="-122"/>
                <a:cs typeface="华文楷体"/>
              </a:rPr>
              <a:t>：他以一人之力而向整个国家的祭司制度和全国的人民挑战。他拥有中国人所说的：</a:t>
            </a:r>
            <a:r>
              <a:rPr lang="en-US" altLang="zh-CN" sz="4300" b="1" dirty="0">
                <a:latin typeface="STXinwei" panose="02010800040101010101" pitchFamily="2" charset="-122"/>
                <a:ea typeface="STXinwei" panose="02010800040101010101" pitchFamily="2" charset="-122"/>
                <a:cs typeface="华文楷体"/>
              </a:rPr>
              <a:t>『</a:t>
            </a:r>
            <a:r>
              <a:rPr lang="zh-CN" altLang="en-US" sz="4300" b="1" dirty="0">
                <a:solidFill>
                  <a:srgbClr val="FFFF00"/>
                </a:solidFill>
                <a:latin typeface="STXinwei" panose="02010800040101010101" pitchFamily="2" charset="-122"/>
                <a:ea typeface="STXinwei" panose="02010800040101010101" pitchFamily="2" charset="-122"/>
                <a:cs typeface="华文楷体"/>
              </a:rPr>
              <a:t>虽千万人，吾往矣。</a:t>
            </a:r>
            <a:r>
              <a:rPr lang="en-US" altLang="zh-CN" sz="4300" b="1" dirty="0">
                <a:latin typeface="STXinwei" panose="02010800040101010101" pitchFamily="2" charset="-122"/>
                <a:ea typeface="STXinwei" panose="02010800040101010101" pitchFamily="2" charset="-122"/>
                <a:cs typeface="华文楷体"/>
              </a:rPr>
              <a:t>』</a:t>
            </a:r>
            <a:r>
              <a:rPr lang="zh-CN" altLang="en-US" sz="4300" b="1" dirty="0">
                <a:latin typeface="STXinwei" panose="02010800040101010101" pitchFamily="2" charset="-122"/>
                <a:ea typeface="STXinwei" panose="02010800040101010101" pitchFamily="2" charset="-122"/>
                <a:cs typeface="华文楷体"/>
              </a:rPr>
              <a:t>的毅力，也有那个</a:t>
            </a:r>
            <a:r>
              <a:rPr lang="en-US" altLang="zh-CN" sz="4300" b="1" dirty="0">
                <a:latin typeface="STXinwei" panose="02010800040101010101" pitchFamily="2" charset="-122"/>
                <a:ea typeface="STXinwei" panose="02010800040101010101" pitchFamily="2" charset="-122"/>
                <a:cs typeface="华文楷体"/>
              </a:rPr>
              <a:t>『</a:t>
            </a:r>
            <a:r>
              <a:rPr lang="zh-CN" altLang="en-US" sz="4300" b="1" dirty="0">
                <a:solidFill>
                  <a:srgbClr val="FFFF00"/>
                </a:solidFill>
                <a:latin typeface="STXinwei" panose="02010800040101010101" pitchFamily="2" charset="-122"/>
                <a:ea typeface="STXinwei" panose="02010800040101010101" pitchFamily="2" charset="-122"/>
                <a:cs typeface="华文楷体"/>
              </a:rPr>
              <a:t>横眉冷看千夫指</a:t>
            </a:r>
            <a:r>
              <a:rPr lang="en-US" altLang="zh-CN" sz="4300" b="1" dirty="0">
                <a:latin typeface="STXinwei" panose="02010800040101010101" pitchFamily="2" charset="-122"/>
                <a:ea typeface="STXinwei" panose="02010800040101010101" pitchFamily="2" charset="-122"/>
                <a:cs typeface="华文楷体"/>
              </a:rPr>
              <a:t>』</a:t>
            </a:r>
            <a:r>
              <a:rPr lang="zh-CN" altLang="en-US" sz="4300" b="1" dirty="0">
                <a:latin typeface="STXinwei" panose="02010800040101010101" pitchFamily="2" charset="-122"/>
                <a:ea typeface="STXinwei" panose="02010800040101010101" pitchFamily="2" charset="-122"/>
                <a:cs typeface="华文楷体"/>
              </a:rPr>
              <a:t>的气魄。</a:t>
            </a:r>
            <a:endParaRPr lang="en-US" altLang="zh-CN" sz="4300" b="1" dirty="0">
              <a:latin typeface="STXinwei" panose="02010800040101010101" pitchFamily="2" charset="-122"/>
              <a:ea typeface="STXinwei" panose="02010800040101010101" pitchFamily="2" charset="-122"/>
              <a:cs typeface="华文楷体"/>
            </a:endParaRPr>
          </a:p>
          <a:p>
            <a:pPr>
              <a:lnSpc>
                <a:spcPct val="120000"/>
              </a:lnSpc>
            </a:pPr>
            <a:endParaRPr lang="en-US" altLang="zh-CN" sz="3600" dirty="0">
              <a:latin typeface="华文楷体"/>
              <a:ea typeface="华文楷体"/>
              <a:cs typeface="华文楷体"/>
            </a:endParaRPr>
          </a:p>
        </p:txBody>
      </p:sp>
    </p:spTree>
    <p:extLst>
      <p:ext uri="{BB962C8B-B14F-4D97-AF65-F5344CB8AC3E}">
        <p14:creationId xmlns:p14="http://schemas.microsoft.com/office/powerpoint/2010/main" val="153537558"/>
      </p:ext>
    </p:extLst>
  </p:cSld>
  <p:clrMapOvr>
    <a:masterClrMapping/>
  </p:clrMapOvr>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104810</TotalTime>
  <Words>3961</Words>
  <Application>Microsoft Macintosh PowerPoint</Application>
  <PresentationFormat>On-screen Show (4:3)</PresentationFormat>
  <Paragraphs>147</Paragraphs>
  <Slides>50</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50</vt:i4>
      </vt:variant>
    </vt:vector>
  </HeadingPairs>
  <TitlesOfParts>
    <vt:vector size="62" baseType="lpstr">
      <vt:lpstr>Hiragino Sans GB W6</vt:lpstr>
      <vt:lpstr>NSimSun</vt:lpstr>
      <vt:lpstr>华文楷体</vt:lpstr>
      <vt:lpstr>华文楷体</vt:lpstr>
      <vt:lpstr>STXinwei</vt:lpstr>
      <vt:lpstr>Arial</vt:lpstr>
      <vt:lpstr>Arial Narrow</vt:lpstr>
      <vt:lpstr>Calibri</vt:lpstr>
      <vt:lpstr>Times New Roman</vt:lpstr>
      <vt:lpstr>Wingdings</vt:lpstr>
      <vt:lpstr>2_Custom Design</vt:lpstr>
      <vt:lpstr>Horizon</vt:lpstr>
      <vt:lpstr>     </vt:lpstr>
      <vt:lpstr>神的话</vt:lpstr>
      <vt:lpstr>神的话</vt:lpstr>
      <vt:lpstr>神的话</vt:lpstr>
      <vt:lpstr>神的话</vt:lpstr>
      <vt:lpstr>神的话</vt:lpstr>
      <vt:lpstr>神的话</vt:lpstr>
      <vt:lpstr>当走的路甚远</vt:lpstr>
      <vt:lpstr>当走的路甚远</vt:lpstr>
      <vt:lpstr>当走的路甚远</vt:lpstr>
      <vt:lpstr>当走的路甚远</vt:lpstr>
      <vt:lpstr>当走的路甚远</vt:lpstr>
      <vt:lpstr>当走的路甚远</vt:lpstr>
      <vt:lpstr>当走的路甚远</vt:lpstr>
      <vt:lpstr>神的话</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当走的路甚远</vt:lpstr>
      <vt:lpstr>   </vt:lpstr>
      <vt:lpstr>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Balex</dc:creator>
  <cp:lastModifiedBy>Elan Chen</cp:lastModifiedBy>
  <cp:revision>2223</cp:revision>
  <cp:lastPrinted>2021-01-14T18:24:04Z</cp:lastPrinted>
  <dcterms:created xsi:type="dcterms:W3CDTF">2016-12-29T18:12:43Z</dcterms:created>
  <dcterms:modified xsi:type="dcterms:W3CDTF">2021-07-17T02:23:40Z</dcterms:modified>
</cp:coreProperties>
</file>