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720" r:id="rId2"/>
    <p:sldMasterId id="2147483757" r:id="rId3"/>
  </p:sldMasterIdLst>
  <p:notesMasterIdLst>
    <p:notesMasterId r:id="rId15"/>
  </p:notesMasterIdLst>
  <p:handoutMasterIdLst>
    <p:handoutMasterId r:id="rId16"/>
  </p:handoutMasterIdLst>
  <p:sldIdLst>
    <p:sldId id="2891" r:id="rId4"/>
    <p:sldId id="2912" r:id="rId5"/>
    <p:sldId id="2913" r:id="rId6"/>
    <p:sldId id="2914" r:id="rId7"/>
    <p:sldId id="2915" r:id="rId8"/>
    <p:sldId id="2916" r:id="rId9"/>
    <p:sldId id="2917" r:id="rId10"/>
    <p:sldId id="2918" r:id="rId11"/>
    <p:sldId id="2919" r:id="rId12"/>
    <p:sldId id="2920" r:id="rId13"/>
    <p:sldId id="292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0021"/>
    <a:srgbClr val="800000"/>
    <a:srgbClr val="008000"/>
    <a:srgbClr val="660033"/>
    <a:srgbClr val="000D26"/>
    <a:srgbClr val="001236"/>
    <a:srgbClr val="00133A"/>
    <a:srgbClr val="001746"/>
    <a:srgbClr val="FFFF99"/>
    <a:srgbClr val="FF1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47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800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12FD8-E841-466E-988A-CFBCC7AB8686}" type="datetimeFigureOut">
              <a:rPr lang="en-US" smtClean="0"/>
              <a:t>8/6/21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3697C-70F7-40CD-BD96-584B3347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2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CAA38A-0022-41B2-B86C-3F39BFDDD230}" type="datetimeFigureOut">
              <a:rPr lang="en-US" smtClean="0"/>
              <a:t>8/6/21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A3ACE-7E24-4954-A651-1290B89E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A90D46-C67F-461B-933A-8654CB20B26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24774C-C409-4A69-94E3-F89806EBE8D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66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ADE894-2BA1-44E5-93A7-BC320FF7640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6031C3-ED48-4112-824B-C7E81A7BCB5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8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756A1B-CBA8-4F4A-B5B5-877006859E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7CA1CB-8904-43B4-A8E8-FFE1E9C0782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22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2044CF-8D22-4606-8DCB-7F96B7FC1C3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F9CE55-5670-47A7-9FB2-65ABD58DF34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20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DACB74-87E6-4DC5-9CEE-F8FA15128E11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2BC73B-36A9-4BB1-9757-E0597BB65DA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64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F733D0-BC1F-4D60-970C-6FF30EC0BE0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65901A-4124-4A03-80A9-2897A66CCA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58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FC2451-13F7-414E-84C6-9EB9560D335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2E0E88-3371-418C-A629-0A83BBBEF43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0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7CE30B-530E-4B15-92A1-A98DEFA74F2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099E57-87A2-4736-B78A-54B4605025E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98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5EB0C8-B787-44A2-A6FE-21299F4018F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4F2F1F-3FD2-4ABA-BF85-D245349415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13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250131-8067-4981-8A8C-DDC79A1C95F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93EA59-9A97-4759-A4B8-76BCD6DD338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36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569E36-F096-4401-BD8B-07243E704A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A6080B-5D32-48B2-8097-1F638C8500F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89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06B2E1-3EB5-478C-8B49-C867CE68C32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347C1E-A967-4A9A-A56A-94203BE8058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24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90630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75290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84450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56880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111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674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905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21698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42920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4734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0326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2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9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9B99-1108-455D-B3B6-AA29F1CC0F27}" type="datetimeFigureOut">
              <a:rPr lang="en-US" smtClean="0"/>
              <a:t>8/6/21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35F44-8F9E-43AB-AEE6-15FC854AC8B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2EAE0B-F28A-419B-9DF7-905291E22F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15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797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69505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67146" y="2393417"/>
            <a:ext cx="51995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文鼎圓立體" panose="02010609010101010101" pitchFamily="49" charset="-120"/>
                <a:ea typeface="文鼎圓立體" panose="02010609010101010101" pitchFamily="49" charset="-120"/>
                <a:cs typeface="文鼎圓立體" panose="02010609010101010101" pitchFamily="49" charset="-120"/>
              </a:rPr>
              <a:t>『</a:t>
            </a:r>
            <a:r>
              <a:rPr kumimoji="0" lang="zh-TW" altLang="en-US" sz="5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文鼎圓立體" panose="02010609010101010101" pitchFamily="49" charset="-120"/>
                <a:ea typeface="文鼎圓立體" panose="02010609010101010101" pitchFamily="49" charset="-120"/>
                <a:cs typeface="文鼎圓立體" panose="02010609010101010101" pitchFamily="49" charset="-120"/>
              </a:rPr>
              <a:t>只求一件事</a:t>
            </a:r>
            <a:r>
              <a:rPr kumimoji="0" lang="en-US" altLang="zh-TW" sz="5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文鼎圓立體" panose="02010609010101010101" pitchFamily="49" charset="-120"/>
                <a:ea typeface="文鼎圓立體" panose="02010609010101010101" pitchFamily="49" charset="-120"/>
                <a:cs typeface="文鼎圓立體" panose="02010609010101010101" pitchFamily="49" charset="-120"/>
              </a:rPr>
              <a:t>』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文鼎圓立體" panose="02010609010101010101" pitchFamily="49" charset="-120"/>
              <a:ea typeface="文鼎圓立體" panose="02010609010101010101" pitchFamily="49" charset="-120"/>
              <a:cs typeface="文鼎圓立體" panose="02010609010101010101" pitchFamily="49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5219" y="3255191"/>
            <a:ext cx="2969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40000"/>
                    <a:lumOff val="60000"/>
                  </a:srgbClr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(</a:t>
            </a:r>
            <a:r>
              <a:rPr lang="zh-TW" altLang="en-US" sz="3600" dirty="0">
                <a:solidFill>
                  <a:srgbClr val="FFC000">
                    <a:lumMod val="40000"/>
                    <a:lumOff val="60000"/>
                  </a:srgbClr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詩篇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40000"/>
                    <a:lumOff val="60000"/>
                  </a:srgbClr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27:4-6)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40000"/>
                  <a:lumOff val="60000"/>
                </a:srgbClr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0159" y="5325442"/>
            <a:ext cx="3593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600" noProof="0" dirty="0">
                <a:solidFill>
                  <a:srgbClr val="FFC000">
                    <a:lumMod val="40000"/>
                    <a:lumOff val="60000"/>
                  </a:srgbClr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蕭</a:t>
            </a:r>
            <a:r>
              <a:rPr lang="zh-TW" altLang="en-US" sz="3600" dirty="0">
                <a:solidFill>
                  <a:srgbClr val="FFC000">
                    <a:lumMod val="40000"/>
                    <a:lumOff val="60000"/>
                  </a:srgbClr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德謙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40000"/>
                    <a:lumOff val="60000"/>
                  </a:srgbClr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40000"/>
                    <a:lumOff val="60000"/>
                  </a:srgbClr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弟兄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40000"/>
                  <a:lumOff val="60000"/>
                </a:srgbClr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13635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506" y="707228"/>
            <a:ext cx="882127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3. 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得勝</a:t>
            </a:r>
            <a:endParaRPr kumimoji="0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</a:t>
            </a:r>
            <a:r>
              <a:rPr kumimoji="0" lang="zh-TW" altLang="en-US" sz="36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面對困難時，神為了要訓練我們，並沒有很快把困難挪去，我們該怎麼辦呢？</a:t>
            </a:r>
            <a:endParaRPr kumimoji="0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第一、繼續禱告；第二、等候神。</a:t>
            </a:r>
            <a:endParaRPr kumimoji="0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詩篇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27:7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大衛禱告說「耶和華啊，我用聲音呼籲的時候，求你垂聽；並求你憐恤我，應允我。」</a:t>
            </a:r>
            <a:b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782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0305" y="438823"/>
            <a:ext cx="871369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結束</a:t>
            </a:r>
            <a:endParaRPr kumimoji="0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</a:t>
            </a:r>
            <a:endParaRPr kumimoji="0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大衛是一位怎樣的人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合神心意的人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;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非常受教的人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;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用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信心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依靠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;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看到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盼望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; 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有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得勝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的把握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。</a:t>
            </a:r>
            <a:b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</a:br>
            <a:endParaRPr kumimoji="0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盼望詩篇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27:14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節成為你我的鼓勵 ：「要等候耶和華！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當壯胆、堅固你的心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。我再說要等候耶和華！ 」</a:t>
            </a:r>
            <a:b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</a:b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4143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152" y="510540"/>
            <a:ext cx="8713695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ja-JP" altLang="en-US" sz="3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只求一件事</a:t>
            </a:r>
            <a:r>
              <a:rPr kumimoji="0" lang="zh-TW" altLang="en-US" sz="3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endParaRPr kumimoji="0" lang="en-US" altLang="zh-TW" sz="36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   </a:t>
            </a:r>
            <a:r>
              <a:rPr kumimoji="0" lang="en-US" altLang="zh-TW" sz="2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(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詩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27:4-6)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“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4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有一件事，我曾求耶和華，我仍要尋求。就是一生一世住在耶和華的殿中，瞻仰祂的榮美，在祂的殿裡求問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. 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5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因為我遭遇患難，祂必暗暗地保守我。在祂亭子裡，把我藏在祂帳幕的隱密處，將我高舉在磐石上。 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6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現在我得以昂首，高過四面的仇敵。我要在祂的帳幕裡歡然獻祭。我要唱詩，歌頌耶和華。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”  </a:t>
            </a:r>
            <a:endParaRPr kumimoji="0" lang="zh-TW" altLang="en-US" sz="3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</a:br>
            <a:br>
              <a:rPr kumimoji="0" lang="zh-CN" altLang="en-US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</a:br>
            <a:endParaRPr kumimoji="0" lang="en-US" sz="3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7536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506" y="707228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   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從三方面向大衛學習</a:t>
            </a:r>
            <a:endParaRPr kumimoji="0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		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1. 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信心</a:t>
            </a:r>
            <a:endParaRPr kumimoji="0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				2. 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盼望  </a:t>
            </a:r>
            <a:endParaRPr kumimoji="0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				3. 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得勝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364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844" y="261751"/>
            <a:ext cx="880334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	  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     </a:t>
            </a:r>
            <a:endParaRPr kumimoji="0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1. 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信心</a:t>
            </a:r>
            <a:endParaRPr kumimoji="0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	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“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4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有一件事，我曾求耶和華，我仍要尋求。就是一生一世住在耶和華的殿中，瞻仰祂的榮美，在祂的殿裡求問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.”    </a:t>
            </a: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面對危難或艱難的時候，怎麼辦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?</a:t>
            </a: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 大衛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禱告說：「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一生一世住在耶和华的殿中，瞻仰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祂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的</a:t>
            </a:r>
            <a:r>
              <a:rPr lang="zh-TW" altLang="en-US" sz="3600" dirty="0">
                <a:solidFill>
                  <a:srgbClr val="222222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榮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美，在他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祂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的殿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裡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求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問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. 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」 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+mn-cs"/>
              </a:rPr>
              <a:t>			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435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506" y="707228"/>
            <a:ext cx="880334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1. 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信心</a:t>
            </a:r>
            <a:endParaRPr kumimoji="0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Warren </a:t>
            </a:r>
            <a:r>
              <a:rPr kumimoji="0" lang="en-US" altLang="zh-TW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Wiersbe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commentary: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瞻仰神一切的豐富。詩篇：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16:11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；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90:17;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135:3.  </a:t>
            </a: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詩篇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90:17 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願主我們神的榮美，歸於我們身上。願你堅立我們手所作的工。我們手所作的工，願你堅立 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」 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	</a:t>
            </a: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上帝將所有美好和豐富經過耶穌已經給了我們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.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我們靠着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信心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來事奉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敬拜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)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祂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. 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	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11019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506" y="707228"/>
            <a:ext cx="88212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2. 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盼望  </a:t>
            </a:r>
            <a:endParaRPr kumimoji="0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“5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因為我遭遇患難，祂必暗暗地保守我。在祂亭子裡，把我藏在祂帳幕的隱密處，將我高舉在磐石上。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”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	</a:t>
            </a: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 我們猜想：第一、對大衛來說患難還在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;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第二、仇敵也還沒有離開他；第三、他心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裡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相信神必保護他。 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+mn-cs"/>
              </a:rPr>
              <a:t>			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4814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674" y="117693"/>
            <a:ext cx="898332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2. 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盼望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</a:t>
            </a:r>
            <a:endParaRPr kumimoji="0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在主耶穌裡面才被保護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,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在主裡就是生命相連，離開了祂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.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我們不被保護並且有危險 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	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約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15:4-6: 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“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你們要常在我裡面，我也常在你們裡面。枝子若不常在葡萄樹上，自己就不能結果子。你們若不常在我裡面，也是這樣。我是葡萄樹，你們是枝子。常在我裡面的，我也常在他裡面，這人就多結果子。因為離了我，你們就不能作什麼。人若不常在我裡面，就像枝子丟在外面枯乾，人拾起來，扔在火裡燒了。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”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25127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506" y="474146"/>
            <a:ext cx="882127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2. 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盼望  </a:t>
            </a:r>
            <a:endParaRPr kumimoji="0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   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7CE61E4-B289-43C0-9897-F5FBB7636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52" y="1343715"/>
            <a:ext cx="8556577" cy="5127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8697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676" y="226582"/>
            <a:ext cx="8830924" cy="7504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3. 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得勝</a:t>
            </a:r>
            <a:endParaRPr kumimoji="0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   “6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現在我得以昂首，高過四面的仇敵。我要在他的帳幕裡歡然獻祭。我要唱詩，歌頌耶和華。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”</a:t>
            </a:r>
          </a:p>
          <a:p>
            <a:pPr marL="0" marR="0" lvl="0" indent="-240030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昂首高過四面仇敵的是耶和華，神使他得勝。    </a:t>
            </a:r>
            <a:endParaRPr kumimoji="0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詩篇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23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篇大衛說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:“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耶和華是我的牧者。我必不至缺乏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...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我雖然行過死蔭的幽谷，也不怕遭害。因為你與我同在。你的杖，你的竿，都安慰我。在我敵人面前，你為我擺設筵席。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”</a:t>
            </a:r>
            <a:endParaRPr kumimoji="0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9555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110866</TotalTime>
  <Words>825</Words>
  <Application>Microsoft Macintosh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Microsoft YaHei</vt:lpstr>
      <vt:lpstr>文鼎圓立體</vt:lpstr>
      <vt:lpstr>華康黑體 Std W7</vt:lpstr>
      <vt:lpstr>華康黑體 Std W9</vt:lpstr>
      <vt:lpstr>Arial</vt:lpstr>
      <vt:lpstr>Calibri</vt:lpstr>
      <vt:lpstr>Calibri Light</vt:lpstr>
      <vt:lpstr>Office Theme</vt:lpstr>
      <vt:lpstr>2_Custom Design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2280</cp:revision>
  <cp:lastPrinted>2021-01-14T18:24:04Z</cp:lastPrinted>
  <dcterms:created xsi:type="dcterms:W3CDTF">2016-12-29T18:12:43Z</dcterms:created>
  <dcterms:modified xsi:type="dcterms:W3CDTF">2021-08-07T00:45:50Z</dcterms:modified>
</cp:coreProperties>
</file>