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60" r:id="rId1"/>
    <p:sldMasterId id="2147483720" r:id="rId2"/>
    <p:sldMasterId id="2147483769" r:id="rId3"/>
  </p:sldMasterIdLst>
  <p:notesMasterIdLst>
    <p:notesMasterId r:id="rId10"/>
  </p:notesMasterIdLst>
  <p:handoutMasterIdLst>
    <p:handoutMasterId r:id="rId11"/>
  </p:handoutMasterIdLst>
  <p:sldIdLst>
    <p:sldId id="3002" r:id="rId4"/>
    <p:sldId id="3019" r:id="rId5"/>
    <p:sldId id="3020" r:id="rId6"/>
    <p:sldId id="3021" r:id="rId7"/>
    <p:sldId id="3022" r:id="rId8"/>
    <p:sldId id="3023" r:id="rId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00000"/>
    <a:srgbClr val="660033"/>
    <a:srgbClr val="006600"/>
    <a:srgbClr val="996633"/>
    <a:srgbClr val="834903"/>
    <a:srgbClr val="A50021"/>
    <a:srgbClr val="008000"/>
    <a:srgbClr val="000D26"/>
    <a:srgbClr val="001236"/>
    <a:srgbClr val="0013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47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1800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12FD8-E841-466E-988A-CFBCC7AB8686}" type="datetimeFigureOut">
              <a:rPr lang="en-US" smtClean="0"/>
              <a:t>8/28/21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3697C-70F7-40CD-BD96-584B33477D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28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5CAA38A-0022-41B2-B86C-3F39BFDDD230}" type="datetimeFigureOut">
              <a:rPr lang="en-US" smtClean="0"/>
              <a:t>8/28/21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B9A3ACE-7E24-4954-A651-1290B89E41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874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8/28/21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281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8/28/21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18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8/28/21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499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A90D46-C67F-461B-933A-8654CB20B26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8/28/21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24774C-C409-4A69-94E3-F89806EBE8D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3669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ADE894-2BA1-44E5-93A7-BC320FF7640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8/28/21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6031C3-ED48-4112-824B-C7E81A7BCB5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0852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756A1B-CBA8-4F4A-B5B5-877006859E3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8/28/21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B7CA1CB-8904-43B4-A8E8-FFE1E9C0782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522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2044CF-8D22-4606-8DCB-7F96B7FC1C3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8/28/21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F9CE55-5670-47A7-9FB2-65ABD58DF34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320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6DACB74-87E6-4DC5-9CEE-F8FA15128E1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8/28/21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42BC73B-36A9-4BB1-9757-E0597BB65DAA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0642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F733D0-BC1F-4D60-970C-6FF30EC0BE0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8/28/21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65901A-4124-4A03-80A9-2897A66CCAB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958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FC2451-13F7-414E-84C6-9EB9560D335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8/28/21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2E0E88-3371-418C-A629-0A83BBBEF43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205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7CE30B-530E-4B15-92A1-A98DEFA74F2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8/28/21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099E57-87A2-4736-B78A-54B4605025E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98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8/28/21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784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5EB0C8-B787-44A2-A6FE-21299F4018F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8/28/21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4F2F1F-3FD2-4ABA-BF85-D2453494155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4134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250131-8067-4981-8A8C-DDC79A1C95F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8/28/21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F93EA59-9A97-4759-A4B8-76BCD6DD338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936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569E36-F096-4401-BD8B-07243E704A3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8/28/21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DA6080B-5D32-48B2-8097-1F638C8500F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7895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06B2E1-3EB5-478C-8B49-C867CE68C32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8/28/21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347C1E-A967-4A9A-A56A-94203BE8058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624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866706F-44EC-47B4-893D-47ED42EF87D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8/28/21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C8A823B-ED0D-4246-8893-F1DC1F4C247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2371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866706F-44EC-47B4-893D-47ED42EF87D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8/28/21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C8A823B-ED0D-4246-8893-F1DC1F4C247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0111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866706F-44EC-47B4-893D-47ED42EF87D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8/28/21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C8A823B-ED0D-4246-8893-F1DC1F4C247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6467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866706F-44EC-47B4-893D-47ED42EF87D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8/28/21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C8A823B-ED0D-4246-8893-F1DC1F4C247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5875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866706F-44EC-47B4-893D-47ED42EF87D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8/28/21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C8A823B-ED0D-4246-8893-F1DC1F4C247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863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866706F-44EC-47B4-893D-47ED42EF87D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8/28/21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C8A823B-ED0D-4246-8893-F1DC1F4C247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601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8/28/21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905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866706F-44EC-47B4-893D-47ED42EF87D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8/28/21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C8A823B-ED0D-4246-8893-F1DC1F4C247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2414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866706F-44EC-47B4-893D-47ED42EF87D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8/28/21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C8A823B-ED0D-4246-8893-F1DC1F4C247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9011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866706F-44EC-47B4-893D-47ED42EF87D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8/28/21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C8A823B-ED0D-4246-8893-F1DC1F4C247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516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866706F-44EC-47B4-893D-47ED42EF87D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8/28/21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C8A823B-ED0D-4246-8893-F1DC1F4C247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3964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866706F-44EC-47B4-893D-47ED42EF87D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8/28/21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C8A823B-ED0D-4246-8893-F1DC1F4C247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78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8/28/21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709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8/28/21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13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8/28/21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9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8/28/21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41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8/28/21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252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69B99-1108-455D-B3B6-AA29F1CC0F27}" type="datetimeFigureOut">
              <a:rPr lang="en-US" smtClean="0"/>
              <a:t>8/28/21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31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69B99-1108-455D-B3B6-AA29F1CC0F27}" type="datetimeFigureOut">
              <a:rPr lang="en-US" smtClean="0"/>
              <a:t>8/28/21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98673-BF69-47C3-8E12-4728C802F3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57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35F44-8F9E-43AB-AEE6-15FC854AC8B9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8/28/21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2EAE0B-F28A-419B-9DF7-905291E22FF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15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866706F-44EC-47B4-893D-47ED42EF87D6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8/28/21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6C8A823B-ED0D-4246-8893-F1DC1F4C2472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8362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4038" y="3429000"/>
            <a:ext cx="56216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5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文鼎圓立體" panose="02010609010101010101" pitchFamily="49" charset="-120"/>
              </a:rPr>
              <a:t>『</a:t>
            </a:r>
            <a:r>
              <a:rPr lang="zh-TW" altLang="en-US" sz="5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文鼎圓立體" panose="02010609010101010101" pitchFamily="49" charset="-120"/>
              </a:rPr>
              <a:t>作神喜悅的僕人</a:t>
            </a:r>
            <a:r>
              <a:rPr kumimoji="0" lang="en-US" altLang="zh-TW" sz="5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文鼎圓立體" panose="02010609010101010101" pitchFamily="49" charset="-120"/>
              </a:rPr>
              <a:t>』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文鼎圓立體" panose="02010609010101010101" pitchFamily="49" charset="-12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2549" y="4290774"/>
            <a:ext cx="4586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(</a:t>
            </a:r>
            <a:r>
              <a:rPr lang="zh-TW" altLang="en-US" sz="36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以賽亞書</a:t>
            </a:r>
            <a:r>
              <a:rPr kumimoji="0" lang="en-US" altLang="zh-TW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42:1-4)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51204" y="5475713"/>
            <a:ext cx="3593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6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呂紹昌</a:t>
            </a:r>
            <a:r>
              <a:rPr kumimoji="0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  </a:t>
            </a:r>
            <a:r>
              <a:rPr lang="zh-TW" altLang="en-US" sz="3200" b="1" dirty="0"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 panose="020B0503020204020204" pitchFamily="34" charset="-122"/>
                <a:ea typeface="Microsoft YaHei" panose="020B0503020204020204" pitchFamily="34" charset="-122"/>
              </a:rPr>
              <a:t>牧師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810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chemeClr val="accent2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作神喜悅的僕人</a:t>
            </a:r>
            <a:br>
              <a:rPr lang="en-US" altLang="zh-TW" sz="4050" dirty="0">
                <a:solidFill>
                  <a:schemeClr val="accent2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</a:br>
            <a:br>
              <a:rPr lang="en-US" altLang="zh-TW" sz="1350" b="1" dirty="0">
                <a:solidFill>
                  <a:schemeClr val="accent2"/>
                </a:solidFill>
              </a:rPr>
            </a:br>
            <a:r>
              <a:rPr lang="zh-CN" altLang="en-US" sz="3600" dirty="0">
                <a:solidFill>
                  <a:schemeClr val="accent2">
                    <a:lumMod val="40000"/>
                    <a:lumOff val="6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賽</a:t>
            </a:r>
            <a:r>
              <a:rPr lang="en-US" altLang="zh-CN" sz="3600" dirty="0">
                <a:solidFill>
                  <a:schemeClr val="accent2">
                    <a:lumMod val="40000"/>
                    <a:lumOff val="6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42</a:t>
            </a:r>
            <a: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:1-4</a:t>
            </a:r>
            <a:b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</a:br>
            <a:endParaRPr lang="en-US" sz="1200" dirty="0">
              <a:solidFill>
                <a:schemeClr val="accent2">
                  <a:lumMod val="40000"/>
                  <a:lumOff val="6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CN" sz="2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CCIC Tri Valley</a:t>
            </a:r>
          </a:p>
          <a:p>
            <a:r>
              <a:rPr lang="zh-CN" altLang="en-US" sz="2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主後</a:t>
            </a:r>
            <a:r>
              <a:rPr lang="en-US" altLang="zh-CN" sz="2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2021</a:t>
            </a:r>
            <a:r>
              <a:rPr lang="zh-CN" altLang="en-US" sz="2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年</a:t>
            </a:r>
            <a:r>
              <a:rPr lang="en-US" sz="2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8</a:t>
            </a:r>
            <a:r>
              <a:rPr lang="zh-CN" altLang="en-US" sz="2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月</a:t>
            </a:r>
            <a:r>
              <a:rPr lang="en-US" altLang="zh-CN" sz="2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29</a:t>
            </a:r>
            <a:r>
              <a:rPr lang="zh-CN" altLang="en-US" sz="2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日</a:t>
            </a:r>
            <a:endParaRPr lang="en-US" sz="2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599347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83773"/>
            <a:ext cx="7886700" cy="1325563"/>
          </a:xfrm>
        </p:spPr>
        <p:txBody>
          <a:bodyPr>
            <a:normAutofit/>
          </a:bodyPr>
          <a:lstStyle/>
          <a:p>
            <a:r>
              <a:rPr lang="zh-TW" altLang="en-US" sz="3600" dirty="0">
                <a:solidFill>
                  <a:schemeClr val="accent2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作神喜悅的僕人</a:t>
            </a:r>
            <a:r>
              <a:rPr lang="en-US" altLang="zh-TW" sz="3600" dirty="0">
                <a:solidFill>
                  <a:schemeClr val="accent2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   </a:t>
            </a:r>
            <a:r>
              <a:rPr lang="zh-CN" altLang="en-US" sz="3600" dirty="0">
                <a:solidFill>
                  <a:schemeClr val="accent2">
                    <a:lumMod val="40000"/>
                    <a:lumOff val="6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賽</a:t>
            </a:r>
            <a:r>
              <a:rPr lang="en-US" altLang="zh-CN" sz="3600" dirty="0">
                <a:solidFill>
                  <a:schemeClr val="accent2">
                    <a:lumMod val="40000"/>
                    <a:lumOff val="6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42</a:t>
            </a:r>
            <a:r>
              <a:rPr lang="en-US" sz="3600" dirty="0">
                <a:solidFill>
                  <a:schemeClr val="accent2">
                    <a:lumMod val="40000"/>
                    <a:lumOff val="6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:1-4</a:t>
            </a:r>
            <a:endParaRPr lang="en-US" sz="36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113" y="1376733"/>
            <a:ext cx="4810858" cy="5317144"/>
          </a:xfrm>
          <a:ln>
            <a:solidFill>
              <a:schemeClr val="accent4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aseline="30000" dirty="0">
                <a:solidFill>
                  <a:schemeClr val="accent2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</a:t>
            </a:r>
            <a:r>
              <a:rPr lang="zh-TW" altLang="en-US" sz="28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看哪、我的僕人、我所扶持、所揀選、心裡所喜悅的、我已將我的靈賜給他、他必將公理傳給外邦。</a:t>
            </a:r>
            <a:endParaRPr lang="en-US" altLang="zh-TW" sz="28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>
              <a:buNone/>
            </a:pPr>
            <a:r>
              <a:rPr lang="en-US" sz="2800" baseline="30000" dirty="0">
                <a:solidFill>
                  <a:schemeClr val="accent2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</a:t>
            </a:r>
            <a:r>
              <a:rPr lang="zh-TW" altLang="en-US" sz="28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他不喧嚷、不揚聲、也不使街上聽見他的聲音。</a:t>
            </a:r>
            <a:r>
              <a:rPr lang="en-US" sz="2800" baseline="30000" dirty="0">
                <a:solidFill>
                  <a:schemeClr val="accent2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</a:t>
            </a:r>
            <a:r>
              <a:rPr lang="zh-TW" altLang="en-US" sz="28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壓傷的蘆葦、他不折斷．將殘的燈火、他不吹滅．他憑真實將公理傳開。 </a:t>
            </a:r>
            <a:endParaRPr lang="en-US" sz="28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>
              <a:buNone/>
            </a:pPr>
            <a:r>
              <a:rPr lang="en-US" sz="2800" baseline="30000" dirty="0">
                <a:solidFill>
                  <a:schemeClr val="accent2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</a:t>
            </a:r>
            <a:r>
              <a:rPr lang="zh-TW" altLang="en-US" sz="28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他不灰心、也不喪膽、直到他在地上設立公理．海島都等候他的訓誨。</a:t>
            </a:r>
            <a:endParaRPr lang="en-US" sz="28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17478" y="1391938"/>
            <a:ext cx="4021015" cy="4256392"/>
          </a:xfrm>
          <a:ln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</a:t>
            </a:r>
            <a:r>
              <a:rPr lang="en-US" altLang="zh-TW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 </a:t>
            </a:r>
            <a:r>
              <a:rPr lang="zh-TW" alt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蒙召與使命（</a:t>
            </a:r>
            <a:r>
              <a:rPr lang="en-US" altLang="zh-TW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</a:t>
            </a:r>
            <a:r>
              <a:rPr lang="zh-TW" alt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節）</a:t>
            </a:r>
          </a:p>
          <a:p>
            <a:pPr marL="0" indent="0">
              <a:buNone/>
            </a:pPr>
            <a:endParaRPr lang="en-US" altLang="zh-TW" sz="2800" dirty="0">
              <a:solidFill>
                <a:schemeClr val="accent2">
                  <a:lumMod val="40000"/>
                  <a:lumOff val="6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>
              <a:buNone/>
            </a:pPr>
            <a:endParaRPr lang="en-US" altLang="zh-TW" sz="2800" dirty="0">
              <a:solidFill>
                <a:schemeClr val="accent2">
                  <a:lumMod val="40000"/>
                  <a:lumOff val="6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>
              <a:lnSpc>
                <a:spcPts val="2000"/>
              </a:lnSpc>
              <a:spcBef>
                <a:spcPts val="0"/>
              </a:spcBef>
              <a:buNone/>
            </a:pPr>
            <a:endParaRPr lang="en-US" altLang="zh-TW" sz="2800" dirty="0">
              <a:solidFill>
                <a:schemeClr val="accent2">
                  <a:lumMod val="40000"/>
                  <a:lumOff val="6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>
              <a:buNone/>
            </a:pPr>
            <a:r>
              <a:rPr lang="zh-TW" alt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二</a:t>
            </a:r>
            <a:r>
              <a:rPr lang="en-US" altLang="zh-TW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 </a:t>
            </a:r>
            <a:r>
              <a:rPr lang="zh-TW" alt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身傳與言傳（</a:t>
            </a:r>
            <a:r>
              <a:rPr lang="en-US" altLang="zh-TW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2-3</a:t>
            </a:r>
            <a:r>
              <a:rPr lang="zh-TW" alt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節）</a:t>
            </a:r>
          </a:p>
          <a:p>
            <a:pPr marL="0" indent="0">
              <a:buNone/>
            </a:pPr>
            <a:endParaRPr lang="en-US" altLang="zh-TW" sz="2800" dirty="0">
              <a:solidFill>
                <a:schemeClr val="accent2">
                  <a:lumMod val="40000"/>
                  <a:lumOff val="6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>
              <a:buNone/>
            </a:pPr>
            <a:endParaRPr lang="en-US" altLang="zh-TW" sz="2800" dirty="0">
              <a:solidFill>
                <a:schemeClr val="accent2">
                  <a:lumMod val="40000"/>
                  <a:lumOff val="6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>
              <a:buNone/>
            </a:pPr>
            <a:endParaRPr lang="en-US" altLang="zh-TW" sz="2800" dirty="0">
              <a:solidFill>
                <a:schemeClr val="accent2">
                  <a:lumMod val="40000"/>
                  <a:lumOff val="60000"/>
                </a:schemeClr>
              </a:solidFill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>
              <a:buNone/>
            </a:pPr>
            <a:r>
              <a:rPr lang="zh-TW" alt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三</a:t>
            </a:r>
            <a:r>
              <a:rPr lang="en-US" altLang="zh-TW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) </a:t>
            </a:r>
            <a:r>
              <a:rPr lang="zh-TW" alt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忠心與堅持（</a:t>
            </a:r>
            <a:r>
              <a:rPr lang="en-US" altLang="zh-TW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</a:t>
            </a:r>
            <a:r>
              <a:rPr lang="zh-TW" altLang="en-US" sz="2800" dirty="0">
                <a:solidFill>
                  <a:schemeClr val="accent2">
                    <a:lumMod val="40000"/>
                    <a:lumOff val="60000"/>
                  </a:schemeClr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節）</a:t>
            </a:r>
          </a:p>
        </p:txBody>
      </p:sp>
    </p:spTree>
    <p:extLst>
      <p:ext uri="{BB962C8B-B14F-4D97-AF65-F5344CB8AC3E}">
        <p14:creationId xmlns:p14="http://schemas.microsoft.com/office/powerpoint/2010/main" val="3503640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一、蒙召與使命（</a:t>
            </a:r>
            <a:r>
              <a:rPr 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</a:t>
            </a:r>
            <a:r>
              <a:rPr lang="zh-TW" alt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節）</a:t>
            </a:r>
            <a:endParaRPr lang="en-US" sz="36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069873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3200" baseline="30000" dirty="0">
                <a:solidFill>
                  <a:srgbClr val="FF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賽</a:t>
            </a:r>
            <a:r>
              <a:rPr lang="en-US" altLang="zh-CN" sz="3200" baseline="30000" dirty="0">
                <a:solidFill>
                  <a:srgbClr val="FF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42</a:t>
            </a:r>
            <a:r>
              <a:rPr lang="en-US" sz="3200" baseline="30000" dirty="0">
                <a:solidFill>
                  <a:srgbClr val="FF0000"/>
                </a:solidFill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:1</a:t>
            </a:r>
            <a:r>
              <a:rPr lang="en-US" sz="3200" baseline="300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 </a:t>
            </a:r>
            <a:r>
              <a:rPr lang="zh-TW" altLang="en-US" sz="32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看哪、我的僕人、我所扶持、所揀選、心裡所喜悅的、我已將我的靈賜給他、他必將公理傳給外邦。</a:t>
            </a:r>
            <a:endParaRPr lang="en-US" altLang="zh-TW" sz="32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>
              <a:buNone/>
            </a:pPr>
            <a:endParaRPr lang="en-US" altLang="zh-TW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（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）揀選與恩賜</a:t>
            </a:r>
          </a:p>
          <a:p>
            <a:pPr marL="0" indent="0">
              <a:buNone/>
            </a:pP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（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）呼召與使命</a:t>
            </a:r>
          </a:p>
          <a:p>
            <a:pPr marL="0" indent="0">
              <a:buNone/>
            </a:pP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（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）再思與委身</a:t>
            </a:r>
          </a:p>
          <a:p>
            <a:pPr marL="0" indent="0">
              <a:buNone/>
            </a:pPr>
            <a:endParaRPr lang="zh-TW" alt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30175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二、</a:t>
            </a:r>
            <a:r>
              <a:rPr lang="zh-CN" alt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身傳與言傳</a:t>
            </a:r>
            <a:r>
              <a:rPr lang="zh-TW" alt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（</a:t>
            </a:r>
            <a:r>
              <a:rPr lang="en-US" altLang="zh-TW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</a:t>
            </a:r>
            <a:r>
              <a:rPr 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-3</a:t>
            </a:r>
            <a:r>
              <a:rPr lang="zh-TW" alt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節）</a:t>
            </a:r>
            <a:endParaRPr lang="en-US" altLang="zh-TW" sz="36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2105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 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他不喧嚷、不揚聲、也不使街上聽見他的聲音。</a:t>
            </a:r>
            <a:r>
              <a:rPr lang="en-US" sz="32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 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壓傷的蘆葦、他不折斷．將殘的燈火、他不吹滅．他憑真實將公理傳開。</a:t>
            </a:r>
            <a:endParaRPr lang="en-US" altLang="zh-TW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>
              <a:buNone/>
            </a:pPr>
            <a:endParaRPr lang="en-US" altLang="zh-TW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（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）事奉的方式，基督典範（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節）</a:t>
            </a:r>
          </a:p>
          <a:p>
            <a:pPr marL="0" indent="0">
              <a:buNone/>
            </a:pP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（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）公義與慈愛，同時彰顯（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節）</a:t>
            </a:r>
          </a:p>
          <a:p>
            <a:pPr marL="0" indent="0">
              <a:buNone/>
            </a:pP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（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）責備與安慰、身傳言傳</a:t>
            </a:r>
          </a:p>
        </p:txBody>
      </p:sp>
    </p:spTree>
    <p:extLst>
      <p:ext uri="{BB962C8B-B14F-4D97-AF65-F5344CB8AC3E}">
        <p14:creationId xmlns:p14="http://schemas.microsoft.com/office/powerpoint/2010/main" val="923190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三、</a:t>
            </a:r>
            <a:r>
              <a:rPr lang="zh-CN" alt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忠心與堅持</a:t>
            </a:r>
            <a:r>
              <a:rPr lang="zh-TW" alt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（</a:t>
            </a:r>
            <a:r>
              <a:rPr 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</a:t>
            </a:r>
            <a:r>
              <a:rPr lang="zh-TW" altLang="en-US" sz="3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）</a:t>
            </a:r>
            <a:endParaRPr lang="en-US" altLang="zh-TW" sz="36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2848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4 </a:t>
            </a:r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他不灰心、也不喪膽、直到他在地上設立公理．海島都等候他的訓誨。</a:t>
            </a:r>
            <a:endParaRPr lang="en-US" altLang="zh-TW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>
              <a:buNone/>
            </a:pPr>
            <a:endParaRPr lang="en-US" altLang="zh-TW" sz="2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（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1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）求主堅固我們</a:t>
            </a:r>
            <a:r>
              <a:rPr lang="zh-CN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靠主得勝</a:t>
            </a:r>
            <a:endParaRPr lang="zh-TW" altLang="en-US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>
              <a:buNone/>
            </a:pP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（</a:t>
            </a:r>
            <a:r>
              <a:rPr lang="en-US" altLang="zh-TW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2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）求主保守我們直到那日</a:t>
            </a:r>
            <a:endParaRPr lang="en-US" altLang="zh-TW" sz="3400" dirty="0">
              <a:latin typeface="華康黑體 Std W9" panose="020B0900000000000000" pitchFamily="34" charset="-120"/>
              <a:ea typeface="華康黑體 Std W9" panose="020B0900000000000000" pitchFamily="34" charset="-120"/>
            </a:endParaRPr>
          </a:p>
          <a:p>
            <a:pPr marL="0" indent="0">
              <a:buNone/>
            </a:pPr>
            <a:r>
              <a:rPr lang="zh-CN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（</a:t>
            </a:r>
            <a:r>
              <a:rPr lang="en-US" altLang="zh-CN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3</a:t>
            </a:r>
            <a:r>
              <a:rPr lang="zh-CN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）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永遠不改變的</a:t>
            </a:r>
            <a:r>
              <a:rPr lang="zh-CN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基督</a:t>
            </a:r>
            <a:r>
              <a:rPr lang="zh-TW" altLang="en-US" sz="3400" dirty="0">
                <a:latin typeface="華康黑體 Std W9" panose="020B0900000000000000" pitchFamily="34" charset="-120"/>
                <a:ea typeface="華康黑體 Std W9" panose="020B0900000000000000" pitchFamily="34" charset="-120"/>
              </a:rPr>
              <a:t>典範</a:t>
            </a:r>
          </a:p>
        </p:txBody>
      </p:sp>
    </p:spTree>
    <p:extLst>
      <p:ext uri="{BB962C8B-B14F-4D97-AF65-F5344CB8AC3E}">
        <p14:creationId xmlns:p14="http://schemas.microsoft.com/office/powerpoint/2010/main" val="4174897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116266</TotalTime>
  <Words>407</Words>
  <Application>Microsoft Macintosh PowerPoint</Application>
  <PresentationFormat>On-screen Show (4:3)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Microsoft JhengHei</vt:lpstr>
      <vt:lpstr>Microsoft YaHei</vt:lpstr>
      <vt:lpstr>華康黑體 Std W9</vt:lpstr>
      <vt:lpstr>Arial</vt:lpstr>
      <vt:lpstr>Calibri</vt:lpstr>
      <vt:lpstr>Calibri Light</vt:lpstr>
      <vt:lpstr>Office Theme</vt:lpstr>
      <vt:lpstr>2_Custom Design</vt:lpstr>
      <vt:lpstr>3_Office Theme</vt:lpstr>
      <vt:lpstr>PowerPoint Presentation</vt:lpstr>
      <vt:lpstr>作神喜悅的僕人  賽42:1-4 </vt:lpstr>
      <vt:lpstr>作神喜悅的僕人    賽42:1-4</vt:lpstr>
      <vt:lpstr>一、蒙召與使命（1節）</vt:lpstr>
      <vt:lpstr>二、身傳與言傳（2-3節）</vt:lpstr>
      <vt:lpstr>三、忠心與堅持（4）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Balex</dc:creator>
  <cp:lastModifiedBy>Elan Chen</cp:lastModifiedBy>
  <cp:revision>2352</cp:revision>
  <cp:lastPrinted>2021-08-26T17:26:10Z</cp:lastPrinted>
  <dcterms:created xsi:type="dcterms:W3CDTF">2016-12-29T18:12:43Z</dcterms:created>
  <dcterms:modified xsi:type="dcterms:W3CDTF">2021-08-28T19:01:19Z</dcterms:modified>
</cp:coreProperties>
</file>