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757" r:id="rId3"/>
  </p:sldMasterIdLst>
  <p:notesMasterIdLst>
    <p:notesMasterId r:id="rId21"/>
  </p:notesMasterIdLst>
  <p:handoutMasterIdLst>
    <p:handoutMasterId r:id="rId22"/>
  </p:handoutMasterIdLst>
  <p:sldIdLst>
    <p:sldId id="3026" r:id="rId4"/>
    <p:sldId id="3036" r:id="rId5"/>
    <p:sldId id="3037" r:id="rId6"/>
    <p:sldId id="3038" r:id="rId7"/>
    <p:sldId id="3039" r:id="rId8"/>
    <p:sldId id="3040" r:id="rId9"/>
    <p:sldId id="3041" r:id="rId10"/>
    <p:sldId id="3042" r:id="rId11"/>
    <p:sldId id="3043" r:id="rId12"/>
    <p:sldId id="3044" r:id="rId13"/>
    <p:sldId id="3045" r:id="rId14"/>
    <p:sldId id="3046" r:id="rId15"/>
    <p:sldId id="3047" r:id="rId16"/>
    <p:sldId id="3048" r:id="rId17"/>
    <p:sldId id="3049" r:id="rId18"/>
    <p:sldId id="3050" r:id="rId19"/>
    <p:sldId id="305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660033"/>
    <a:srgbClr val="006600"/>
    <a:srgbClr val="996633"/>
    <a:srgbClr val="834903"/>
    <a:srgbClr val="A50021"/>
    <a:srgbClr val="008000"/>
    <a:srgbClr val="000D26"/>
    <a:srgbClr val="001236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00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9/6/21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9/6/21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797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8831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41770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7843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001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96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3232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229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0934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442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270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9/6/21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emium Photo | Open bible with a cup of coffee for morning devotion on  wooden table with window l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588"/>
            <a:ext cx="9144001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13635" y="791308"/>
            <a:ext cx="56216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文鼎圓立體" panose="02010609010101010101" pitchFamily="49" charset="-120"/>
              </a:rPr>
              <a:t>『</a:t>
            </a:r>
            <a:r>
              <a:rPr lang="zh-TW" altLang="en-US" sz="5000" b="1" noProof="0" dirty="0">
                <a:solidFill>
                  <a:schemeClr val="bg1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文鼎圓立體" panose="02010609010101010101" pitchFamily="49" charset="-120"/>
              </a:rPr>
              <a:t>你們要休息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文鼎圓立體" panose="02010609010101010101" pitchFamily="49" charset="-120"/>
              </a:rPr>
              <a:t>』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文鼎圓立體" panose="02010609010101010101" pitchFamily="49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9066" y="1741031"/>
            <a:ext cx="54779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en-US" altLang="zh-TW" sz="3400" b="1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3400" b="1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詩篇 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46:10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、賽 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30:15)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9448" y="5487436"/>
            <a:ext cx="3593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b="1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蕭德謙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</a:t>
            </a:r>
            <a:r>
              <a:rPr lang="zh-TW" altLang="en-US" sz="3200" b="1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弟兄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085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460" y="285197"/>
            <a:ext cx="865990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第二、休息是讓我們歸回安息並且得永遠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的安息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  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「主耶和華以色列的聖者曾如此說，你們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得救在乎歸回安息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。」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上半節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你我怎樣得救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得安息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得救</a:t>
            </a:r>
            <a:r>
              <a:rPr lang="zh-TW" altLang="en-US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在心靈安靜下</a:t>
            </a:r>
            <a:r>
              <a:rPr kumimoji="0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認識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自己不過是個罪人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接受耶穌基督為救主和生命的主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得安息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但沒有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真正歸回安息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真正歸回安息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過約旦河，進入應許之地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(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價值觀要重整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0377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6163" y="545864"/>
            <a:ext cx="91619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Home Group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在學習蘇穎智牧師這本教科書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pic>
        <p:nvPicPr>
          <p:cNvPr id="3" name="Picture 2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264B3F47-D363-4263-8E5F-08DC20C65BC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t="6878" b="6098"/>
          <a:stretch/>
        </p:blipFill>
        <p:spPr>
          <a:xfrm rot="5400000">
            <a:off x="2052892" y="1897786"/>
            <a:ext cx="4991323" cy="3845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6236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75" y="240911"/>
            <a:ext cx="871369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en-US" sz="3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教會有一頗普遍現象：教會大部分人銹盡（rust</a:t>
            </a:r>
            <a:r>
              <a:rPr kumimoji="0" 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out)，</a:t>
            </a:r>
            <a:r>
              <a:rPr kumimoji="0" lang="en-US" sz="3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一小部分精英分子則耗盡</a:t>
            </a:r>
            <a:endParaRPr kumimoji="0" 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（burn out)；小部分人在演戲，大部分則在看戲。教會繼續不斷在鬧人才荒，大部分信徒只坐在那裡吃草，等人餵。另一方面，則有人在經過事奉掙扎後，不退則休。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」</a:t>
            </a:r>
            <a:r>
              <a:rPr kumimoji="0" 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--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蘇穎智牧師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蘇牧師解決方法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「我們嘗試在教會逐步推行小組制度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...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總動員去傳福音，總動員去牧養，總動員去關顧之策略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...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重整價值觀，乃是重要秘訣。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548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291" y="308643"/>
            <a:ext cx="8659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第三、休息是讓我們等候神、然後從新得力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「你們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得力在乎平靜安穩。你們竟自不肯。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  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下半節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以列色人的</a:t>
            </a:r>
            <a:r>
              <a:rPr lang="zh-TW" altLang="en-US" sz="3400" noProof="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問題</a:t>
            </a:r>
            <a:r>
              <a:rPr lang="zh-TW" altLang="en-US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求埃及帮助却不求神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神的管教</a:t>
            </a:r>
            <a:r>
              <a:rPr kumimoji="0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用仇敵刑罰他們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悖逆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=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承擔後果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神有恩慈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遵守祂的話</a:t>
            </a:r>
            <a:r>
              <a:rPr kumimoji="0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施恩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施憐憫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508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5" y="707228"/>
            <a:ext cx="880747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第三、休息是讓我們等候神、然後從新得力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「你們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得力在乎平靜安穩。你們竟自不肯。</a:t>
            </a:r>
            <a:r>
              <a:rPr lang="zh-TW" altLang="en-US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下半節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我們的挑戰</a:t>
            </a:r>
            <a:r>
              <a:rPr kumimoji="0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安靜下來，專心仰望祂，信靠祂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們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肯不肯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見證分享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0590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675" y="134023"/>
            <a:ext cx="8889541" cy="6883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結束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第一、休息是讓神的兒女更認識造物主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真正回到基督裡得安息。在基督裡更深地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與祂相交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建立個人與基督的好關係。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第二、休息讓我們歸回安息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並且得永遠的安息。           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神的心意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回轉歸向祂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祂預備了救贖之路</a:t>
            </a:r>
            <a:r>
              <a:rPr lang="zh-TW" altLang="en-US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 </a:t>
            </a:r>
            <a:endParaRPr lang="en-US" altLang="zh-TW" sz="3400" dirty="0">
              <a:solidFill>
                <a:prstClr val="black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「歸回」和「安息」（賽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節），這是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神  的應許。      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人要作的</a:t>
            </a:r>
            <a:r>
              <a:rPr lang="zh-TW" altLang="en-US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反省自己、要悔改、迴轉，才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能得到與神之間的平安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並且得永遠的平安</a:t>
            </a:r>
            <a:b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6575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05" y="438823"/>
            <a:ext cx="871369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結束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endParaRPr kumimoji="0" lang="zh-TW" alt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第三、休息是讓我們等候神、從新得力。       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用信心等候神，安心地信靠祂，不再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222222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依靠自己。</a:t>
            </a:r>
            <a:br>
              <a:rPr kumimoji="0" lang="zh-CN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kumimoji="0" lang="zh-CN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肯迴轉</a:t>
            </a:r>
            <a:r>
              <a:rPr lang="zh-TW" altLang="en-US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蒙恩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得力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不肯迴轉</a:t>
            </a:r>
            <a:r>
              <a:rPr lang="zh-TW" altLang="en-US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承擔後果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神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有恩典和憐憫，不斷等候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我們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lang="zh-TW" altLang="en-US" sz="3400" dirty="0">
                <a:solidFill>
                  <a:srgbClr val="C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耶和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C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華必然等候，要施恩給你們，必然興起，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C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好憐憫你們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…</a:t>
            </a:r>
            <a:r>
              <a:rPr lang="zh-TW" altLang="en-US" sz="3400" dirty="0">
                <a:solidFill>
                  <a:srgbClr val="C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30:18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  <a:endParaRPr kumimoji="0" lang="en-US" sz="3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530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352" y="438823"/>
            <a:ext cx="871369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今天的金句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lang="zh-TW" altLang="en-US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28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凡勞苦擔重擔的人，可以到我這裡來，我就使你們得安息。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29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我心裡柔和謙卑，你們當負我的軛，學我的樣式，這樣，你們心裡就必得享安息。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因為我的軛是容易的，我的擔子是輕省的。</a:t>
            </a: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太</a:t>
            </a:r>
            <a:r>
              <a:rPr kumimoji="0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11:28-30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332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152" y="510540"/>
            <a:ext cx="874127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你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們</a:t>
            </a:r>
            <a:r>
              <a:rPr kumimoji="0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要休息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</a:t>
            </a:r>
            <a:r>
              <a:rPr kumimoji="0" lang="en-US" altLang="zh-TW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</a:t>
            </a:r>
            <a:r>
              <a:rPr kumimoji="0" lang="en-US" altLang="ja-JP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ja-JP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詩</a:t>
            </a:r>
            <a:r>
              <a:rPr kumimoji="0" lang="en-US" altLang="ja-JP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46:10; 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CN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</a:t>
            </a:r>
            <a:r>
              <a:rPr kumimoji="0" lang="en-US" altLang="ja-JP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  <a:endParaRPr kumimoji="0" lang="en-US" altLang="zh-TW" sz="3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你們要休息，要知道我是神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。我必在外邦中被尊崇，在遍地上也被尊崇。」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詩</a:t>
            </a:r>
            <a:r>
              <a:rPr lang="en-US" altLang="zh-TW" sz="30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46:10)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主耶和華以色列的聖者曾如此說，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你們得救在乎歸回安息。你們得力在乎平靜安穩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。你們竟自不肯。」 </a:t>
            </a:r>
            <a:r>
              <a:rPr kumimoji="0" lang="en-US" altLang="zh-TW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30:15)</a:t>
            </a:r>
            <a:endParaRPr kumimoji="0" lang="zh-TW" alt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32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1525" y="2097741"/>
            <a:ext cx="2025463" cy="24167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-240030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弟兄團契小組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F8107D69-1FB1-4312-B84A-82E0AC63771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41380" y="1339558"/>
            <a:ext cx="5568739" cy="41765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424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082" y="707228"/>
            <a:ext cx="86778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「現今的確不是人們歡喜接受勸導要聆聽的時代，因為現今流行的宗教，已經沒有聆聽這回事了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…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宗教已經接受了那些可怕的邪說。籍著叫嚷聲，規模、活動、聲勢來促使人蒙神悅納。神卻向人說：「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你們要休息，要知道我是神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」（詩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46:10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）如今祂仍然是這樣說，似乎祂的意思是告訴我們，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得力是在乎平靜安穩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，而不在嘈嚷裡。我們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安靜地等候神是十分重要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…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-- </a:t>
            </a:r>
            <a:r>
              <a:rPr kumimoji="0" lang="ja-JP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陶恕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5733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707228"/>
            <a:ext cx="90184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        </a:t>
            </a:r>
            <a:r>
              <a:rPr kumimoji="0" lang="zh-TW" alt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有幾件事要注意</a:t>
            </a: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並且用行動回應：</a:t>
            </a:r>
            <a:endParaRPr kumimoji="0" lang="en-US" altLang="zh-TW" sz="3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  第一、休息是讓神的兒女更認識造物主</a:t>
            </a:r>
            <a:endParaRPr kumimoji="0" lang="zh-TW" alt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   第二、休息是讓我們回歸安息並且得永遠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  </a:t>
            </a:r>
            <a:r>
              <a:rPr kumimoji="0" lang="en-US" altLang="zh-TW" sz="340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的安息</a:t>
            </a:r>
            <a:endParaRPr kumimoji="0" lang="zh-TW" alt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   第三、休息是讓我們等候神、然後從新得力</a:t>
            </a:r>
            <a:endParaRPr kumimoji="0" lang="zh-TW" alt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kumimoji="0" lang="en-US" altLang="zh-TW" sz="3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967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707228"/>
            <a:ext cx="887781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第一、休息是讓神的兒女更認識造物主</a:t>
            </a:r>
            <a:endParaRPr kumimoji="0" lang="en-US" altLang="zh-TW" sz="3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你們要休息，要知道我是神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。我必在外邦中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被尊崇，在遍地上也被尊崇。」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詩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46:10)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休息 </a:t>
            </a:r>
            <a:r>
              <a:rPr kumimoji="0" lang="en-US" altLang="ja-JP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= </a:t>
            </a:r>
            <a:r>
              <a:rPr kumimoji="0" lang="ja-JP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神的命令</a:t>
            </a:r>
            <a:endParaRPr kumimoji="0" lang="en-US" altLang="ja-JP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詩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46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篇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指責動蕩不安的世界。「外邦喧嚷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   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列國動搖」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v6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人要做的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安靜下來、到神那裡去。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神是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我們的避難所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 v1, 11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。例子：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911, New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York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世貿大樓被炸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470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966" y="707228"/>
            <a:ext cx="865990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第一、休息是讓神的兒女更認識造物主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誤解神要我們休息的現像</a:t>
            </a:r>
            <a:r>
              <a:rPr lang="zh-TW" altLang="en-US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1.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在家多睡懶覺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2.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教會服事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休息就是停下一切事奉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774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351" y="707228"/>
            <a:ext cx="86599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第一、休息是讓神的兒女更認識造物主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真正休息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/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安靜才能得到</a:t>
            </a:r>
            <a:r>
              <a:rPr lang="zh-TW" altLang="en-US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1.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“神所賜出人意外的平安”（腓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4:7)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2.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“平靜安穩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”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（賽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3.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得到世界所不能給的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真正能夠聽見神微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32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小的聲音。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4.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更重的是：經歷過平靜才能更深地認識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32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創造我們的神。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289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290" y="238304"/>
            <a:ext cx="865990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第二、休息是讓我們歸回安息並且得永遠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的安息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   </a:t>
            </a:r>
            <a:endParaRPr kumimoji="0" lang="zh-TW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「主耶和華以色列的聖者曾如此說，你們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prstClr val="black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得救在乎歸回安息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。」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30:15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上半節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  <a:b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1.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以色列人的問題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沒有先尋求神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只求埃及的援助。 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400" dirty="0">
                <a:solidFill>
                  <a:srgbClr val="00000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賽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30:1-3 )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2.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先知勸告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迴轉歸向神 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3.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歸回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從自我選擇的路上改變過來；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安息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從自以為是的信靠中靜止下來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068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116420</TotalTime>
  <Words>1238</Words>
  <Application>Microsoft Macintosh PowerPoint</Application>
  <PresentationFormat>On-screen Show (4:3)</PresentationFormat>
  <Paragraphs>110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Microsoft YaHei</vt:lpstr>
      <vt:lpstr>華康黑體 Std W9</vt:lpstr>
      <vt:lpstr>Arial</vt:lpstr>
      <vt:lpstr>Calibri</vt:lpstr>
      <vt:lpstr>Calibri Light</vt:lpstr>
      <vt:lpstr>Office Theme</vt:lpstr>
      <vt:lpstr>2_Custom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2368</cp:revision>
  <cp:lastPrinted>2021-08-26T17:26:10Z</cp:lastPrinted>
  <dcterms:created xsi:type="dcterms:W3CDTF">2016-12-29T18:12:43Z</dcterms:created>
  <dcterms:modified xsi:type="dcterms:W3CDTF">2021-09-06T22:40:02Z</dcterms:modified>
</cp:coreProperties>
</file>