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15"/>
  </p:notesMasterIdLst>
  <p:sldIdLst>
    <p:sldId id="356" r:id="rId8"/>
    <p:sldId id="383" r:id="rId9"/>
    <p:sldId id="384" r:id="rId10"/>
    <p:sldId id="385" r:id="rId11"/>
    <p:sldId id="386" r:id="rId12"/>
    <p:sldId id="387" r:id="rId13"/>
    <p:sldId id="38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0066"/>
    <a:srgbClr val="7E36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13F520-5E50-4701-9BF6-5C027A954D7F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17D0D4-C65D-421D-9878-A8E31E0C1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33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974602-A9DB-461A-8090-1D1C55BBD8CB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4109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D40863-F051-4842-9CF0-407B18AF65CE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8600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4D50223-2953-4B4A-ADD8-552873026D06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5332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E4AD94-420F-496C-801D-ADA66D547D11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7083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95F0D2-92B9-4C86-A10E-20FE9B6397D4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3754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AC823BB-4DE3-49F5-BAC4-09867CB5982A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711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3FD3-8B14-47E7-8108-311A20ADC82C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45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3FD3-8B14-47E7-8108-311A20ADC82C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18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3FD3-8B14-47E7-8108-311A20ADC82C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29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8467" y="20638"/>
            <a:ext cx="12192000" cy="6858000"/>
            <a:chOff x="0" y="0"/>
            <a:chExt cx="5760" cy="4320"/>
          </a:xfrm>
        </p:grpSpPr>
        <p:sp>
          <p:nvSpPr>
            <p:cNvPr id="5" name="Freeform 3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6" name="Freeform 4"/>
            <p:cNvSpPr/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sp>
        <p:nvSpPr>
          <p:cNvPr id="7" name="Freeform 5"/>
          <p:cNvSpPr>
            <a:spLocks noChangeArrowheads="1"/>
          </p:cNvSpPr>
          <p:nvPr/>
        </p:nvSpPr>
        <p:spPr bwMode="auto">
          <a:xfrm>
            <a:off x="8322733" y="6269038"/>
            <a:ext cx="38608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2117" y="6034088"/>
            <a:ext cx="10460568" cy="850900"/>
            <a:chOff x="0" y="3792"/>
            <a:chExt cx="4942" cy="536"/>
          </a:xfrm>
        </p:grpSpPr>
        <p:sp>
          <p:nvSpPr>
            <p:cNvPr id="9" name="Freeform 7"/>
            <p:cNvSpPr/>
            <p:nvPr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 noChangeArrowheads="1"/>
              </p:cNvSpPr>
              <p:nvPr userDrawn="1"/>
            </p:nvSpPr>
            <p:spPr bwMode="auto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3" name="Freeform 10"/>
              <p:cNvSpPr>
                <a:spLocks noChangeArrowheads="1"/>
              </p:cNvSpPr>
              <p:nvPr userDrawn="1"/>
            </p:nvSpPr>
            <p:spPr bwMode="auto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4" name="Freeform 11"/>
              <p:cNvSpPr>
                <a:spLocks noChangeArrowheads="1"/>
              </p:cNvSpPr>
              <p:nvPr userDrawn="1"/>
            </p:nvSpPr>
            <p:spPr bwMode="auto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5" name="Freeform 12"/>
              <p:cNvSpPr>
                <a:spLocks noChangeArrowheads="1"/>
              </p:cNvSpPr>
              <p:nvPr userDrawn="1"/>
            </p:nvSpPr>
            <p:spPr bwMode="auto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6 w 155"/>
                  <a:gd name="T5" fmla="*/ 6 h 66"/>
                  <a:gd name="T6" fmla="*/ 6 w 155"/>
                  <a:gd name="T7" fmla="*/ 18 h 66"/>
                  <a:gd name="T8" fmla="*/ 0 w 155"/>
                  <a:gd name="T9" fmla="*/ 24 h 66"/>
                  <a:gd name="T10" fmla="*/ 78 w 155"/>
                  <a:gd name="T11" fmla="*/ 60 h 66"/>
                  <a:gd name="T12" fmla="*/ 96 w 155"/>
                  <a:gd name="T13" fmla="*/ 42 h 66"/>
                  <a:gd name="T14" fmla="*/ 155 w 155"/>
                  <a:gd name="T15" fmla="*/ 66 h 66"/>
                  <a:gd name="T16" fmla="*/ 126 w 155"/>
                  <a:gd name="T17" fmla="*/ 24 h 66"/>
                  <a:gd name="T18" fmla="*/ 149 w 155"/>
                  <a:gd name="T19" fmla="*/ 0 h 66"/>
                  <a:gd name="T20" fmla="*/ 114 w 155"/>
                  <a:gd name="T21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6" name="Freeform 13"/>
              <p:cNvSpPr>
                <a:spLocks noChangeArrowheads="1"/>
              </p:cNvSpPr>
              <p:nvPr userDrawn="1"/>
            </p:nvSpPr>
            <p:spPr bwMode="auto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</p:grpSp>
        <p:sp>
          <p:nvSpPr>
            <p:cNvPr id="11" name="Freeform 14"/>
            <p:cNvSpPr/>
            <p:nvPr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18" name="Freeform 16"/>
            <p:cNvSpPr>
              <a:spLocks noChangeArrowheads="1"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9" name="Freeform 17"/>
            <p:cNvSpPr>
              <a:spLocks noChangeArrowheads="1"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1991 w 2033"/>
                <a:gd name="T27" fmla="*/ 493 h 499"/>
                <a:gd name="T28" fmla="*/ 676 w 2033"/>
                <a:gd name="T29" fmla="*/ 243 h 499"/>
                <a:gd name="T30" fmla="*/ 514 w 2033"/>
                <a:gd name="T31" fmla="*/ 159 h 499"/>
                <a:gd name="T32" fmla="*/ 425 w 2033"/>
                <a:gd name="T33" fmla="*/ 110 h 499"/>
                <a:gd name="T34" fmla="*/ 365 w 2033"/>
                <a:gd name="T35" fmla="*/ 92 h 499"/>
                <a:gd name="T36" fmla="*/ 281 w 2033"/>
                <a:gd name="T37" fmla="*/ 61 h 499"/>
                <a:gd name="T38" fmla="*/ 186 w 2033"/>
                <a:gd name="T39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0" name="Freeform 18"/>
            <p:cNvSpPr>
              <a:spLocks noChangeArrowheads="1"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36 h 60"/>
                <a:gd name="T38" fmla="*/ 0 w 71"/>
                <a:gd name="T39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1" name="Freeform 19"/>
            <p:cNvSpPr>
              <a:spLocks noChangeArrowheads="1"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2" name="Freeform 20"/>
            <p:cNvSpPr>
              <a:spLocks noChangeArrowheads="1"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3" name="Freeform 21"/>
            <p:cNvSpPr>
              <a:spLocks noChangeArrowheads="1"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203 w 245"/>
                <a:gd name="T45" fmla="*/ 24 h 204"/>
                <a:gd name="T46" fmla="*/ 233 w 245"/>
                <a:gd name="T47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</p:grpSp>
      <p:sp>
        <p:nvSpPr>
          <p:cNvPr id="6453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47801"/>
            <a:ext cx="109728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zh-TW" noProof="0"/>
              <a:t>Click to edit Master title style</a:t>
            </a:r>
          </a:p>
        </p:txBody>
      </p:sp>
      <p:sp>
        <p:nvSpPr>
          <p:cNvPr id="6453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zh-TW" noProof="0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890E674-28CF-4008-8A90-F56720285BE1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876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E5D09F5-04D9-418B-B8D6-11EAEB000D76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84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19EA8D-55E0-4DBA-B6DC-9EAB0DA4E861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630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D41102-6045-448A-97E1-96C68C23BEFF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843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3C6636E-7ADB-4753-98D7-F23193678773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5584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BFD2FD-95ED-473A-BCA8-3D2DC45E2D7B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1397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F86B9B2-6003-4D7A-A4AE-DB8309F8D04F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6018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FC93385-DB98-4D79-8879-A6BED0729382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105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3FD3-8B14-47E7-8108-311A20ADC82C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751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83BE684-54DF-44C6-97ED-3593F1CDC6C5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4547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E459FB-06CE-4259-9F09-890D0CC26F99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315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5867400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5867400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A9C581-939C-4291-A513-AECAF61E4930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7730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8467" y="20638"/>
            <a:ext cx="12192000" cy="6858000"/>
            <a:chOff x="0" y="0"/>
            <a:chExt cx="5760" cy="4320"/>
          </a:xfrm>
        </p:grpSpPr>
        <p:sp>
          <p:nvSpPr>
            <p:cNvPr id="5" name="Freeform 3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6" name="Freeform 4"/>
            <p:cNvSpPr/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sp>
        <p:nvSpPr>
          <p:cNvPr id="7" name="Freeform 5"/>
          <p:cNvSpPr>
            <a:spLocks noChangeArrowheads="1"/>
          </p:cNvSpPr>
          <p:nvPr/>
        </p:nvSpPr>
        <p:spPr bwMode="auto">
          <a:xfrm>
            <a:off x="8322733" y="6269038"/>
            <a:ext cx="38608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2117" y="6034088"/>
            <a:ext cx="10460568" cy="850900"/>
            <a:chOff x="0" y="3792"/>
            <a:chExt cx="4942" cy="536"/>
          </a:xfrm>
        </p:grpSpPr>
        <p:sp>
          <p:nvSpPr>
            <p:cNvPr id="9" name="Freeform 7"/>
            <p:cNvSpPr/>
            <p:nvPr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 noChangeArrowheads="1"/>
              </p:cNvSpPr>
              <p:nvPr userDrawn="1"/>
            </p:nvSpPr>
            <p:spPr bwMode="auto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3" name="Freeform 10"/>
              <p:cNvSpPr>
                <a:spLocks noChangeArrowheads="1"/>
              </p:cNvSpPr>
              <p:nvPr userDrawn="1"/>
            </p:nvSpPr>
            <p:spPr bwMode="auto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4" name="Freeform 11"/>
              <p:cNvSpPr>
                <a:spLocks noChangeArrowheads="1"/>
              </p:cNvSpPr>
              <p:nvPr userDrawn="1"/>
            </p:nvSpPr>
            <p:spPr bwMode="auto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5" name="Freeform 12"/>
              <p:cNvSpPr>
                <a:spLocks noChangeArrowheads="1"/>
              </p:cNvSpPr>
              <p:nvPr userDrawn="1"/>
            </p:nvSpPr>
            <p:spPr bwMode="auto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6 w 155"/>
                  <a:gd name="T5" fmla="*/ 6 h 66"/>
                  <a:gd name="T6" fmla="*/ 6 w 155"/>
                  <a:gd name="T7" fmla="*/ 18 h 66"/>
                  <a:gd name="T8" fmla="*/ 0 w 155"/>
                  <a:gd name="T9" fmla="*/ 24 h 66"/>
                  <a:gd name="T10" fmla="*/ 78 w 155"/>
                  <a:gd name="T11" fmla="*/ 60 h 66"/>
                  <a:gd name="T12" fmla="*/ 96 w 155"/>
                  <a:gd name="T13" fmla="*/ 42 h 66"/>
                  <a:gd name="T14" fmla="*/ 155 w 155"/>
                  <a:gd name="T15" fmla="*/ 66 h 66"/>
                  <a:gd name="T16" fmla="*/ 126 w 155"/>
                  <a:gd name="T17" fmla="*/ 24 h 66"/>
                  <a:gd name="T18" fmla="*/ 149 w 155"/>
                  <a:gd name="T19" fmla="*/ 0 h 66"/>
                  <a:gd name="T20" fmla="*/ 114 w 155"/>
                  <a:gd name="T21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6" name="Freeform 13"/>
              <p:cNvSpPr>
                <a:spLocks noChangeArrowheads="1"/>
              </p:cNvSpPr>
              <p:nvPr userDrawn="1"/>
            </p:nvSpPr>
            <p:spPr bwMode="auto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</p:grpSp>
        <p:sp>
          <p:nvSpPr>
            <p:cNvPr id="11" name="Freeform 14"/>
            <p:cNvSpPr/>
            <p:nvPr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18" name="Freeform 16"/>
            <p:cNvSpPr>
              <a:spLocks noChangeArrowheads="1"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9" name="Freeform 17"/>
            <p:cNvSpPr>
              <a:spLocks noChangeArrowheads="1"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1991 w 2033"/>
                <a:gd name="T27" fmla="*/ 493 h 499"/>
                <a:gd name="T28" fmla="*/ 676 w 2033"/>
                <a:gd name="T29" fmla="*/ 243 h 499"/>
                <a:gd name="T30" fmla="*/ 514 w 2033"/>
                <a:gd name="T31" fmla="*/ 159 h 499"/>
                <a:gd name="T32" fmla="*/ 425 w 2033"/>
                <a:gd name="T33" fmla="*/ 110 h 499"/>
                <a:gd name="T34" fmla="*/ 365 w 2033"/>
                <a:gd name="T35" fmla="*/ 92 h 499"/>
                <a:gd name="T36" fmla="*/ 281 w 2033"/>
                <a:gd name="T37" fmla="*/ 61 h 499"/>
                <a:gd name="T38" fmla="*/ 186 w 2033"/>
                <a:gd name="T39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0" name="Freeform 18"/>
            <p:cNvSpPr>
              <a:spLocks noChangeArrowheads="1"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36 h 60"/>
                <a:gd name="T38" fmla="*/ 0 w 71"/>
                <a:gd name="T39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1" name="Freeform 19"/>
            <p:cNvSpPr>
              <a:spLocks noChangeArrowheads="1"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2" name="Freeform 20"/>
            <p:cNvSpPr>
              <a:spLocks noChangeArrowheads="1"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3" name="Freeform 21"/>
            <p:cNvSpPr>
              <a:spLocks noChangeArrowheads="1"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203 w 245"/>
                <a:gd name="T45" fmla="*/ 24 h 204"/>
                <a:gd name="T46" fmla="*/ 233 w 245"/>
                <a:gd name="T47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</p:grpSp>
      <p:sp>
        <p:nvSpPr>
          <p:cNvPr id="6453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47801"/>
            <a:ext cx="109728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zh-TW" noProof="0"/>
              <a:t>Click to edit Master title style</a:t>
            </a:r>
          </a:p>
        </p:txBody>
      </p:sp>
      <p:sp>
        <p:nvSpPr>
          <p:cNvPr id="6453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zh-TW" noProof="0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890E674-28CF-4008-8A90-F56720285BE1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3589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E5D09F5-04D9-418B-B8D6-11EAEB000D76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9784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19EA8D-55E0-4DBA-B6DC-9EAB0DA4E861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9449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D41102-6045-448A-97E1-96C68C23BEFF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0739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3C6636E-7ADB-4753-98D7-F23193678773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3329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BFD2FD-95ED-473A-BCA8-3D2DC45E2D7B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0036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F86B9B2-6003-4D7A-A4AE-DB8309F8D04F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53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3FD3-8B14-47E7-8108-311A20ADC82C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606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FC93385-DB98-4D79-8879-A6BED0729382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7141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83BE684-54DF-44C6-97ED-3593F1CDC6C5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838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E459FB-06CE-4259-9F09-890D0CC26F99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2641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5867400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5867400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A9C581-939C-4291-A513-AECAF61E4930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5536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8467" y="20638"/>
            <a:ext cx="12192000" cy="6858000"/>
            <a:chOff x="0" y="0"/>
            <a:chExt cx="5760" cy="4320"/>
          </a:xfrm>
        </p:grpSpPr>
        <p:sp>
          <p:nvSpPr>
            <p:cNvPr id="5" name="Freeform 3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6" name="Freeform 4"/>
            <p:cNvSpPr/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sp>
        <p:nvSpPr>
          <p:cNvPr id="7" name="Freeform 5"/>
          <p:cNvSpPr>
            <a:spLocks noChangeArrowheads="1"/>
          </p:cNvSpPr>
          <p:nvPr/>
        </p:nvSpPr>
        <p:spPr bwMode="auto">
          <a:xfrm>
            <a:off x="8322733" y="6269038"/>
            <a:ext cx="38608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2117" y="6034088"/>
            <a:ext cx="10460568" cy="850900"/>
            <a:chOff x="0" y="3792"/>
            <a:chExt cx="4942" cy="536"/>
          </a:xfrm>
        </p:grpSpPr>
        <p:sp>
          <p:nvSpPr>
            <p:cNvPr id="9" name="Freeform 7"/>
            <p:cNvSpPr/>
            <p:nvPr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 noChangeArrowheads="1"/>
              </p:cNvSpPr>
              <p:nvPr userDrawn="1"/>
            </p:nvSpPr>
            <p:spPr bwMode="auto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3" name="Freeform 10"/>
              <p:cNvSpPr>
                <a:spLocks noChangeArrowheads="1"/>
              </p:cNvSpPr>
              <p:nvPr userDrawn="1"/>
            </p:nvSpPr>
            <p:spPr bwMode="auto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4" name="Freeform 11"/>
              <p:cNvSpPr>
                <a:spLocks noChangeArrowheads="1"/>
              </p:cNvSpPr>
              <p:nvPr userDrawn="1"/>
            </p:nvSpPr>
            <p:spPr bwMode="auto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5" name="Freeform 12"/>
              <p:cNvSpPr>
                <a:spLocks noChangeArrowheads="1"/>
              </p:cNvSpPr>
              <p:nvPr userDrawn="1"/>
            </p:nvSpPr>
            <p:spPr bwMode="auto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6 w 155"/>
                  <a:gd name="T5" fmla="*/ 6 h 66"/>
                  <a:gd name="T6" fmla="*/ 6 w 155"/>
                  <a:gd name="T7" fmla="*/ 18 h 66"/>
                  <a:gd name="T8" fmla="*/ 0 w 155"/>
                  <a:gd name="T9" fmla="*/ 24 h 66"/>
                  <a:gd name="T10" fmla="*/ 78 w 155"/>
                  <a:gd name="T11" fmla="*/ 60 h 66"/>
                  <a:gd name="T12" fmla="*/ 96 w 155"/>
                  <a:gd name="T13" fmla="*/ 42 h 66"/>
                  <a:gd name="T14" fmla="*/ 155 w 155"/>
                  <a:gd name="T15" fmla="*/ 66 h 66"/>
                  <a:gd name="T16" fmla="*/ 126 w 155"/>
                  <a:gd name="T17" fmla="*/ 24 h 66"/>
                  <a:gd name="T18" fmla="*/ 149 w 155"/>
                  <a:gd name="T19" fmla="*/ 0 h 66"/>
                  <a:gd name="T20" fmla="*/ 114 w 155"/>
                  <a:gd name="T21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6" name="Freeform 13"/>
              <p:cNvSpPr>
                <a:spLocks noChangeArrowheads="1"/>
              </p:cNvSpPr>
              <p:nvPr userDrawn="1"/>
            </p:nvSpPr>
            <p:spPr bwMode="auto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</p:grpSp>
        <p:sp>
          <p:nvSpPr>
            <p:cNvPr id="11" name="Freeform 14"/>
            <p:cNvSpPr/>
            <p:nvPr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18" name="Freeform 16"/>
            <p:cNvSpPr>
              <a:spLocks noChangeArrowheads="1"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9" name="Freeform 17"/>
            <p:cNvSpPr>
              <a:spLocks noChangeArrowheads="1"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1991 w 2033"/>
                <a:gd name="T27" fmla="*/ 493 h 499"/>
                <a:gd name="T28" fmla="*/ 676 w 2033"/>
                <a:gd name="T29" fmla="*/ 243 h 499"/>
                <a:gd name="T30" fmla="*/ 514 w 2033"/>
                <a:gd name="T31" fmla="*/ 159 h 499"/>
                <a:gd name="T32" fmla="*/ 425 w 2033"/>
                <a:gd name="T33" fmla="*/ 110 h 499"/>
                <a:gd name="T34" fmla="*/ 365 w 2033"/>
                <a:gd name="T35" fmla="*/ 92 h 499"/>
                <a:gd name="T36" fmla="*/ 281 w 2033"/>
                <a:gd name="T37" fmla="*/ 61 h 499"/>
                <a:gd name="T38" fmla="*/ 186 w 2033"/>
                <a:gd name="T39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0" name="Freeform 18"/>
            <p:cNvSpPr>
              <a:spLocks noChangeArrowheads="1"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36 h 60"/>
                <a:gd name="T38" fmla="*/ 0 w 71"/>
                <a:gd name="T39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1" name="Freeform 19"/>
            <p:cNvSpPr>
              <a:spLocks noChangeArrowheads="1"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2" name="Freeform 20"/>
            <p:cNvSpPr>
              <a:spLocks noChangeArrowheads="1"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3" name="Freeform 21"/>
            <p:cNvSpPr>
              <a:spLocks noChangeArrowheads="1"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203 w 245"/>
                <a:gd name="T45" fmla="*/ 24 h 204"/>
                <a:gd name="T46" fmla="*/ 233 w 245"/>
                <a:gd name="T47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</p:grpSp>
      <p:sp>
        <p:nvSpPr>
          <p:cNvPr id="6453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47801"/>
            <a:ext cx="109728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zh-TW" noProof="0"/>
              <a:t>Click to edit Master title style</a:t>
            </a:r>
          </a:p>
        </p:txBody>
      </p:sp>
      <p:sp>
        <p:nvSpPr>
          <p:cNvPr id="6453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zh-TW" noProof="0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890E674-28CF-4008-8A90-F56720285BE1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0975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E5D09F5-04D9-418B-B8D6-11EAEB000D76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6074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19EA8D-55E0-4DBA-B6DC-9EAB0DA4E861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3782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D41102-6045-448A-97E1-96C68C23BEFF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7321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3C6636E-7ADB-4753-98D7-F23193678773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270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BFD2FD-95ED-473A-BCA8-3D2DC45E2D7B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45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3FD3-8B14-47E7-8108-311A20ADC82C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958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F86B9B2-6003-4D7A-A4AE-DB8309F8D04F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1195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FC93385-DB98-4D79-8879-A6BED0729382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7704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83BE684-54DF-44C6-97ED-3593F1CDC6C5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27207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E459FB-06CE-4259-9F09-890D0CC26F99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2321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5867400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5867400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A9C581-939C-4291-A513-AECAF61E4930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9697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8467" y="20638"/>
            <a:ext cx="12192000" cy="6858000"/>
            <a:chOff x="0" y="0"/>
            <a:chExt cx="5760" cy="4320"/>
          </a:xfrm>
        </p:grpSpPr>
        <p:sp>
          <p:nvSpPr>
            <p:cNvPr id="5" name="Freeform 3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6" name="Freeform 4"/>
            <p:cNvSpPr/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sp>
        <p:nvSpPr>
          <p:cNvPr id="7" name="Freeform 5"/>
          <p:cNvSpPr>
            <a:spLocks noChangeArrowheads="1"/>
          </p:cNvSpPr>
          <p:nvPr/>
        </p:nvSpPr>
        <p:spPr bwMode="auto">
          <a:xfrm>
            <a:off x="8322733" y="6269038"/>
            <a:ext cx="38608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2117" y="6034088"/>
            <a:ext cx="10460568" cy="850900"/>
            <a:chOff x="0" y="3792"/>
            <a:chExt cx="4942" cy="536"/>
          </a:xfrm>
        </p:grpSpPr>
        <p:sp>
          <p:nvSpPr>
            <p:cNvPr id="9" name="Freeform 7"/>
            <p:cNvSpPr/>
            <p:nvPr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 noChangeArrowheads="1"/>
              </p:cNvSpPr>
              <p:nvPr userDrawn="1"/>
            </p:nvSpPr>
            <p:spPr bwMode="auto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3" name="Freeform 10"/>
              <p:cNvSpPr>
                <a:spLocks noChangeArrowheads="1"/>
              </p:cNvSpPr>
              <p:nvPr userDrawn="1"/>
            </p:nvSpPr>
            <p:spPr bwMode="auto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4" name="Freeform 11"/>
              <p:cNvSpPr>
                <a:spLocks noChangeArrowheads="1"/>
              </p:cNvSpPr>
              <p:nvPr userDrawn="1"/>
            </p:nvSpPr>
            <p:spPr bwMode="auto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5" name="Freeform 12"/>
              <p:cNvSpPr>
                <a:spLocks noChangeArrowheads="1"/>
              </p:cNvSpPr>
              <p:nvPr userDrawn="1"/>
            </p:nvSpPr>
            <p:spPr bwMode="auto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6 w 155"/>
                  <a:gd name="T5" fmla="*/ 6 h 66"/>
                  <a:gd name="T6" fmla="*/ 6 w 155"/>
                  <a:gd name="T7" fmla="*/ 18 h 66"/>
                  <a:gd name="T8" fmla="*/ 0 w 155"/>
                  <a:gd name="T9" fmla="*/ 24 h 66"/>
                  <a:gd name="T10" fmla="*/ 78 w 155"/>
                  <a:gd name="T11" fmla="*/ 60 h 66"/>
                  <a:gd name="T12" fmla="*/ 96 w 155"/>
                  <a:gd name="T13" fmla="*/ 42 h 66"/>
                  <a:gd name="T14" fmla="*/ 155 w 155"/>
                  <a:gd name="T15" fmla="*/ 66 h 66"/>
                  <a:gd name="T16" fmla="*/ 126 w 155"/>
                  <a:gd name="T17" fmla="*/ 24 h 66"/>
                  <a:gd name="T18" fmla="*/ 149 w 155"/>
                  <a:gd name="T19" fmla="*/ 0 h 66"/>
                  <a:gd name="T20" fmla="*/ 114 w 155"/>
                  <a:gd name="T21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6" name="Freeform 13"/>
              <p:cNvSpPr>
                <a:spLocks noChangeArrowheads="1"/>
              </p:cNvSpPr>
              <p:nvPr userDrawn="1"/>
            </p:nvSpPr>
            <p:spPr bwMode="auto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</p:grpSp>
        <p:sp>
          <p:nvSpPr>
            <p:cNvPr id="11" name="Freeform 14"/>
            <p:cNvSpPr/>
            <p:nvPr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18" name="Freeform 16"/>
            <p:cNvSpPr>
              <a:spLocks noChangeArrowheads="1"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9" name="Freeform 17"/>
            <p:cNvSpPr>
              <a:spLocks noChangeArrowheads="1"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1991 w 2033"/>
                <a:gd name="T27" fmla="*/ 493 h 499"/>
                <a:gd name="T28" fmla="*/ 676 w 2033"/>
                <a:gd name="T29" fmla="*/ 243 h 499"/>
                <a:gd name="T30" fmla="*/ 514 w 2033"/>
                <a:gd name="T31" fmla="*/ 159 h 499"/>
                <a:gd name="T32" fmla="*/ 425 w 2033"/>
                <a:gd name="T33" fmla="*/ 110 h 499"/>
                <a:gd name="T34" fmla="*/ 365 w 2033"/>
                <a:gd name="T35" fmla="*/ 92 h 499"/>
                <a:gd name="T36" fmla="*/ 281 w 2033"/>
                <a:gd name="T37" fmla="*/ 61 h 499"/>
                <a:gd name="T38" fmla="*/ 186 w 2033"/>
                <a:gd name="T39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0" name="Freeform 18"/>
            <p:cNvSpPr>
              <a:spLocks noChangeArrowheads="1"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36 h 60"/>
                <a:gd name="T38" fmla="*/ 0 w 71"/>
                <a:gd name="T39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1" name="Freeform 19"/>
            <p:cNvSpPr>
              <a:spLocks noChangeArrowheads="1"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2" name="Freeform 20"/>
            <p:cNvSpPr>
              <a:spLocks noChangeArrowheads="1"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3" name="Freeform 21"/>
            <p:cNvSpPr>
              <a:spLocks noChangeArrowheads="1"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203 w 245"/>
                <a:gd name="T45" fmla="*/ 24 h 204"/>
                <a:gd name="T46" fmla="*/ 233 w 245"/>
                <a:gd name="T47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</p:grpSp>
      <p:sp>
        <p:nvSpPr>
          <p:cNvPr id="6453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47801"/>
            <a:ext cx="109728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zh-TW" noProof="0"/>
              <a:t>Click to edit Master title style</a:t>
            </a:r>
          </a:p>
        </p:txBody>
      </p:sp>
      <p:sp>
        <p:nvSpPr>
          <p:cNvPr id="6453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zh-TW" noProof="0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890E674-28CF-4008-8A90-F56720285BE1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3026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E5D09F5-04D9-418B-B8D6-11EAEB000D76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36030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19EA8D-55E0-4DBA-B6DC-9EAB0DA4E861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06210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D41102-6045-448A-97E1-96C68C23BEFF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419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3C6636E-7ADB-4753-98D7-F23193678773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86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3FD3-8B14-47E7-8108-311A20ADC82C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4982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BFD2FD-95ED-473A-BCA8-3D2DC45E2D7B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67983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F86B9B2-6003-4D7A-A4AE-DB8309F8D04F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57646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FC93385-DB98-4D79-8879-A6BED0729382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89020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83BE684-54DF-44C6-97ED-3593F1CDC6C5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06682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E459FB-06CE-4259-9F09-890D0CC26F99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75866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5867400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5867400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A9C581-939C-4291-A513-AECAF61E4930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27310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8467" y="20638"/>
            <a:ext cx="12192000" cy="6858000"/>
            <a:chOff x="0" y="0"/>
            <a:chExt cx="5760" cy="4320"/>
          </a:xfrm>
        </p:grpSpPr>
        <p:sp>
          <p:nvSpPr>
            <p:cNvPr id="5" name="Freeform 3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6" name="Freeform 4"/>
            <p:cNvSpPr/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sp>
        <p:nvSpPr>
          <p:cNvPr id="7" name="Freeform 5"/>
          <p:cNvSpPr>
            <a:spLocks noChangeArrowheads="1"/>
          </p:cNvSpPr>
          <p:nvPr/>
        </p:nvSpPr>
        <p:spPr bwMode="auto">
          <a:xfrm>
            <a:off x="8322733" y="6269038"/>
            <a:ext cx="38608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2117" y="6034088"/>
            <a:ext cx="10460568" cy="850900"/>
            <a:chOff x="0" y="3792"/>
            <a:chExt cx="4942" cy="536"/>
          </a:xfrm>
        </p:grpSpPr>
        <p:sp>
          <p:nvSpPr>
            <p:cNvPr id="9" name="Freeform 7"/>
            <p:cNvSpPr/>
            <p:nvPr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 noChangeArrowheads="1"/>
              </p:cNvSpPr>
              <p:nvPr userDrawn="1"/>
            </p:nvSpPr>
            <p:spPr bwMode="auto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3" name="Freeform 10"/>
              <p:cNvSpPr>
                <a:spLocks noChangeArrowheads="1"/>
              </p:cNvSpPr>
              <p:nvPr userDrawn="1"/>
            </p:nvSpPr>
            <p:spPr bwMode="auto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4" name="Freeform 11"/>
              <p:cNvSpPr>
                <a:spLocks noChangeArrowheads="1"/>
              </p:cNvSpPr>
              <p:nvPr userDrawn="1"/>
            </p:nvSpPr>
            <p:spPr bwMode="auto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5" name="Freeform 12"/>
              <p:cNvSpPr>
                <a:spLocks noChangeArrowheads="1"/>
              </p:cNvSpPr>
              <p:nvPr userDrawn="1"/>
            </p:nvSpPr>
            <p:spPr bwMode="auto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6 w 155"/>
                  <a:gd name="T5" fmla="*/ 6 h 66"/>
                  <a:gd name="T6" fmla="*/ 6 w 155"/>
                  <a:gd name="T7" fmla="*/ 18 h 66"/>
                  <a:gd name="T8" fmla="*/ 0 w 155"/>
                  <a:gd name="T9" fmla="*/ 24 h 66"/>
                  <a:gd name="T10" fmla="*/ 78 w 155"/>
                  <a:gd name="T11" fmla="*/ 60 h 66"/>
                  <a:gd name="T12" fmla="*/ 96 w 155"/>
                  <a:gd name="T13" fmla="*/ 42 h 66"/>
                  <a:gd name="T14" fmla="*/ 155 w 155"/>
                  <a:gd name="T15" fmla="*/ 66 h 66"/>
                  <a:gd name="T16" fmla="*/ 126 w 155"/>
                  <a:gd name="T17" fmla="*/ 24 h 66"/>
                  <a:gd name="T18" fmla="*/ 149 w 155"/>
                  <a:gd name="T19" fmla="*/ 0 h 66"/>
                  <a:gd name="T20" fmla="*/ 114 w 155"/>
                  <a:gd name="T21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6" name="Freeform 13"/>
              <p:cNvSpPr>
                <a:spLocks noChangeArrowheads="1"/>
              </p:cNvSpPr>
              <p:nvPr userDrawn="1"/>
            </p:nvSpPr>
            <p:spPr bwMode="auto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</p:grpSp>
        <p:sp>
          <p:nvSpPr>
            <p:cNvPr id="11" name="Freeform 14"/>
            <p:cNvSpPr/>
            <p:nvPr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18" name="Freeform 16"/>
            <p:cNvSpPr>
              <a:spLocks noChangeArrowheads="1"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9" name="Freeform 17"/>
            <p:cNvSpPr>
              <a:spLocks noChangeArrowheads="1"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1991 w 2033"/>
                <a:gd name="T27" fmla="*/ 493 h 499"/>
                <a:gd name="T28" fmla="*/ 676 w 2033"/>
                <a:gd name="T29" fmla="*/ 243 h 499"/>
                <a:gd name="T30" fmla="*/ 514 w 2033"/>
                <a:gd name="T31" fmla="*/ 159 h 499"/>
                <a:gd name="T32" fmla="*/ 425 w 2033"/>
                <a:gd name="T33" fmla="*/ 110 h 499"/>
                <a:gd name="T34" fmla="*/ 365 w 2033"/>
                <a:gd name="T35" fmla="*/ 92 h 499"/>
                <a:gd name="T36" fmla="*/ 281 w 2033"/>
                <a:gd name="T37" fmla="*/ 61 h 499"/>
                <a:gd name="T38" fmla="*/ 186 w 2033"/>
                <a:gd name="T39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0" name="Freeform 18"/>
            <p:cNvSpPr>
              <a:spLocks noChangeArrowheads="1"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36 h 60"/>
                <a:gd name="T38" fmla="*/ 0 w 71"/>
                <a:gd name="T39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1" name="Freeform 19"/>
            <p:cNvSpPr>
              <a:spLocks noChangeArrowheads="1"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2" name="Freeform 20"/>
            <p:cNvSpPr>
              <a:spLocks noChangeArrowheads="1"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3" name="Freeform 21"/>
            <p:cNvSpPr>
              <a:spLocks noChangeArrowheads="1"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203 w 245"/>
                <a:gd name="T45" fmla="*/ 24 h 204"/>
                <a:gd name="T46" fmla="*/ 233 w 245"/>
                <a:gd name="T47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</p:grpSp>
      <p:sp>
        <p:nvSpPr>
          <p:cNvPr id="6453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47801"/>
            <a:ext cx="109728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zh-TW" noProof="0"/>
              <a:t>Click to edit Master title style</a:t>
            </a:r>
          </a:p>
        </p:txBody>
      </p:sp>
      <p:sp>
        <p:nvSpPr>
          <p:cNvPr id="6453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zh-TW" noProof="0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890E674-28CF-4008-8A90-F56720285BE1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75771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E5D09F5-04D9-418B-B8D6-11EAEB000D76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0317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19EA8D-55E0-4DBA-B6DC-9EAB0DA4E861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81071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D41102-6045-448A-97E1-96C68C23BEFF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329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3FD3-8B14-47E7-8108-311A20ADC82C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72348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3C6636E-7ADB-4753-98D7-F23193678773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14158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BFD2FD-95ED-473A-BCA8-3D2DC45E2D7B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70885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F86B9B2-6003-4D7A-A4AE-DB8309F8D04F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05157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FC93385-DB98-4D79-8879-A6BED0729382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35078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83BE684-54DF-44C6-97ED-3593F1CDC6C5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48170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E459FB-06CE-4259-9F09-890D0CC26F99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44491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5867400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5867400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A9C581-939C-4291-A513-AECAF61E4930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78720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8467" y="20638"/>
            <a:ext cx="12192000" cy="6858000"/>
            <a:chOff x="0" y="0"/>
            <a:chExt cx="5760" cy="4320"/>
          </a:xfrm>
        </p:grpSpPr>
        <p:sp>
          <p:nvSpPr>
            <p:cNvPr id="5" name="Freeform 3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6" name="Freeform 4"/>
            <p:cNvSpPr/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sp>
        <p:nvSpPr>
          <p:cNvPr id="7" name="Freeform 5"/>
          <p:cNvSpPr>
            <a:spLocks noChangeArrowheads="1"/>
          </p:cNvSpPr>
          <p:nvPr/>
        </p:nvSpPr>
        <p:spPr bwMode="auto">
          <a:xfrm>
            <a:off x="8322733" y="6269038"/>
            <a:ext cx="38608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2117" y="6034088"/>
            <a:ext cx="10460568" cy="850900"/>
            <a:chOff x="0" y="3792"/>
            <a:chExt cx="4942" cy="536"/>
          </a:xfrm>
        </p:grpSpPr>
        <p:sp>
          <p:nvSpPr>
            <p:cNvPr id="9" name="Freeform 7"/>
            <p:cNvSpPr/>
            <p:nvPr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 noChangeArrowheads="1"/>
              </p:cNvSpPr>
              <p:nvPr userDrawn="1"/>
            </p:nvSpPr>
            <p:spPr bwMode="auto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3" name="Freeform 10"/>
              <p:cNvSpPr>
                <a:spLocks noChangeArrowheads="1"/>
              </p:cNvSpPr>
              <p:nvPr userDrawn="1"/>
            </p:nvSpPr>
            <p:spPr bwMode="auto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4" name="Freeform 11"/>
              <p:cNvSpPr>
                <a:spLocks noChangeArrowheads="1"/>
              </p:cNvSpPr>
              <p:nvPr userDrawn="1"/>
            </p:nvSpPr>
            <p:spPr bwMode="auto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5" name="Freeform 12"/>
              <p:cNvSpPr>
                <a:spLocks noChangeArrowheads="1"/>
              </p:cNvSpPr>
              <p:nvPr userDrawn="1"/>
            </p:nvSpPr>
            <p:spPr bwMode="auto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6 w 155"/>
                  <a:gd name="T5" fmla="*/ 6 h 66"/>
                  <a:gd name="T6" fmla="*/ 6 w 155"/>
                  <a:gd name="T7" fmla="*/ 18 h 66"/>
                  <a:gd name="T8" fmla="*/ 0 w 155"/>
                  <a:gd name="T9" fmla="*/ 24 h 66"/>
                  <a:gd name="T10" fmla="*/ 78 w 155"/>
                  <a:gd name="T11" fmla="*/ 60 h 66"/>
                  <a:gd name="T12" fmla="*/ 96 w 155"/>
                  <a:gd name="T13" fmla="*/ 42 h 66"/>
                  <a:gd name="T14" fmla="*/ 155 w 155"/>
                  <a:gd name="T15" fmla="*/ 66 h 66"/>
                  <a:gd name="T16" fmla="*/ 126 w 155"/>
                  <a:gd name="T17" fmla="*/ 24 h 66"/>
                  <a:gd name="T18" fmla="*/ 149 w 155"/>
                  <a:gd name="T19" fmla="*/ 0 h 66"/>
                  <a:gd name="T20" fmla="*/ 114 w 155"/>
                  <a:gd name="T21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6" name="Freeform 13"/>
              <p:cNvSpPr>
                <a:spLocks noChangeArrowheads="1"/>
              </p:cNvSpPr>
              <p:nvPr userDrawn="1"/>
            </p:nvSpPr>
            <p:spPr bwMode="auto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</p:grpSp>
        <p:sp>
          <p:nvSpPr>
            <p:cNvPr id="11" name="Freeform 14"/>
            <p:cNvSpPr/>
            <p:nvPr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18" name="Freeform 16"/>
            <p:cNvSpPr>
              <a:spLocks noChangeArrowheads="1"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9" name="Freeform 17"/>
            <p:cNvSpPr>
              <a:spLocks noChangeArrowheads="1"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1991 w 2033"/>
                <a:gd name="T27" fmla="*/ 493 h 499"/>
                <a:gd name="T28" fmla="*/ 676 w 2033"/>
                <a:gd name="T29" fmla="*/ 243 h 499"/>
                <a:gd name="T30" fmla="*/ 514 w 2033"/>
                <a:gd name="T31" fmla="*/ 159 h 499"/>
                <a:gd name="T32" fmla="*/ 425 w 2033"/>
                <a:gd name="T33" fmla="*/ 110 h 499"/>
                <a:gd name="T34" fmla="*/ 365 w 2033"/>
                <a:gd name="T35" fmla="*/ 92 h 499"/>
                <a:gd name="T36" fmla="*/ 281 w 2033"/>
                <a:gd name="T37" fmla="*/ 61 h 499"/>
                <a:gd name="T38" fmla="*/ 186 w 2033"/>
                <a:gd name="T39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0" name="Freeform 18"/>
            <p:cNvSpPr>
              <a:spLocks noChangeArrowheads="1"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36 h 60"/>
                <a:gd name="T38" fmla="*/ 0 w 71"/>
                <a:gd name="T39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1" name="Freeform 19"/>
            <p:cNvSpPr>
              <a:spLocks noChangeArrowheads="1"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2" name="Freeform 20"/>
            <p:cNvSpPr>
              <a:spLocks noChangeArrowheads="1"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23" name="Freeform 21"/>
            <p:cNvSpPr>
              <a:spLocks noChangeArrowheads="1"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203 w 245"/>
                <a:gd name="T45" fmla="*/ 24 h 204"/>
                <a:gd name="T46" fmla="*/ 233 w 245"/>
                <a:gd name="T47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</p:grpSp>
      <p:sp>
        <p:nvSpPr>
          <p:cNvPr id="6453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47801"/>
            <a:ext cx="109728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zh-TW" noProof="0"/>
              <a:t>Click to edit Master title style</a:t>
            </a:r>
          </a:p>
        </p:txBody>
      </p:sp>
      <p:sp>
        <p:nvSpPr>
          <p:cNvPr id="6453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zh-TW" noProof="0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890E674-28CF-4008-8A90-F56720285BE1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82556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E5D09F5-04D9-418B-B8D6-11EAEB000D76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29581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19EA8D-55E0-4DBA-B6DC-9EAB0DA4E861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995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3FD3-8B14-47E7-8108-311A20ADC82C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0998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D41102-6045-448A-97E1-96C68C23BEFF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4346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3C6636E-7ADB-4753-98D7-F23193678773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81824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BFD2FD-95ED-473A-BCA8-3D2DC45E2D7B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03775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F86B9B2-6003-4D7A-A4AE-DB8309F8D04F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76535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FC93385-DB98-4D79-8879-A6BED0729382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8958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83BE684-54DF-44C6-97ED-3593F1CDC6C5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65678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E459FB-06CE-4259-9F09-890D0CC26F99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43712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5867400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5867400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A9C581-939C-4291-A513-AECAF61E4930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793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3FD3-8B14-47E7-8108-311A20ADC82C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0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3FD3-8B14-47E7-8108-311A20ADC82C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01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03FD3-8B14-47E7-8108-311A20ADC82C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5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27" name="Freeform 3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63492" name="Freeform 4"/>
            <p:cNvSpPr/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sp>
        <p:nvSpPr>
          <p:cNvPr id="1029" name="Freeform 5"/>
          <p:cNvSpPr>
            <a:spLocks noChangeArrowheads="1"/>
          </p:cNvSpPr>
          <p:nvPr/>
        </p:nvSpPr>
        <p:spPr bwMode="auto">
          <a:xfrm>
            <a:off x="8331200" y="6262688"/>
            <a:ext cx="38608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/>
            </a:endParaRPr>
          </a:p>
        </p:txBody>
      </p:sp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0" y="6019800"/>
            <a:ext cx="10464800" cy="857250"/>
            <a:chOff x="0" y="3792"/>
            <a:chExt cx="4944" cy="540"/>
          </a:xfrm>
        </p:grpSpPr>
        <p:sp>
          <p:nvSpPr>
            <p:cNvPr id="63495" name="Freeform 7"/>
            <p:cNvSpPr/>
            <p:nvPr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33" name="Freeform 9"/>
              <p:cNvSpPr>
                <a:spLocks noChangeArrowheads="1"/>
              </p:cNvSpPr>
              <p:nvPr userDrawn="1"/>
            </p:nvSpPr>
            <p:spPr bwMode="auto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4" name="Freeform 10"/>
              <p:cNvSpPr>
                <a:spLocks noChangeArrowheads="1"/>
              </p:cNvSpPr>
              <p:nvPr userDrawn="1"/>
            </p:nvSpPr>
            <p:spPr bwMode="auto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5" name="Freeform 11"/>
              <p:cNvSpPr>
                <a:spLocks noChangeArrowheads="1"/>
              </p:cNvSpPr>
              <p:nvPr userDrawn="1"/>
            </p:nvSpPr>
            <p:spPr bwMode="auto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6" name="Freeform 12"/>
              <p:cNvSpPr>
                <a:spLocks noChangeArrowheads="1"/>
              </p:cNvSpPr>
              <p:nvPr userDrawn="1"/>
            </p:nvSpPr>
            <p:spPr bwMode="auto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6 w 155"/>
                  <a:gd name="T5" fmla="*/ 6 h 66"/>
                  <a:gd name="T6" fmla="*/ 6 w 155"/>
                  <a:gd name="T7" fmla="*/ 18 h 66"/>
                  <a:gd name="T8" fmla="*/ 0 w 155"/>
                  <a:gd name="T9" fmla="*/ 24 h 66"/>
                  <a:gd name="T10" fmla="*/ 78 w 155"/>
                  <a:gd name="T11" fmla="*/ 60 h 66"/>
                  <a:gd name="T12" fmla="*/ 96 w 155"/>
                  <a:gd name="T13" fmla="*/ 42 h 66"/>
                  <a:gd name="T14" fmla="*/ 155 w 155"/>
                  <a:gd name="T15" fmla="*/ 66 h 66"/>
                  <a:gd name="T16" fmla="*/ 126 w 155"/>
                  <a:gd name="T17" fmla="*/ 24 h 66"/>
                  <a:gd name="T18" fmla="*/ 149 w 155"/>
                  <a:gd name="T19" fmla="*/ 0 h 66"/>
                  <a:gd name="T20" fmla="*/ 114 w 155"/>
                  <a:gd name="T21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7" name="Freeform 13"/>
              <p:cNvSpPr>
                <a:spLocks noChangeArrowheads="1"/>
              </p:cNvSpPr>
              <p:nvPr userDrawn="1"/>
            </p:nvSpPr>
            <p:spPr bwMode="auto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</p:grpSp>
        <p:sp>
          <p:nvSpPr>
            <p:cNvPr id="63502" name="Freeform 14"/>
            <p:cNvSpPr/>
            <p:nvPr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1040" name="Freeform 16"/>
            <p:cNvSpPr>
              <a:spLocks noChangeArrowheads="1"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1" name="Freeform 17"/>
            <p:cNvSpPr>
              <a:spLocks noChangeArrowheads="1"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1991 w 2033"/>
                <a:gd name="T27" fmla="*/ 493 h 499"/>
                <a:gd name="T28" fmla="*/ 676 w 2033"/>
                <a:gd name="T29" fmla="*/ 243 h 499"/>
                <a:gd name="T30" fmla="*/ 514 w 2033"/>
                <a:gd name="T31" fmla="*/ 159 h 499"/>
                <a:gd name="T32" fmla="*/ 425 w 2033"/>
                <a:gd name="T33" fmla="*/ 110 h 499"/>
                <a:gd name="T34" fmla="*/ 365 w 2033"/>
                <a:gd name="T35" fmla="*/ 92 h 499"/>
                <a:gd name="T36" fmla="*/ 281 w 2033"/>
                <a:gd name="T37" fmla="*/ 61 h 499"/>
                <a:gd name="T38" fmla="*/ 186 w 2033"/>
                <a:gd name="T39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2" name="Freeform 18"/>
            <p:cNvSpPr>
              <a:spLocks noChangeArrowheads="1"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36 h 60"/>
                <a:gd name="T38" fmla="*/ 0 w 71"/>
                <a:gd name="T39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3" name="Freeform 19"/>
            <p:cNvSpPr>
              <a:spLocks noChangeArrowheads="1"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4" name="Freeform 20"/>
            <p:cNvSpPr>
              <a:spLocks noChangeArrowheads="1"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5" name="Freeform 21"/>
            <p:cNvSpPr>
              <a:spLocks noChangeArrowheads="1"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203 w 245"/>
                <a:gd name="T45" fmla="*/ 24 h 204"/>
                <a:gd name="T46" fmla="*/ 233 w 245"/>
                <a:gd name="T47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</p:grpSp>
      <p:sp>
        <p:nvSpPr>
          <p:cNvPr id="6351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TW" noProof="1"/>
              <a:t>Click to edit Master title style</a:t>
            </a:r>
          </a:p>
        </p:txBody>
      </p:sp>
      <p:sp>
        <p:nvSpPr>
          <p:cNvPr id="63511" name="Rectangle 2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1600200"/>
            <a:ext cx="10972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6351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351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351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CF1020-A8C0-42AD-BA25-DCCFDADBE596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18199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10" grpId="0"/>
      <p:bldP spid="635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panose="020B0604020202020204" pitchFamily="34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27" name="Freeform 3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63492" name="Freeform 4"/>
            <p:cNvSpPr/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sp>
        <p:nvSpPr>
          <p:cNvPr id="1029" name="Freeform 5"/>
          <p:cNvSpPr>
            <a:spLocks noChangeArrowheads="1"/>
          </p:cNvSpPr>
          <p:nvPr/>
        </p:nvSpPr>
        <p:spPr bwMode="auto">
          <a:xfrm>
            <a:off x="8331200" y="6262688"/>
            <a:ext cx="38608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/>
            </a:endParaRPr>
          </a:p>
        </p:txBody>
      </p:sp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0" y="6019800"/>
            <a:ext cx="10464800" cy="857250"/>
            <a:chOff x="0" y="3792"/>
            <a:chExt cx="4944" cy="540"/>
          </a:xfrm>
        </p:grpSpPr>
        <p:sp>
          <p:nvSpPr>
            <p:cNvPr id="63495" name="Freeform 7"/>
            <p:cNvSpPr/>
            <p:nvPr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33" name="Freeform 9"/>
              <p:cNvSpPr>
                <a:spLocks noChangeArrowheads="1"/>
              </p:cNvSpPr>
              <p:nvPr userDrawn="1"/>
            </p:nvSpPr>
            <p:spPr bwMode="auto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4" name="Freeform 10"/>
              <p:cNvSpPr>
                <a:spLocks noChangeArrowheads="1"/>
              </p:cNvSpPr>
              <p:nvPr userDrawn="1"/>
            </p:nvSpPr>
            <p:spPr bwMode="auto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5" name="Freeform 11"/>
              <p:cNvSpPr>
                <a:spLocks noChangeArrowheads="1"/>
              </p:cNvSpPr>
              <p:nvPr userDrawn="1"/>
            </p:nvSpPr>
            <p:spPr bwMode="auto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6" name="Freeform 12"/>
              <p:cNvSpPr>
                <a:spLocks noChangeArrowheads="1"/>
              </p:cNvSpPr>
              <p:nvPr userDrawn="1"/>
            </p:nvSpPr>
            <p:spPr bwMode="auto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6 w 155"/>
                  <a:gd name="T5" fmla="*/ 6 h 66"/>
                  <a:gd name="T6" fmla="*/ 6 w 155"/>
                  <a:gd name="T7" fmla="*/ 18 h 66"/>
                  <a:gd name="T8" fmla="*/ 0 w 155"/>
                  <a:gd name="T9" fmla="*/ 24 h 66"/>
                  <a:gd name="T10" fmla="*/ 78 w 155"/>
                  <a:gd name="T11" fmla="*/ 60 h 66"/>
                  <a:gd name="T12" fmla="*/ 96 w 155"/>
                  <a:gd name="T13" fmla="*/ 42 h 66"/>
                  <a:gd name="T14" fmla="*/ 155 w 155"/>
                  <a:gd name="T15" fmla="*/ 66 h 66"/>
                  <a:gd name="T16" fmla="*/ 126 w 155"/>
                  <a:gd name="T17" fmla="*/ 24 h 66"/>
                  <a:gd name="T18" fmla="*/ 149 w 155"/>
                  <a:gd name="T19" fmla="*/ 0 h 66"/>
                  <a:gd name="T20" fmla="*/ 114 w 155"/>
                  <a:gd name="T21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7" name="Freeform 13"/>
              <p:cNvSpPr>
                <a:spLocks noChangeArrowheads="1"/>
              </p:cNvSpPr>
              <p:nvPr userDrawn="1"/>
            </p:nvSpPr>
            <p:spPr bwMode="auto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</p:grpSp>
        <p:sp>
          <p:nvSpPr>
            <p:cNvPr id="63502" name="Freeform 14"/>
            <p:cNvSpPr/>
            <p:nvPr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1040" name="Freeform 16"/>
            <p:cNvSpPr>
              <a:spLocks noChangeArrowheads="1"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1" name="Freeform 17"/>
            <p:cNvSpPr>
              <a:spLocks noChangeArrowheads="1"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1991 w 2033"/>
                <a:gd name="T27" fmla="*/ 493 h 499"/>
                <a:gd name="T28" fmla="*/ 676 w 2033"/>
                <a:gd name="T29" fmla="*/ 243 h 499"/>
                <a:gd name="T30" fmla="*/ 514 w 2033"/>
                <a:gd name="T31" fmla="*/ 159 h 499"/>
                <a:gd name="T32" fmla="*/ 425 w 2033"/>
                <a:gd name="T33" fmla="*/ 110 h 499"/>
                <a:gd name="T34" fmla="*/ 365 w 2033"/>
                <a:gd name="T35" fmla="*/ 92 h 499"/>
                <a:gd name="T36" fmla="*/ 281 w 2033"/>
                <a:gd name="T37" fmla="*/ 61 h 499"/>
                <a:gd name="T38" fmla="*/ 186 w 2033"/>
                <a:gd name="T39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2" name="Freeform 18"/>
            <p:cNvSpPr>
              <a:spLocks noChangeArrowheads="1"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36 h 60"/>
                <a:gd name="T38" fmla="*/ 0 w 71"/>
                <a:gd name="T39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3" name="Freeform 19"/>
            <p:cNvSpPr>
              <a:spLocks noChangeArrowheads="1"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4" name="Freeform 20"/>
            <p:cNvSpPr>
              <a:spLocks noChangeArrowheads="1"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5" name="Freeform 21"/>
            <p:cNvSpPr>
              <a:spLocks noChangeArrowheads="1"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203 w 245"/>
                <a:gd name="T45" fmla="*/ 24 h 204"/>
                <a:gd name="T46" fmla="*/ 233 w 245"/>
                <a:gd name="T47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</p:grpSp>
      <p:sp>
        <p:nvSpPr>
          <p:cNvPr id="6351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TW" noProof="1"/>
              <a:t>Click to edit Master title style</a:t>
            </a:r>
          </a:p>
        </p:txBody>
      </p:sp>
      <p:sp>
        <p:nvSpPr>
          <p:cNvPr id="63511" name="Rectangle 2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1600200"/>
            <a:ext cx="10972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6351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351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351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CF1020-A8C0-42AD-BA25-DCCFDADBE596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39154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10" grpId="0"/>
      <p:bldP spid="635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panose="020B0604020202020204" pitchFamily="34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27" name="Freeform 3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63492" name="Freeform 4"/>
            <p:cNvSpPr/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sp>
        <p:nvSpPr>
          <p:cNvPr id="1029" name="Freeform 5"/>
          <p:cNvSpPr>
            <a:spLocks noChangeArrowheads="1"/>
          </p:cNvSpPr>
          <p:nvPr/>
        </p:nvSpPr>
        <p:spPr bwMode="auto">
          <a:xfrm>
            <a:off x="8331200" y="6262688"/>
            <a:ext cx="38608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/>
            </a:endParaRPr>
          </a:p>
        </p:txBody>
      </p:sp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0" y="6019800"/>
            <a:ext cx="10464800" cy="857250"/>
            <a:chOff x="0" y="3792"/>
            <a:chExt cx="4944" cy="540"/>
          </a:xfrm>
        </p:grpSpPr>
        <p:sp>
          <p:nvSpPr>
            <p:cNvPr id="63495" name="Freeform 7"/>
            <p:cNvSpPr/>
            <p:nvPr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33" name="Freeform 9"/>
              <p:cNvSpPr>
                <a:spLocks noChangeArrowheads="1"/>
              </p:cNvSpPr>
              <p:nvPr userDrawn="1"/>
            </p:nvSpPr>
            <p:spPr bwMode="auto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4" name="Freeform 10"/>
              <p:cNvSpPr>
                <a:spLocks noChangeArrowheads="1"/>
              </p:cNvSpPr>
              <p:nvPr userDrawn="1"/>
            </p:nvSpPr>
            <p:spPr bwMode="auto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5" name="Freeform 11"/>
              <p:cNvSpPr>
                <a:spLocks noChangeArrowheads="1"/>
              </p:cNvSpPr>
              <p:nvPr userDrawn="1"/>
            </p:nvSpPr>
            <p:spPr bwMode="auto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6" name="Freeform 12"/>
              <p:cNvSpPr>
                <a:spLocks noChangeArrowheads="1"/>
              </p:cNvSpPr>
              <p:nvPr userDrawn="1"/>
            </p:nvSpPr>
            <p:spPr bwMode="auto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6 w 155"/>
                  <a:gd name="T5" fmla="*/ 6 h 66"/>
                  <a:gd name="T6" fmla="*/ 6 w 155"/>
                  <a:gd name="T7" fmla="*/ 18 h 66"/>
                  <a:gd name="T8" fmla="*/ 0 w 155"/>
                  <a:gd name="T9" fmla="*/ 24 h 66"/>
                  <a:gd name="T10" fmla="*/ 78 w 155"/>
                  <a:gd name="T11" fmla="*/ 60 h 66"/>
                  <a:gd name="T12" fmla="*/ 96 w 155"/>
                  <a:gd name="T13" fmla="*/ 42 h 66"/>
                  <a:gd name="T14" fmla="*/ 155 w 155"/>
                  <a:gd name="T15" fmla="*/ 66 h 66"/>
                  <a:gd name="T16" fmla="*/ 126 w 155"/>
                  <a:gd name="T17" fmla="*/ 24 h 66"/>
                  <a:gd name="T18" fmla="*/ 149 w 155"/>
                  <a:gd name="T19" fmla="*/ 0 h 66"/>
                  <a:gd name="T20" fmla="*/ 114 w 155"/>
                  <a:gd name="T21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7" name="Freeform 13"/>
              <p:cNvSpPr>
                <a:spLocks noChangeArrowheads="1"/>
              </p:cNvSpPr>
              <p:nvPr userDrawn="1"/>
            </p:nvSpPr>
            <p:spPr bwMode="auto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</p:grpSp>
        <p:sp>
          <p:nvSpPr>
            <p:cNvPr id="63502" name="Freeform 14"/>
            <p:cNvSpPr/>
            <p:nvPr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1040" name="Freeform 16"/>
            <p:cNvSpPr>
              <a:spLocks noChangeArrowheads="1"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1" name="Freeform 17"/>
            <p:cNvSpPr>
              <a:spLocks noChangeArrowheads="1"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1991 w 2033"/>
                <a:gd name="T27" fmla="*/ 493 h 499"/>
                <a:gd name="T28" fmla="*/ 676 w 2033"/>
                <a:gd name="T29" fmla="*/ 243 h 499"/>
                <a:gd name="T30" fmla="*/ 514 w 2033"/>
                <a:gd name="T31" fmla="*/ 159 h 499"/>
                <a:gd name="T32" fmla="*/ 425 w 2033"/>
                <a:gd name="T33" fmla="*/ 110 h 499"/>
                <a:gd name="T34" fmla="*/ 365 w 2033"/>
                <a:gd name="T35" fmla="*/ 92 h 499"/>
                <a:gd name="T36" fmla="*/ 281 w 2033"/>
                <a:gd name="T37" fmla="*/ 61 h 499"/>
                <a:gd name="T38" fmla="*/ 186 w 2033"/>
                <a:gd name="T39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2" name="Freeform 18"/>
            <p:cNvSpPr>
              <a:spLocks noChangeArrowheads="1"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36 h 60"/>
                <a:gd name="T38" fmla="*/ 0 w 71"/>
                <a:gd name="T39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3" name="Freeform 19"/>
            <p:cNvSpPr>
              <a:spLocks noChangeArrowheads="1"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4" name="Freeform 20"/>
            <p:cNvSpPr>
              <a:spLocks noChangeArrowheads="1"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5" name="Freeform 21"/>
            <p:cNvSpPr>
              <a:spLocks noChangeArrowheads="1"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203 w 245"/>
                <a:gd name="T45" fmla="*/ 24 h 204"/>
                <a:gd name="T46" fmla="*/ 233 w 245"/>
                <a:gd name="T47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</p:grpSp>
      <p:sp>
        <p:nvSpPr>
          <p:cNvPr id="6351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TW" noProof="1"/>
              <a:t>Click to edit Master title style</a:t>
            </a:r>
          </a:p>
        </p:txBody>
      </p:sp>
      <p:sp>
        <p:nvSpPr>
          <p:cNvPr id="63511" name="Rectangle 2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1600200"/>
            <a:ext cx="10972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6351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351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351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CF1020-A8C0-42AD-BA25-DCCFDADBE596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73546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10" grpId="0"/>
      <p:bldP spid="635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panose="020B0604020202020204" pitchFamily="34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27" name="Freeform 3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63492" name="Freeform 4"/>
            <p:cNvSpPr/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sp>
        <p:nvSpPr>
          <p:cNvPr id="1029" name="Freeform 5"/>
          <p:cNvSpPr>
            <a:spLocks noChangeArrowheads="1"/>
          </p:cNvSpPr>
          <p:nvPr/>
        </p:nvSpPr>
        <p:spPr bwMode="auto">
          <a:xfrm>
            <a:off x="8331200" y="6262688"/>
            <a:ext cx="38608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/>
            </a:endParaRPr>
          </a:p>
        </p:txBody>
      </p:sp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0" y="6019800"/>
            <a:ext cx="10464800" cy="857250"/>
            <a:chOff x="0" y="3792"/>
            <a:chExt cx="4944" cy="540"/>
          </a:xfrm>
        </p:grpSpPr>
        <p:sp>
          <p:nvSpPr>
            <p:cNvPr id="63495" name="Freeform 7"/>
            <p:cNvSpPr/>
            <p:nvPr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33" name="Freeform 9"/>
              <p:cNvSpPr>
                <a:spLocks noChangeArrowheads="1"/>
              </p:cNvSpPr>
              <p:nvPr userDrawn="1"/>
            </p:nvSpPr>
            <p:spPr bwMode="auto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4" name="Freeform 10"/>
              <p:cNvSpPr>
                <a:spLocks noChangeArrowheads="1"/>
              </p:cNvSpPr>
              <p:nvPr userDrawn="1"/>
            </p:nvSpPr>
            <p:spPr bwMode="auto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5" name="Freeform 11"/>
              <p:cNvSpPr>
                <a:spLocks noChangeArrowheads="1"/>
              </p:cNvSpPr>
              <p:nvPr userDrawn="1"/>
            </p:nvSpPr>
            <p:spPr bwMode="auto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6" name="Freeform 12"/>
              <p:cNvSpPr>
                <a:spLocks noChangeArrowheads="1"/>
              </p:cNvSpPr>
              <p:nvPr userDrawn="1"/>
            </p:nvSpPr>
            <p:spPr bwMode="auto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6 w 155"/>
                  <a:gd name="T5" fmla="*/ 6 h 66"/>
                  <a:gd name="T6" fmla="*/ 6 w 155"/>
                  <a:gd name="T7" fmla="*/ 18 h 66"/>
                  <a:gd name="T8" fmla="*/ 0 w 155"/>
                  <a:gd name="T9" fmla="*/ 24 h 66"/>
                  <a:gd name="T10" fmla="*/ 78 w 155"/>
                  <a:gd name="T11" fmla="*/ 60 h 66"/>
                  <a:gd name="T12" fmla="*/ 96 w 155"/>
                  <a:gd name="T13" fmla="*/ 42 h 66"/>
                  <a:gd name="T14" fmla="*/ 155 w 155"/>
                  <a:gd name="T15" fmla="*/ 66 h 66"/>
                  <a:gd name="T16" fmla="*/ 126 w 155"/>
                  <a:gd name="T17" fmla="*/ 24 h 66"/>
                  <a:gd name="T18" fmla="*/ 149 w 155"/>
                  <a:gd name="T19" fmla="*/ 0 h 66"/>
                  <a:gd name="T20" fmla="*/ 114 w 155"/>
                  <a:gd name="T21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7" name="Freeform 13"/>
              <p:cNvSpPr>
                <a:spLocks noChangeArrowheads="1"/>
              </p:cNvSpPr>
              <p:nvPr userDrawn="1"/>
            </p:nvSpPr>
            <p:spPr bwMode="auto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</p:grpSp>
        <p:sp>
          <p:nvSpPr>
            <p:cNvPr id="63502" name="Freeform 14"/>
            <p:cNvSpPr/>
            <p:nvPr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1040" name="Freeform 16"/>
            <p:cNvSpPr>
              <a:spLocks noChangeArrowheads="1"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1" name="Freeform 17"/>
            <p:cNvSpPr>
              <a:spLocks noChangeArrowheads="1"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1991 w 2033"/>
                <a:gd name="T27" fmla="*/ 493 h 499"/>
                <a:gd name="T28" fmla="*/ 676 w 2033"/>
                <a:gd name="T29" fmla="*/ 243 h 499"/>
                <a:gd name="T30" fmla="*/ 514 w 2033"/>
                <a:gd name="T31" fmla="*/ 159 h 499"/>
                <a:gd name="T32" fmla="*/ 425 w 2033"/>
                <a:gd name="T33" fmla="*/ 110 h 499"/>
                <a:gd name="T34" fmla="*/ 365 w 2033"/>
                <a:gd name="T35" fmla="*/ 92 h 499"/>
                <a:gd name="T36" fmla="*/ 281 w 2033"/>
                <a:gd name="T37" fmla="*/ 61 h 499"/>
                <a:gd name="T38" fmla="*/ 186 w 2033"/>
                <a:gd name="T39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2" name="Freeform 18"/>
            <p:cNvSpPr>
              <a:spLocks noChangeArrowheads="1"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36 h 60"/>
                <a:gd name="T38" fmla="*/ 0 w 71"/>
                <a:gd name="T39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3" name="Freeform 19"/>
            <p:cNvSpPr>
              <a:spLocks noChangeArrowheads="1"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4" name="Freeform 20"/>
            <p:cNvSpPr>
              <a:spLocks noChangeArrowheads="1"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5" name="Freeform 21"/>
            <p:cNvSpPr>
              <a:spLocks noChangeArrowheads="1"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203 w 245"/>
                <a:gd name="T45" fmla="*/ 24 h 204"/>
                <a:gd name="T46" fmla="*/ 233 w 245"/>
                <a:gd name="T47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</p:grpSp>
      <p:sp>
        <p:nvSpPr>
          <p:cNvPr id="6351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TW" noProof="1"/>
              <a:t>Click to edit Master title style</a:t>
            </a:r>
          </a:p>
        </p:txBody>
      </p:sp>
      <p:sp>
        <p:nvSpPr>
          <p:cNvPr id="63511" name="Rectangle 2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1600200"/>
            <a:ext cx="10972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6351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351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351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CF1020-A8C0-42AD-BA25-DCCFDADBE596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73664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10" grpId="0"/>
      <p:bldP spid="635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panose="020B0604020202020204" pitchFamily="34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27" name="Freeform 3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63492" name="Freeform 4"/>
            <p:cNvSpPr/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sp>
        <p:nvSpPr>
          <p:cNvPr id="1029" name="Freeform 5"/>
          <p:cNvSpPr>
            <a:spLocks noChangeArrowheads="1"/>
          </p:cNvSpPr>
          <p:nvPr/>
        </p:nvSpPr>
        <p:spPr bwMode="auto">
          <a:xfrm>
            <a:off x="8331200" y="6262688"/>
            <a:ext cx="38608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/>
            </a:endParaRPr>
          </a:p>
        </p:txBody>
      </p:sp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0" y="6019800"/>
            <a:ext cx="10464800" cy="857250"/>
            <a:chOff x="0" y="3792"/>
            <a:chExt cx="4944" cy="540"/>
          </a:xfrm>
        </p:grpSpPr>
        <p:sp>
          <p:nvSpPr>
            <p:cNvPr id="63495" name="Freeform 7"/>
            <p:cNvSpPr/>
            <p:nvPr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33" name="Freeform 9"/>
              <p:cNvSpPr>
                <a:spLocks noChangeArrowheads="1"/>
              </p:cNvSpPr>
              <p:nvPr userDrawn="1"/>
            </p:nvSpPr>
            <p:spPr bwMode="auto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4" name="Freeform 10"/>
              <p:cNvSpPr>
                <a:spLocks noChangeArrowheads="1"/>
              </p:cNvSpPr>
              <p:nvPr userDrawn="1"/>
            </p:nvSpPr>
            <p:spPr bwMode="auto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5" name="Freeform 11"/>
              <p:cNvSpPr>
                <a:spLocks noChangeArrowheads="1"/>
              </p:cNvSpPr>
              <p:nvPr userDrawn="1"/>
            </p:nvSpPr>
            <p:spPr bwMode="auto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6" name="Freeform 12"/>
              <p:cNvSpPr>
                <a:spLocks noChangeArrowheads="1"/>
              </p:cNvSpPr>
              <p:nvPr userDrawn="1"/>
            </p:nvSpPr>
            <p:spPr bwMode="auto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6 w 155"/>
                  <a:gd name="T5" fmla="*/ 6 h 66"/>
                  <a:gd name="T6" fmla="*/ 6 w 155"/>
                  <a:gd name="T7" fmla="*/ 18 h 66"/>
                  <a:gd name="T8" fmla="*/ 0 w 155"/>
                  <a:gd name="T9" fmla="*/ 24 h 66"/>
                  <a:gd name="T10" fmla="*/ 78 w 155"/>
                  <a:gd name="T11" fmla="*/ 60 h 66"/>
                  <a:gd name="T12" fmla="*/ 96 w 155"/>
                  <a:gd name="T13" fmla="*/ 42 h 66"/>
                  <a:gd name="T14" fmla="*/ 155 w 155"/>
                  <a:gd name="T15" fmla="*/ 66 h 66"/>
                  <a:gd name="T16" fmla="*/ 126 w 155"/>
                  <a:gd name="T17" fmla="*/ 24 h 66"/>
                  <a:gd name="T18" fmla="*/ 149 w 155"/>
                  <a:gd name="T19" fmla="*/ 0 h 66"/>
                  <a:gd name="T20" fmla="*/ 114 w 155"/>
                  <a:gd name="T21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7" name="Freeform 13"/>
              <p:cNvSpPr>
                <a:spLocks noChangeArrowheads="1"/>
              </p:cNvSpPr>
              <p:nvPr userDrawn="1"/>
            </p:nvSpPr>
            <p:spPr bwMode="auto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</p:grpSp>
        <p:sp>
          <p:nvSpPr>
            <p:cNvPr id="63502" name="Freeform 14"/>
            <p:cNvSpPr/>
            <p:nvPr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1040" name="Freeform 16"/>
            <p:cNvSpPr>
              <a:spLocks noChangeArrowheads="1"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1" name="Freeform 17"/>
            <p:cNvSpPr>
              <a:spLocks noChangeArrowheads="1"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1991 w 2033"/>
                <a:gd name="T27" fmla="*/ 493 h 499"/>
                <a:gd name="T28" fmla="*/ 676 w 2033"/>
                <a:gd name="T29" fmla="*/ 243 h 499"/>
                <a:gd name="T30" fmla="*/ 514 w 2033"/>
                <a:gd name="T31" fmla="*/ 159 h 499"/>
                <a:gd name="T32" fmla="*/ 425 w 2033"/>
                <a:gd name="T33" fmla="*/ 110 h 499"/>
                <a:gd name="T34" fmla="*/ 365 w 2033"/>
                <a:gd name="T35" fmla="*/ 92 h 499"/>
                <a:gd name="T36" fmla="*/ 281 w 2033"/>
                <a:gd name="T37" fmla="*/ 61 h 499"/>
                <a:gd name="T38" fmla="*/ 186 w 2033"/>
                <a:gd name="T39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2" name="Freeform 18"/>
            <p:cNvSpPr>
              <a:spLocks noChangeArrowheads="1"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36 h 60"/>
                <a:gd name="T38" fmla="*/ 0 w 71"/>
                <a:gd name="T39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3" name="Freeform 19"/>
            <p:cNvSpPr>
              <a:spLocks noChangeArrowheads="1"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4" name="Freeform 20"/>
            <p:cNvSpPr>
              <a:spLocks noChangeArrowheads="1"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5" name="Freeform 21"/>
            <p:cNvSpPr>
              <a:spLocks noChangeArrowheads="1"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203 w 245"/>
                <a:gd name="T45" fmla="*/ 24 h 204"/>
                <a:gd name="T46" fmla="*/ 233 w 245"/>
                <a:gd name="T47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</p:grpSp>
      <p:sp>
        <p:nvSpPr>
          <p:cNvPr id="6351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TW" noProof="1"/>
              <a:t>Click to edit Master title style</a:t>
            </a:r>
          </a:p>
        </p:txBody>
      </p:sp>
      <p:sp>
        <p:nvSpPr>
          <p:cNvPr id="63511" name="Rectangle 2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1600200"/>
            <a:ext cx="10972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6351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351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351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CF1020-A8C0-42AD-BA25-DCCFDADBE596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88421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10" grpId="0"/>
      <p:bldP spid="635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panose="020B0604020202020204" pitchFamily="34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27" name="Freeform 3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63492" name="Freeform 4"/>
            <p:cNvSpPr/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sp>
        <p:nvSpPr>
          <p:cNvPr id="1029" name="Freeform 5"/>
          <p:cNvSpPr>
            <a:spLocks noChangeArrowheads="1"/>
          </p:cNvSpPr>
          <p:nvPr/>
        </p:nvSpPr>
        <p:spPr bwMode="auto">
          <a:xfrm>
            <a:off x="8331200" y="6262688"/>
            <a:ext cx="38608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/>
            </a:endParaRPr>
          </a:p>
        </p:txBody>
      </p:sp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0" y="6019800"/>
            <a:ext cx="10464800" cy="857250"/>
            <a:chOff x="0" y="3792"/>
            <a:chExt cx="4944" cy="540"/>
          </a:xfrm>
        </p:grpSpPr>
        <p:sp>
          <p:nvSpPr>
            <p:cNvPr id="63495" name="Freeform 7"/>
            <p:cNvSpPr/>
            <p:nvPr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33" name="Freeform 9"/>
              <p:cNvSpPr>
                <a:spLocks noChangeArrowheads="1"/>
              </p:cNvSpPr>
              <p:nvPr userDrawn="1"/>
            </p:nvSpPr>
            <p:spPr bwMode="auto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4" name="Freeform 10"/>
              <p:cNvSpPr>
                <a:spLocks noChangeArrowheads="1"/>
              </p:cNvSpPr>
              <p:nvPr userDrawn="1"/>
            </p:nvSpPr>
            <p:spPr bwMode="auto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5" name="Freeform 11"/>
              <p:cNvSpPr>
                <a:spLocks noChangeArrowheads="1"/>
              </p:cNvSpPr>
              <p:nvPr userDrawn="1"/>
            </p:nvSpPr>
            <p:spPr bwMode="auto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6" name="Freeform 12"/>
              <p:cNvSpPr>
                <a:spLocks noChangeArrowheads="1"/>
              </p:cNvSpPr>
              <p:nvPr userDrawn="1"/>
            </p:nvSpPr>
            <p:spPr bwMode="auto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6 w 155"/>
                  <a:gd name="T5" fmla="*/ 6 h 66"/>
                  <a:gd name="T6" fmla="*/ 6 w 155"/>
                  <a:gd name="T7" fmla="*/ 18 h 66"/>
                  <a:gd name="T8" fmla="*/ 0 w 155"/>
                  <a:gd name="T9" fmla="*/ 24 h 66"/>
                  <a:gd name="T10" fmla="*/ 78 w 155"/>
                  <a:gd name="T11" fmla="*/ 60 h 66"/>
                  <a:gd name="T12" fmla="*/ 96 w 155"/>
                  <a:gd name="T13" fmla="*/ 42 h 66"/>
                  <a:gd name="T14" fmla="*/ 155 w 155"/>
                  <a:gd name="T15" fmla="*/ 66 h 66"/>
                  <a:gd name="T16" fmla="*/ 126 w 155"/>
                  <a:gd name="T17" fmla="*/ 24 h 66"/>
                  <a:gd name="T18" fmla="*/ 149 w 155"/>
                  <a:gd name="T19" fmla="*/ 0 h 66"/>
                  <a:gd name="T20" fmla="*/ 114 w 155"/>
                  <a:gd name="T21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  <p:sp>
            <p:nvSpPr>
              <p:cNvPr id="1037" name="Freeform 13"/>
              <p:cNvSpPr>
                <a:spLocks noChangeArrowheads="1"/>
              </p:cNvSpPr>
              <p:nvPr userDrawn="1"/>
            </p:nvSpPr>
            <p:spPr bwMode="auto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/>
                </a:endParaRPr>
              </a:p>
            </p:txBody>
          </p:sp>
        </p:grpSp>
        <p:sp>
          <p:nvSpPr>
            <p:cNvPr id="63502" name="Freeform 14"/>
            <p:cNvSpPr/>
            <p:nvPr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1040" name="Freeform 16"/>
            <p:cNvSpPr>
              <a:spLocks noChangeArrowheads="1"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1" name="Freeform 17"/>
            <p:cNvSpPr>
              <a:spLocks noChangeArrowheads="1"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1991 w 2033"/>
                <a:gd name="T27" fmla="*/ 493 h 499"/>
                <a:gd name="T28" fmla="*/ 676 w 2033"/>
                <a:gd name="T29" fmla="*/ 243 h 499"/>
                <a:gd name="T30" fmla="*/ 514 w 2033"/>
                <a:gd name="T31" fmla="*/ 159 h 499"/>
                <a:gd name="T32" fmla="*/ 425 w 2033"/>
                <a:gd name="T33" fmla="*/ 110 h 499"/>
                <a:gd name="T34" fmla="*/ 365 w 2033"/>
                <a:gd name="T35" fmla="*/ 92 h 499"/>
                <a:gd name="T36" fmla="*/ 281 w 2033"/>
                <a:gd name="T37" fmla="*/ 61 h 499"/>
                <a:gd name="T38" fmla="*/ 186 w 2033"/>
                <a:gd name="T39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2" name="Freeform 18"/>
            <p:cNvSpPr>
              <a:spLocks noChangeArrowheads="1"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36 h 60"/>
                <a:gd name="T38" fmla="*/ 0 w 71"/>
                <a:gd name="T39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3" name="Freeform 19"/>
            <p:cNvSpPr>
              <a:spLocks noChangeArrowheads="1"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4" name="Freeform 20"/>
            <p:cNvSpPr>
              <a:spLocks noChangeArrowheads="1"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  <p:sp>
          <p:nvSpPr>
            <p:cNvPr id="1045" name="Freeform 21"/>
            <p:cNvSpPr>
              <a:spLocks noChangeArrowheads="1"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203 w 245"/>
                <a:gd name="T45" fmla="*/ 24 h 204"/>
                <a:gd name="T46" fmla="*/ 233 w 245"/>
                <a:gd name="T47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/>
              </a:endParaRPr>
            </a:p>
          </p:txBody>
        </p:sp>
      </p:grpSp>
      <p:sp>
        <p:nvSpPr>
          <p:cNvPr id="6351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TW" noProof="1"/>
              <a:t>Click to edit Master title style</a:t>
            </a:r>
          </a:p>
        </p:txBody>
      </p:sp>
      <p:sp>
        <p:nvSpPr>
          <p:cNvPr id="63511" name="Rectangle 2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1600200"/>
            <a:ext cx="10972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6351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351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351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CF1020-A8C0-42AD-BA25-DCCFDADBE596}" type="slidenum">
              <a:rPr lang="zh-TW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86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10" grpId="0"/>
      <p:bldP spid="635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panose="020B0604020202020204" pitchFamily="34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717 Jesus Healing Stock Photos, Pictures &amp;amp; Royalty-Free Images - i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20085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95019" y="2472836"/>
            <a:ext cx="54537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800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『 </a:t>
            </a:r>
            <a:r>
              <a:rPr lang="zh-TW" altLang="en-US" sz="4800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彼得家四種人 </a:t>
            </a:r>
            <a:r>
              <a:rPr lang="en-US" altLang="zh-TW" sz="4800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』</a:t>
            </a:r>
            <a:endParaRPr lang="en-US" sz="4800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72980" y="5003972"/>
            <a:ext cx="26548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800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陳振鴻</a:t>
            </a:r>
            <a:r>
              <a:rPr lang="zh-TW" altLang="en-US" sz="4400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lang="zh-TW" altLang="en-US" sz="3200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牧師</a:t>
            </a:r>
            <a:endParaRPr lang="en-US" sz="3200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18962" y="3303833"/>
            <a:ext cx="380585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400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(</a:t>
            </a:r>
            <a:r>
              <a:rPr lang="zh-TW" altLang="en-US" sz="3400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馬可福音 </a:t>
            </a:r>
            <a:r>
              <a:rPr lang="en-US" altLang="zh-TW" sz="3400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1:29-34)</a:t>
            </a:r>
            <a:endParaRPr lang="en-US" sz="3400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788869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sz="5000" b="1" dirty="0">
                <a:ea typeface="標楷體" panose="03000509000000000000" pitchFamily="65" charset="-120"/>
              </a:rPr>
              <a:t>彼得家四種人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451821" y="1295400"/>
            <a:ext cx="11585986" cy="44958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他們一出會堂，就同著雅各、約翰，進了西門和安得烈的家。西門的岳母正害熱病躺著，就</a:t>
            </a:r>
            <a:r>
              <a:rPr lang="zh-CN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有人</a:t>
            </a: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告訴耶穌。耶穌進前拉著她的手，扶她起來，熱就退了，她就服事他們。天晚日落的時候，</a:t>
            </a:r>
            <a:r>
              <a:rPr lang="zh-CN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有人</a:t>
            </a: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帶著一切害病的和被鬼附的，來到耶穌跟前；</a:t>
            </a:r>
            <a:r>
              <a:rPr lang="zh-CN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合城的人</a:t>
            </a: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都聚集在門前。耶穌治好了</a:t>
            </a:r>
            <a:r>
              <a:rPr lang="zh-CN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許多</a:t>
            </a: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害各樣病</a:t>
            </a:r>
            <a:r>
              <a:rPr lang="zh-CN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的人</a:t>
            </a: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，又趕出許多鬼，不許鬼說話，因為鬼認識祂。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（馬可福音第一章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29-34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節）</a:t>
            </a:r>
          </a:p>
        </p:txBody>
      </p:sp>
    </p:spTree>
    <p:extLst>
      <p:ext uri="{BB962C8B-B14F-4D97-AF65-F5344CB8AC3E}">
        <p14:creationId xmlns:p14="http://schemas.microsoft.com/office/powerpoint/2010/main" val="230573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sz="5000" b="1" dirty="0">
                <a:ea typeface="標楷體" panose="03000509000000000000" pitchFamily="65" charset="-120"/>
              </a:rPr>
              <a:t>彼得家四種人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2628160" y="1295400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一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忙碌的人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 1)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耶穌忙碌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 2)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世人忙碌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 3)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你我忙碌</a:t>
            </a:r>
          </a:p>
        </p:txBody>
      </p:sp>
    </p:spTree>
    <p:extLst>
      <p:ext uri="{BB962C8B-B14F-4D97-AF65-F5344CB8AC3E}">
        <p14:creationId xmlns:p14="http://schemas.microsoft.com/office/powerpoint/2010/main" val="247623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sz="5000" b="1" dirty="0">
                <a:ea typeface="標楷體" panose="03000509000000000000" pitchFamily="65" charset="-120"/>
              </a:rPr>
              <a:t>彼得家四種人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3421231" y="1175273"/>
            <a:ext cx="8229600" cy="449580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服事的人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1)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立刻服事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2)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親自服事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3)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謙卑服事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4)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感恩服事</a:t>
            </a:r>
          </a:p>
        </p:txBody>
      </p:sp>
    </p:spTree>
    <p:extLst>
      <p:ext uri="{BB962C8B-B14F-4D97-AF65-F5344CB8AC3E}">
        <p14:creationId xmlns:p14="http://schemas.microsoft.com/office/powerpoint/2010/main" val="429413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sz="5000" b="1" dirty="0">
                <a:ea typeface="標楷體" panose="03000509000000000000" pitchFamily="65" charset="-120"/>
              </a:rPr>
              <a:t>彼得家四種人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371600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代求的人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1)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没有自我的祈求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2)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看見需要的代求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3)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充滿信心的懇求</a:t>
            </a:r>
          </a:p>
        </p:txBody>
      </p:sp>
    </p:spTree>
    <p:extLst>
      <p:ext uri="{BB962C8B-B14F-4D97-AF65-F5344CB8AC3E}">
        <p14:creationId xmlns:p14="http://schemas.microsoft.com/office/powerpoint/2010/main" val="3678201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sz="5000" b="1" dirty="0">
                <a:ea typeface="標楷體" panose="03000509000000000000" pitchFamily="65" charset="-120"/>
              </a:rPr>
              <a:t>彼得家四種人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404768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蒙福的人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1)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來到耶穌跟前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2)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經歷耶穌醫治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3)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屬靈得到更新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CN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endParaRPr lang="zh-CN" altLang="en-US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38060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sz="5000" b="1" dirty="0">
                <a:ea typeface="標楷體" panose="03000509000000000000" pitchFamily="65" charset="-120"/>
              </a:rPr>
              <a:t>今日金句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1371600"/>
            <a:ext cx="82296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anose="02020500000000000000" pitchFamily="18" charset="-120"/>
              </a:rPr>
              <a:t>	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所以我們只管坦然無懼地來到施恩的寶座前，為要得憐恤，蒙恩惠，作隨時的幫助。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Tx/>
              <a:buNone/>
            </a:pP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    （希伯來書四章</a:t>
            </a:r>
            <a:r>
              <a:rPr lang="en-US" altLang="zh-CN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TW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4574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6289</TotalTime>
  <Words>353</Words>
  <Application>Microsoft Macintosh PowerPoint</Application>
  <PresentationFormat>Widescreen</PresentationFormat>
  <Paragraphs>36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7</vt:i4>
      </vt:variant>
    </vt:vector>
  </HeadingPairs>
  <TitlesOfParts>
    <vt:vector size="20" baseType="lpstr">
      <vt:lpstr>標楷體</vt:lpstr>
      <vt:lpstr>華康黑體 Std W7</vt:lpstr>
      <vt:lpstr>華康黑體 Std W9</vt:lpstr>
      <vt:lpstr>Arial</vt:lpstr>
      <vt:lpstr>Calibri</vt:lpstr>
      <vt:lpstr>Calibri Light</vt:lpstr>
      <vt:lpstr>Office Theme</vt:lpstr>
      <vt:lpstr>Mountain Top</vt:lpstr>
      <vt:lpstr>1_Mountain Top</vt:lpstr>
      <vt:lpstr>2_Mountain Top</vt:lpstr>
      <vt:lpstr>3_Mountain Top</vt:lpstr>
      <vt:lpstr>4_Mountain Top</vt:lpstr>
      <vt:lpstr>5_Mountain Top</vt:lpstr>
      <vt:lpstr>PowerPoint Presentation</vt:lpstr>
      <vt:lpstr>彼得家四種人</vt:lpstr>
      <vt:lpstr>彼得家四種人</vt:lpstr>
      <vt:lpstr>彼得家四種人</vt:lpstr>
      <vt:lpstr>彼得家四種人</vt:lpstr>
      <vt:lpstr>彼得家四種人</vt:lpstr>
      <vt:lpstr>今日金句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Elan Chen</cp:lastModifiedBy>
  <cp:revision>150</cp:revision>
  <dcterms:created xsi:type="dcterms:W3CDTF">2021-08-28T17:37:01Z</dcterms:created>
  <dcterms:modified xsi:type="dcterms:W3CDTF">2021-10-25T22:38:29Z</dcterms:modified>
</cp:coreProperties>
</file>