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8"/>
  </p:notesMasterIdLst>
  <p:sldIdLst>
    <p:sldId id="429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7E36B4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F520-5E50-4701-9BF6-5C027A954D7F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D0D4-C65D-421D-9878-A8E31E0C1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1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4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30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7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1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3FD3-8B14-47E7-8108-311A20ADC82C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644D-6CFB-46C7-95F1-3F0B97E8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E215-758C-4088-B6EB-35A44B0155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8171-84BF-412D-995A-48B6E2F6F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od Walks on Water, Jesus Walks on Water – JARRETT FLETC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4561" y="4375636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「</a:t>
            </a:r>
            <a:r>
              <a:rPr lang="zh-TW" altLang="en-US" sz="6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人生的風浪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878" y="5447541"/>
            <a:ext cx="4378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lang="zh-TW" altLang="en-US" sz="3800" noProof="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福音 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6:15-21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6243" y="5391299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noProof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邢承中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4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0045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耶穌履海神蹟的背景與含意：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1563415"/>
            <a:ext cx="6600498" cy="4830763"/>
          </a:xfrm>
        </p:spPr>
        <p:txBody>
          <a:bodyPr>
            <a:normAutofit/>
          </a:bodyPr>
          <a:lstStyle/>
          <a:p>
            <a:pPr lvl="1"/>
            <a:endParaRPr lang="en-US" altLang="zh-TW" sz="2600" b="1" dirty="0"/>
          </a:p>
          <a:p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21E47-53BA-4986-9066-EE9D819C0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129" y="2902638"/>
            <a:ext cx="4825416" cy="369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8296" y="1358892"/>
            <a:ext cx="11301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第二個神蹟：使風浪及時止住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生命的主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，祂可改變環境，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叫愛神的人得益處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34" y="118522"/>
            <a:ext cx="8229600" cy="98769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耶穌履海神蹟的背景與含意：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71" y="1495783"/>
            <a:ext cx="6466565" cy="4830763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第三個神蹟：使船立時到達目的地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恩典的主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，祂的拯救是立時的，完全的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endParaRPr lang="en-US" altLang="zh-TW" sz="2600" b="1" dirty="0"/>
          </a:p>
          <a:p>
            <a:endParaRPr lang="en-US" b="1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27886E0D-CD6D-42B1-9AE0-C0367C648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8009" y="1680345"/>
            <a:ext cx="5609897" cy="4461640"/>
          </a:xfrm>
        </p:spPr>
      </p:pic>
    </p:spTree>
    <p:extLst>
      <p:ext uri="{BB962C8B-B14F-4D97-AF65-F5344CB8AC3E}">
        <p14:creationId xmlns:p14="http://schemas.microsoft.com/office/powerpoint/2010/main" val="24442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76" y="63062"/>
            <a:ext cx="8229600" cy="10207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如何面對人生風浪：</a:t>
            </a:r>
            <a:r>
              <a:rPr lang="en-US" altLang="zh-TW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endParaRPr lang="en-US" sz="4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89" y="1169277"/>
            <a:ext cx="5614942" cy="4599115"/>
          </a:xfrm>
        </p:spPr>
        <p:txBody>
          <a:bodyPr>
            <a:no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神蹟教導我們如何面對人生風浪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以耶穌為主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天地的主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生命的主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恩典的主</a:t>
            </a:r>
            <a:endParaRPr lang="en-US" altLang="zh-TW" sz="4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6A1BC2-91B4-4945-B6B5-C845B9919E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567" y="1083824"/>
            <a:ext cx="3338698" cy="251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FB058-F4F1-4BD4-A16F-85DD8E9C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93" y="3799346"/>
            <a:ext cx="4612171" cy="283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BCDB8-3EFC-4E45-BEAE-52A1F250E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38" b="5123"/>
          <a:stretch/>
        </p:blipFill>
        <p:spPr>
          <a:xfrm>
            <a:off x="8868265" y="1083824"/>
            <a:ext cx="3226917" cy="25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15" y="164279"/>
            <a:ext cx="8229600" cy="7921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如何面對人生風浪：</a:t>
            </a:r>
            <a:r>
              <a:rPr lang="en-US" altLang="zh-TW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endParaRPr lang="en-US" sz="4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667" y="1314958"/>
            <a:ext cx="7078719" cy="579382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以積極態度勇敢面對</a:t>
            </a:r>
            <a:endParaRPr lang="en-US" altLang="zh-TW" sz="4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40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信心面對風浪</a:t>
            </a:r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，不看環境，定睛仰望神</a:t>
            </a:r>
            <a:endParaRPr lang="en-US" altLang="zh-TW" sz="4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40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誠實面對自己</a:t>
            </a:r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，不逃避，不靠自己，有過即改</a:t>
            </a:r>
            <a:endParaRPr lang="en-US" altLang="zh-TW" sz="4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40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謙卑面對神</a:t>
            </a:r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，信靠順服，時時交托，與祂親近</a:t>
            </a:r>
            <a:endParaRPr lang="en-US" altLang="zh-TW" sz="4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endParaRPr lang="en-US" altLang="zh-TW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65C1F4-0551-4C41-9D18-874BD23AB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4213" y="4810394"/>
            <a:ext cx="3598495" cy="1874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0092C-CDFE-40BA-97A5-535F683E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37" y="2829260"/>
            <a:ext cx="3556646" cy="1967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731F3-AF1F-47E1-A28E-CF8BB58D7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213" y="870379"/>
            <a:ext cx="3556646" cy="19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15" y="94596"/>
            <a:ext cx="109728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如何面對人生風浪：</a:t>
            </a:r>
            <a:r>
              <a:rPr lang="en-US" altLang="zh-TW" sz="4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endParaRPr lang="en-US" sz="4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014" y="1923393"/>
            <a:ext cx="6501179" cy="525780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教會有如方舟，由於有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主的同在，無懼風浪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；既不會翻覆，亦不會迷航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方舟內弟兄姊妹既與耶穌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風雨同舟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，亦當彼此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同舟共濟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，相互扶持</a:t>
            </a:r>
            <a:endParaRPr lang="en-US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2A73FC-BA1D-4D76-BD61-067DFE1DF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9193" y="2159876"/>
            <a:ext cx="5170560" cy="361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4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8BB2-9564-40F4-98DC-C001A5C5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結語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EAA7-A19B-4BD0-8DC3-1438DD80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14538" cy="4525963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透過人生風浪，神要提昇我們的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，深根我們對祂的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認識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，擴展我們對祂的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endParaRPr lang="en-US" altLang="zh-TW" sz="4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當風浪來臨時，以信心面對，不看環境，定睛仰望，信靠順服，時時交托</a:t>
            </a:r>
            <a:endParaRPr lang="en-US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3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7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內容</a:t>
            </a:r>
            <a:endParaRPr lang="en-US" sz="5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聖經經文：約翰福音 </a:t>
            </a:r>
            <a:r>
              <a:rPr lang="en-US" altLang="zh-TW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6:15-21</a:t>
            </a:r>
          </a:p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大綱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人生在世必遇風浪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耶穌履海神蹟的背景與含意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如何面對人生風浪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03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人生在世必遇風浪：</a:t>
            </a:r>
            <a:r>
              <a:rPr lang="en-US" altLang="zh-TW" sz="5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endParaRPr lang="en-US" sz="5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12" y="1742095"/>
            <a:ext cx="5400687" cy="4525963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人生風浪並非一定緣於犯罪，風浪往往為神所允許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C4281-1810-4A0D-B550-EACB0DC0C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8899" y="1742095"/>
            <a:ext cx="6325913" cy="421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5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人生在世必遇風浪：</a:t>
            </a:r>
            <a:r>
              <a:rPr lang="en-US" altLang="zh-TW" sz="5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endParaRPr lang="en-US" sz="5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92" y="1332187"/>
            <a:ext cx="7131270" cy="539968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人生風浪並非一定緣於犯罪，風浪往往為神所允許</a:t>
            </a:r>
            <a:endParaRPr lang="en-US" altLang="zh-TW" sz="43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風浪以不同形式來到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身，心，靈受傷損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與他人關係的破碎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失業，破產，資產損失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環境影響，天災人禍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3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「意外」事件</a:t>
            </a:r>
            <a:endParaRPr lang="en-US" altLang="zh-TW" sz="43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86F56-AFED-4BAC-B3C0-B0A225CA1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4842" y="1458310"/>
            <a:ext cx="4816365" cy="317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人生在世必遇風浪：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427" y="1032643"/>
            <a:ext cx="11577146" cy="5620406"/>
          </a:xfrm>
        </p:spPr>
        <p:txBody>
          <a:bodyPr>
            <a:normAutofit fontScale="92500"/>
          </a:bodyPr>
          <a:lstStyle/>
          <a:p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人生風浪並非一定緣於犯罪，風浪往往為神所允許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風浪以不同形式來到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身，心，靈受傷損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與他人關係的破碎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失業，破產，資產損失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環境影響，天災人禍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“意外”事件</a:t>
            </a:r>
            <a:endParaRPr lang="en-US" altLang="zh-TW" sz="4100" dirty="0">
              <a:solidFill>
                <a:schemeClr val="tx1">
                  <a:lumMod val="65000"/>
                  <a:lumOff val="3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1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人生意義取決於我們面對風浪採取的態度</a:t>
            </a:r>
            <a:endParaRPr lang="en-US" altLang="zh-TW" sz="41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endParaRPr lang="en-US" altLang="zh-TW" b="1" dirty="0"/>
          </a:p>
          <a:p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E038A5-147B-47BE-A408-047D253F3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2088933"/>
            <a:ext cx="4745882" cy="350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4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CD6E-F27B-433B-82ED-A39658B4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0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聖經經文：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C66D-1D85-4BF6-84BE-42E1F322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" y="1143000"/>
            <a:ext cx="11997559" cy="5486399"/>
          </a:xfrm>
        </p:spPr>
        <p:txBody>
          <a:bodyPr>
            <a:normAutofit lnSpcReduction="10000"/>
          </a:bodyPr>
          <a:lstStyle/>
          <a:p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這是因為他們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不明白那分餅的事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、心裡還是愚頑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（馬可福音 </a:t>
            </a:r>
            <a:r>
              <a:rPr 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6:52</a:t>
            </a:r>
            <a:r>
              <a:rPr lang="zh-TW" alt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）</a:t>
            </a:r>
            <a:endParaRPr lang="en-US" altLang="zh-TW" sz="3400" dirty="0">
              <a:solidFill>
                <a:srgbClr val="0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PMingLiU" panose="02020500000000000000" pitchFamily="18" charset="-120"/>
            </a:endParaRPr>
          </a:p>
          <a:p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耶穌既知道眾人要來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強逼他作王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、就獨自又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退到山上去了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到了晚上、他的門徒下海邊去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、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上了船、要過海往迦百農去。天已經黑了、耶穌還沒有來到他們那裡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忽然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狂風大作、海就翻騰起來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門徒搖櫓約行了十里多路、看見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耶穌在海面上走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、漸漸近了船、他們就害怕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耶穌對他們說、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是我．不要怕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門徒就喜歡接他上船、</a:t>
            </a:r>
            <a:r>
              <a:rPr lang="zh-TW" altLang="en-US" sz="38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船立時到了他們所要去的地方</a:t>
            </a:r>
            <a:r>
              <a:rPr lang="zh-TW" altLang="en-US" sz="38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endParaRPr lang="en-US" altLang="zh-TW" sz="3800" dirty="0">
              <a:solidFill>
                <a:srgbClr val="0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cs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（約翰福音 </a:t>
            </a:r>
            <a:r>
              <a:rPr 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6:15</a:t>
            </a:r>
            <a:r>
              <a:rPr lang="zh-TW" alt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- </a:t>
            </a:r>
            <a:r>
              <a:rPr 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21</a:t>
            </a:r>
            <a:r>
              <a:rPr lang="zh-TW" altLang="en-US" sz="34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B846-3659-4EDE-88E6-66B852C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聖經經文：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2AEB-17F4-4DD2-AE12-9FD0F00A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6876"/>
            <a:ext cx="11776842" cy="5841124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耶穌隨即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催門徒上船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、先渡到那邊去、等他叫眾人散開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散了眾人以後、他就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獨自上山去禱告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．到了晚上、只有他一人在那裡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那時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船在海中、因風不順、被浪搖撼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夜裡四更天、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耶穌在海面上走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、往門徒那裡去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門徒看見他在海面上走、就驚慌了、說、是個鬼怪．便害怕、喊叫起來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耶穌連忙對他們說、你們放心．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是我、不要怕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彼得說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、主、如果是你、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請叫我從水面上走到你那裡去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耶穌說、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你來罷。彼得就從船上下去、在水面上走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、要到耶穌那裡去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．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只因見風甚大、就害怕．將要沉下去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、便喊著說、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主阿、救我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耶穌趕緊伸手拉住他、說、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你這小信的人哪、為甚麼疑惑呢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他們上了船、風就住了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在船上的人都拜他說、你真是　</a:t>
            </a:r>
            <a:r>
              <a:rPr lang="zh-TW" altLang="en-US" sz="4000" dirty="0">
                <a:solidFill>
                  <a:schemeClr val="tx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神的兒子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。（馬太福音 </a:t>
            </a:r>
            <a:r>
              <a:rPr 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14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：</a:t>
            </a:r>
            <a:r>
              <a:rPr 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22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- </a:t>
            </a:r>
            <a:r>
              <a:rPr 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33</a:t>
            </a:r>
            <a:r>
              <a:rPr lang="zh-TW" altLang="en-US" sz="40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PMingLiU" panose="02020500000000000000" pitchFamily="18" charset="-120"/>
              </a:rPr>
              <a:t>）</a:t>
            </a:r>
            <a:endParaRPr lang="en-US" sz="4000" dirty="0">
              <a:latin typeface="華康黑體 Std W9" panose="020B0900000000000000" pitchFamily="34" charset="-120"/>
              <a:ea typeface="華康黑體 Std W9" panose="020B0900000000000000" pitchFamily="34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748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耶穌履海神蹟的背景與含意： 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648" y="1768364"/>
            <a:ext cx="5384800" cy="4525963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發生於五餅二魚神蹟之後，面對眾人要來強逼耶穌作王之際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endParaRPr lang="en-US" altLang="zh-TW" sz="3500" b="1" dirty="0"/>
          </a:p>
          <a:p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808B7-5380-494C-BC66-FC775BC9A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2635" y="1768364"/>
            <a:ext cx="5565848" cy="363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5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45" y="76201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耶穌履海神蹟的背景與含意：</a:t>
            </a:r>
            <a:r>
              <a:rPr lang="en-US" altLang="zh-TW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endParaRPr 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421" y="1395250"/>
            <a:ext cx="6716110" cy="5436475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實際由三個神蹟合在一起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第一個神蹟：耶穌履海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</a:t>
            </a:r>
            <a:r>
              <a:rPr lang="zh-TW" altLang="en-US" sz="4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天地的主</a:t>
            </a:r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，全權的神，能力超越自然律；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4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彼得有信心，但信心受環境影響，無法堅持</a:t>
            </a:r>
            <a:endParaRPr lang="en-US" altLang="zh-TW" sz="4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1"/>
            <a:endParaRPr lang="en-US" altLang="zh-TW" sz="2600" b="1" dirty="0"/>
          </a:p>
          <a:p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BCC0D-210D-41D1-AE3D-865B0E75E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4036" y="1143000"/>
            <a:ext cx="4470790" cy="264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E4561-918C-4E31-AABB-25EC87CCE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061" y="3941379"/>
            <a:ext cx="4574740" cy="259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899</Words>
  <Application>Microsoft Macintosh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文鼎圓立體</vt:lpstr>
      <vt:lpstr>華康黑體 Std W9</vt:lpstr>
      <vt:lpstr>Arial</vt:lpstr>
      <vt:lpstr>Calibri</vt:lpstr>
      <vt:lpstr>Calibri Light</vt:lpstr>
      <vt:lpstr>Office Theme</vt:lpstr>
      <vt:lpstr>4_Office Theme</vt:lpstr>
      <vt:lpstr>PowerPoint Presentation</vt:lpstr>
      <vt:lpstr>內容</vt:lpstr>
      <vt:lpstr>人生在世必遇風浪：1</vt:lpstr>
      <vt:lpstr>人生在世必遇風浪：2</vt:lpstr>
      <vt:lpstr>人生在世必遇風浪：3</vt:lpstr>
      <vt:lpstr>聖經經文：1</vt:lpstr>
      <vt:lpstr>聖經經文：2</vt:lpstr>
      <vt:lpstr>耶穌履海神蹟的背景與含意： 1</vt:lpstr>
      <vt:lpstr>耶穌履海神蹟的背景與含意：2</vt:lpstr>
      <vt:lpstr>耶穌履海神蹟的背景與含意：3</vt:lpstr>
      <vt:lpstr>耶穌履海神蹟的背景與含意：4</vt:lpstr>
      <vt:lpstr>如何面對人生風浪：1</vt:lpstr>
      <vt:lpstr>如何面對人生風浪：2</vt:lpstr>
      <vt:lpstr>如何面對人生風浪：3</vt:lpstr>
      <vt:lpstr>結語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Elan Chen</cp:lastModifiedBy>
  <cp:revision>230</cp:revision>
  <dcterms:created xsi:type="dcterms:W3CDTF">2021-08-28T17:37:01Z</dcterms:created>
  <dcterms:modified xsi:type="dcterms:W3CDTF">2021-12-08T21:29:27Z</dcterms:modified>
</cp:coreProperties>
</file>