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48" r:id="rId2"/>
    <p:sldId id="365" r:id="rId3"/>
    <p:sldId id="298" r:id="rId4"/>
    <p:sldId id="349" r:id="rId5"/>
    <p:sldId id="351" r:id="rId6"/>
    <p:sldId id="353" r:id="rId7"/>
    <p:sldId id="354" r:id="rId8"/>
    <p:sldId id="355" r:id="rId9"/>
    <p:sldId id="360" r:id="rId10"/>
    <p:sldId id="361" r:id="rId11"/>
    <p:sldId id="362" r:id="rId12"/>
    <p:sldId id="363" r:id="rId13"/>
    <p:sldId id="364" r:id="rId14"/>
    <p:sldId id="3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90353" autoAdjust="0"/>
  </p:normalViewPr>
  <p:slideViewPr>
    <p:cSldViewPr snapToGrid="0">
      <p:cViewPr varScale="1">
        <p:scale>
          <a:sx n="47" d="100"/>
          <a:sy n="47" d="100"/>
        </p:scale>
        <p:origin x="119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E0EB4-DA89-490F-9704-70E81697B721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4E788-9BE4-4287-818F-13C4B10AA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5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4E788-9BE4-4287-818F-13C4B10AA8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50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4E788-9BE4-4287-818F-13C4B10AA8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21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4E788-9BE4-4287-818F-13C4B10AA8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45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4E788-9BE4-4287-818F-13C4B10AA8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61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4E788-9BE4-4287-818F-13C4B10AA8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05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4E788-9BE4-4287-818F-13C4B10AA8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9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2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1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4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1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8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5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7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4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8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3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3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9D58E-8ECB-41AD-9175-ED9CE3297BD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0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274320" y="0"/>
            <a:ext cx="8625840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ja-JP" sz="3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		     </a:t>
            </a:r>
            <a:r>
              <a:rPr lang="ja-JP" altLang="en-US" sz="36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做得</a:t>
            </a:r>
            <a:r>
              <a:rPr lang="zh-TW" altLang="en-US" sz="36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勝</a:t>
            </a:r>
            <a:r>
              <a:rPr lang="ja-JP" altLang="en-US" sz="36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的基督徒</a:t>
            </a:r>
            <a:endParaRPr lang="en-US" altLang="ja-JP" sz="36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b="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       (</a:t>
            </a:r>
            <a:r>
              <a:rPr lang="zh-TW" altLang="en-US" sz="30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林前</a:t>
            </a:r>
            <a:r>
              <a:rPr lang="en-US" altLang="zh-TW" sz="30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15:54-58)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  </a:t>
            </a:r>
            <a:endParaRPr lang="en-US" altLang="zh-TW" sz="3200" b="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“這必朽壞的既變成不朽壞的。這必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死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的既變成不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死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的。那時經上所記，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死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被</a:t>
            </a:r>
            <a:r>
              <a:rPr lang="zh-TW" altLang="en-US" sz="3200" b="1" i="0" u="sng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得勝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吞滅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的話就應驗了。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死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啊，你</a:t>
            </a:r>
            <a:r>
              <a:rPr lang="zh-TW" altLang="en-US" sz="3200" b="1" i="0" u="sng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得勝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的權勢在哪裡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？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死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啊，你的毒鉤在哪裡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？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死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的毒鉤就是罪。罪的權勢就是律法。感謝神！使我們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藉著我們的主耶穌基督</a:t>
            </a:r>
            <a:r>
              <a:rPr lang="zh-TW" altLang="en-US" sz="3200" b="1" i="0" u="sng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得勝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，所以我親愛的弟兄們，你們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務要堅固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不可搖動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常常竭力多作主工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，因為知道你們的勞苦，在主裡面不是徒然的。”</a:t>
            </a:r>
            <a:br>
              <a:rPr lang="zh-CN" altLang="en-US" sz="3200" dirty="0"/>
            </a:br>
            <a:br>
              <a:rPr lang="en-US" sz="3200" dirty="0"/>
            </a:br>
            <a:endParaRPr lang="en-US" altLang="zh-TW" sz="3200" b="0" i="0" u="none" strike="noStrike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zh-TW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88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167640" y="0"/>
            <a:ext cx="941832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堅固信心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         </a:t>
            </a:r>
          </a:p>
          <a:p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1.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行動 	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讀經禱告靈修	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3.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家庭祭壇  	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教育下一代青少年 </a:t>
            </a: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TW" sz="30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304800" algn="just" rtl="0">
              <a:spcBef>
                <a:spcPts val="0"/>
              </a:spcBef>
              <a:spcAft>
                <a:spcPts val="0"/>
              </a:spcAft>
            </a:pPr>
            <a:endParaRPr lang="en-US" altLang="zh-TW" sz="3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449E8CC7-93DA-4134-A5F9-54A3440FC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" y="2529840"/>
            <a:ext cx="4450080" cy="409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FAC48724-E84B-4B0F-9500-C69ACB046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29839"/>
            <a:ext cx="4267200" cy="421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670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0" y="0"/>
            <a:ext cx="890016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（三）多作主工          </a:t>
            </a:r>
            <a:endParaRPr lang="en-US" altLang="zh-TW" sz="3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58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節</a:t>
            </a:r>
            <a:r>
              <a:rPr lang="en-US" altLang="zh-TW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 “…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常常竭力多作主工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，因為知道你們的勞苦，在主裡面不是徒然的。”   </a:t>
            </a:r>
            <a:endParaRPr lang="en-US" altLang="zh-TW" sz="32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endParaRPr lang="en-US" altLang="zh-TW" sz="32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US" altLang="zh-TW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神創造人、呼召人是叫我們作事的、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經過服事人來服侍神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。  </a:t>
            </a:r>
            <a:endParaRPr lang="en-US" altLang="zh-TW" sz="32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US" altLang="zh-TW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保羅特別說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「常常」作主工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。常常作主工就說明那個人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殷勤服事主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。   </a:t>
            </a:r>
            <a:endParaRPr lang="en-US" altLang="zh-TW" sz="32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US" altLang="zh-TW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主的工需要一些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羨幕善工的基督徒去挑重擔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。這裡說到一個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願意委身的心態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。  </a:t>
            </a:r>
            <a:endParaRPr lang="en-US" altLang="zh-TW" sz="32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US" altLang="zh-TW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只有常常作主工還是不夠的， 「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竭力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」這個詞，說明基督徒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要盡了人的本份和能力去作</a:t>
            </a:r>
            <a:r>
              <a:rPr lang="zh-TW" alt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。</a:t>
            </a:r>
            <a:endParaRPr lang="en-US" altLang="zh-TW" sz="3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911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0" y="0"/>
            <a:ext cx="8900160" cy="7448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結束      </a:t>
            </a:r>
            <a:endParaRPr lang="en-US" altLang="zh-TW" sz="3200" b="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 因為耶穌基督戰勝了死亡、從死了復活。所以基督徒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每天要「靠耶穌基督做得勝的基督徒」，在日常生活中為主作美好的見證</a:t>
            </a:r>
            <a:r>
              <a:rPr lang="en-US" altLang="zh-TW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 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勝過自我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。      </a:t>
            </a:r>
            <a:endParaRPr lang="en-US" altLang="zh-TW" sz="3200" b="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因為我們用信心信了基督，所以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要用信心「做信心堅固的基督徒」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我們</a:t>
            </a:r>
            <a:r>
              <a:rPr lang="zh-TW" altLang="en-US" sz="3200" b="0" i="0" u="none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要</a:t>
            </a:r>
            <a:r>
              <a:rPr lang="ja-JP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有具体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行動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ja-JP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讀經靈修禱告的习惯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ja-JP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設立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家庭祭壇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ja-JP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用心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教育</a:t>
            </a:r>
            <a:r>
              <a:rPr lang="zh-TW" altLang="en-US" sz="3200" b="0" i="0" u="none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好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一代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ja-JP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傳承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       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ja-JP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又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因為我們有信心，所以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靠著信心成為「多作主工的基督徒」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讓聖經的話不斷鼓勵咱們：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常常盡本份多作主工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，因為知道我們的勞苦在主裡不是徒勞無工的。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</a:t>
            </a:r>
            <a:endParaRPr lang="en-US" altLang="zh-TW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</a:t>
            </a:r>
            <a:endParaRPr lang="zh-TW" altLang="en-US" sz="3200" b="0" dirty="0">
              <a:effectLst/>
            </a:endParaRPr>
          </a:p>
          <a:p>
            <a:br>
              <a:rPr lang="zh-TW" altLang="en-US" sz="3200" dirty="0"/>
            </a:br>
            <a:endParaRPr lang="en-US" altLang="zh-TW" sz="3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23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121920" y="243840"/>
            <a:ext cx="890016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 讓神寶貴的話語改變我們</a:t>
            </a:r>
            <a:r>
              <a:rPr lang="en-US" altLang="zh-TW" sz="3200" b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endParaRPr lang="ja-JP" altLang="en-US" sz="3200" b="0" dirty="0"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ja-JP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       </a:t>
            </a:r>
            <a:endParaRPr lang="en-US" altLang="ja-JP" sz="3200" b="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“我已經與基督同釘十字架。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現在活著的不再是我，乃是基督在我裡面活著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。並且我如今在肉身活著，是因信神的兒子而活，他是愛我，為我捨己。”（加</a:t>
            </a:r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2:20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    </a:t>
            </a:r>
            <a:endParaRPr lang="en-US" altLang="zh-TW" sz="3200" b="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  </a:t>
            </a:r>
            <a:endParaRPr lang="en-US" altLang="zh-TW" sz="3200" b="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“</a:t>
            </a:r>
            <a:r>
              <a:rPr lang="zh-TW" altLang="en-US" sz="3200" b="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靠著愛我們的主，在這一切的事上，已經得勝有餘了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”（羅</a:t>
            </a:r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8:37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br>
              <a:rPr lang="zh-TW" altLang="en-US" sz="3200" dirty="0"/>
            </a:br>
            <a:endParaRPr lang="en-US" altLang="zh-TW" sz="3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227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lowchart: Document 7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631" y="0"/>
            <a:ext cx="2436019" cy="3400426"/>
          </a:xfrm>
          <a:prstGeom prst="flowChartDocument">
            <a:avLst/>
          </a:prstGeom>
          <a:solidFill>
            <a:srgbClr val="753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478631" y="171162"/>
            <a:ext cx="2819899" cy="2371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TW" sz="2800" b="0" i="0" u="none" strike="noStrike" kern="1200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2800" b="1" i="0" u="none" strike="noStrike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我們一起禱告</a:t>
            </a: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1D1856-5F6E-4690-9C40-EFC533C40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98530" y="640080"/>
            <a:ext cx="5225490" cy="557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412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lowchart: Document 7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631" y="0"/>
            <a:ext cx="2436019" cy="3400426"/>
          </a:xfrm>
          <a:prstGeom prst="flowChartDocument">
            <a:avLst/>
          </a:prstGeom>
          <a:solidFill>
            <a:srgbClr val="753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478631" y="171162"/>
            <a:ext cx="2819899" cy="2371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TW" sz="2800" b="0" i="0" u="none" strike="noStrike" kern="1200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2800" b="1" i="0" u="none" strike="noStrike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我們一起禱告</a:t>
            </a: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1D1856-5F6E-4690-9C40-EFC533C40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98530" y="640080"/>
            <a:ext cx="5225490" cy="557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58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0" y="0"/>
            <a:ext cx="9270836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0" indent="457200" algn="just" rtl="0">
              <a:spcBef>
                <a:spcPts val="0"/>
              </a:spcBef>
              <a:spcAft>
                <a:spcPts val="0"/>
              </a:spcAft>
            </a:pPr>
            <a:r>
              <a:rPr lang="en-US" altLang="ja-JP" sz="3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		</a:t>
            </a:r>
            <a:r>
              <a:rPr lang="ja-JP" altLang="en-US" sz="36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背景</a:t>
            </a:r>
            <a:endParaRPr lang="en-US" altLang="ja-JP" sz="36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828800" indent="457200" algn="just" rtl="0">
              <a:spcBef>
                <a:spcPts val="0"/>
              </a:spcBef>
              <a:spcAft>
                <a:spcPts val="0"/>
              </a:spcAft>
            </a:pPr>
            <a:endParaRPr lang="en-US" altLang="ja-JP" sz="32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哥林多的人不相信復活</a:t>
            </a:r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人死了不會復活。</a:t>
            </a:r>
            <a:endParaRPr lang="en-US" altLang="zh-TW" sz="3200" b="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b="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15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章保羅講了几件重要的事情：</a:t>
            </a:r>
            <a:endParaRPr lang="zh-TW" altLang="en-US" sz="3200" b="0" dirty="0"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 1. 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基督的復活是真的</a:t>
            </a:r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並且有見證人</a:t>
            </a:r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en-US" altLang="zh-TW" sz="3200" b="0" i="0" u="none" strike="noStrike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v3-8)</a:t>
            </a:r>
          </a:p>
          <a:p>
            <a:r>
              <a:rPr lang="en-US" altLang="zh-TW" sz="3200" dirty="0">
                <a:solidFill>
                  <a:srgbClr val="2222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2. 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死人的復活 </a:t>
            </a:r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(v16-22)</a:t>
            </a:r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TW" sz="3200" b="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/>
            <a:r>
              <a:rPr lang="en-US" altLang="ja-JP" sz="3200" b="0" i="0" u="none" strike="noStrike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ja-JP" sz="3200" b="0" i="0" u="none" strike="noStrike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3. </a:t>
            </a:r>
            <a:r>
              <a:rPr lang="ja-JP" altLang="en-US" sz="3200" b="0" i="0" u="none" strike="noStrike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復活的身體 </a:t>
            </a:r>
            <a:r>
              <a:rPr lang="ja-JP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3200" i="0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(v35,42-45)</a:t>
            </a:r>
            <a:endParaRPr lang="en-US" altLang="ja-JP" sz="3200" dirty="0"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     4. </a:t>
            </a:r>
            <a:r>
              <a:rPr lang="zh-TW" altLang="en-US" sz="3200" i="0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耶穌基督戰勝了死亡</a:t>
            </a:r>
            <a:r>
              <a:rPr lang="en-US" altLang="zh-TW" sz="3200" i="0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ja-JP" altLang="en-US" sz="3200" i="0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基督徒</a:t>
            </a:r>
            <a:r>
              <a:rPr lang="zh-TW" altLang="en-US" sz="3200" i="0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藉著耶穌基督</a:t>
            </a:r>
            <a:endParaRPr lang="en-US" altLang="zh-TW" sz="3200" i="0" strike="noStrike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i="0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也可以得勝</a:t>
            </a:r>
            <a:r>
              <a:rPr lang="zh-TW" altLang="en-US" sz="3200" i="0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3200" i="0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(v54-58)</a:t>
            </a:r>
            <a:endParaRPr lang="en-US" sz="3200" dirty="0"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br>
              <a:rPr lang="en-US" sz="3200" dirty="0"/>
            </a:br>
            <a:endParaRPr lang="en-US" altLang="zh-TW" sz="3200" b="0" i="0" u="none" strike="noStrike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zh-TW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274320" y="0"/>
            <a:ext cx="8625840" cy="3762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b="0" i="0" u="none" strike="noStrike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b="0" i="0" u="none" strike="noStrike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en-US" altLang="zh-TW" sz="3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ja-JP" altLang="en-US" sz="36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做得</a:t>
            </a:r>
            <a:r>
              <a:rPr lang="zh-TW" altLang="en-US" sz="36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勝</a:t>
            </a:r>
            <a:r>
              <a:rPr lang="ja-JP" altLang="en-US" sz="36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的基督徒</a:t>
            </a:r>
            <a:endParaRPr lang="en-US" altLang="zh-TW" sz="36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		   	 (</a:t>
            </a:r>
            <a:r>
              <a:rPr lang="ja-JP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一</a:t>
            </a:r>
            <a:r>
              <a:rPr lang="en-US" altLang="ja-JP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ja-JP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</a:t>
            </a:r>
            <a:r>
              <a:rPr lang="ja-JP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得勝		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    	 (</a:t>
            </a:r>
            <a:r>
              <a:rPr lang="ja-JP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二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堅固信心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		 (</a:t>
            </a:r>
            <a:r>
              <a:rPr lang="ja-JP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三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ja-JP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多作主工</a:t>
            </a:r>
            <a:endParaRPr 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157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274320" y="0"/>
            <a:ext cx="8625840" cy="7448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一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靠主得勝	 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我們藉著我們的主耶穌基督得勝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(v57)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 algn="just" rtl="0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基督徒得勝的原因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 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從神那邊來的力量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靠人的力量是沒辦法得勝的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B.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基督徒活不出得勝生命的原因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	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1.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不認真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聽神的話」	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	2.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不認真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將主當成生命和日常生活的主」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3.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不完全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靠聖靈」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4.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太體貼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肉體」 	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5.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</a:t>
            </a:r>
            <a:r>
              <a:rPr lang="zh-TW" altLang="en-US" sz="3200" b="1" i="0" u="none" strike="noStrike" dirty="0">
                <a:solidFill>
                  <a:srgbClr val="00206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太貪愛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世界」 	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6.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「與罪惡妥協」	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7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「給魔鬼留地步」</a:t>
            </a: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b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en-US" sz="3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351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274320" y="0"/>
            <a:ext cx="862584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一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靠主得勝	  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介紹大家 「跨躍的人生」這本書。  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牧師說： 基督徒要得勝，必須要面對他的困難跟挑戰。這是他得勝的機會。有困難來了、他一定要面對它、並且靠著主基督賜的力量戰勝它。這得勝就是基督徒的跨躍。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  <a:b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跨躍的例子和寶貴經文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          </a:t>
            </a:r>
          </a:p>
          <a:p>
            <a:pPr marL="514350" indent="-514350" algn="just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以色列人在迦南地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 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靠著主耶和華神賜給                他們力量，一次又一次的戰勝仇敵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2. “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不是依靠勢力、不是依靠能力，乃是依	   靠耶和華的靈方能成事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”(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亞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4:6)</a:t>
            </a:r>
            <a:endParaRPr lang="en-US" altLang="zh-CN" sz="30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38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274320" y="0"/>
            <a:ext cx="862584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一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靠主得勝	 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擺在基督徒面前的有三個仇敵：一是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自己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二是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世界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，三是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魔鬼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。      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最難戰勝的是第一個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--&gt;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自我 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希臘最出名的是哲學。他們有一句名言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最困難的事情就是認識自己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。」 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中國人充滿人生的智慧。老子有一句名言：「知人者智，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自知者明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。勝人者有力，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自勝者強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。」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靠哲學和人的智慧能勝自我嗎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?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答按是不能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  <a:endParaRPr lang="en-US" altLang="zh-CN" sz="30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0026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274320" y="0"/>
            <a:ext cx="862584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一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靠主得勝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最難戰勝的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--&gt;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自我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老我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    </a:t>
            </a:r>
          </a:p>
          <a:p>
            <a:pPr marL="514350" indent="-514350" algn="just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老亞當的性情 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原罪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       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使徒保羅也體會到 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我願意的善，           </a:t>
            </a:r>
            <a:endParaRPr lang="en-US" altLang="zh-TW" sz="3200" i="0" u="none" strike="noStrike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我反不作，我所不願意的惡，我倒去作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”       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神與人之間的力在心裡交戰       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保羅的悟性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 </a:t>
            </a: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靠著我們的主耶穌基督</a:t>
            </a:r>
            <a:r>
              <a:rPr lang="en-US" altLang="zh-TW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i="0" u="none" strike="noStrike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就能脫離了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  <a:r>
              <a:rPr lang="en-US" altLang="zh-CN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CN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一對夫妻勝過自我的故事</a:t>
            </a:r>
            <a:endParaRPr lang="en-US" altLang="zh-CN" sz="3200" i="0" u="sng" strike="noStrike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2338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9226B-D551-4C70-8685-05CFE0A3F4FA}"/>
              </a:ext>
            </a:extLst>
          </p:cNvPr>
          <p:cNvSpPr txBox="1"/>
          <p:nvPr/>
        </p:nvSpPr>
        <p:spPr>
          <a:xfrm>
            <a:off x="274320" y="0"/>
            <a:ext cx="862584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二）堅固信心    </a:t>
            </a: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58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節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TW" altLang="en-US" sz="32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務要堅固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不可搖動，</a:t>
            </a:r>
            <a:r>
              <a:rPr lang="zh-TW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常常竭力多作主工，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因為知道你們的勞苦，在主裡面不是徒然的” </a:t>
            </a: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堅固的反面是動搖，當基督徒信心動搖，會失敗或跌倒 。</a:t>
            </a: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 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耶利米是一個堅固的先知；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1:18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說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 “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看哪，    我今日使你成為</a:t>
            </a:r>
            <a:r>
              <a:rPr lang="zh-TW" altLang="en-US" sz="32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堅城，鐵柱，銅牆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。”</a:t>
            </a: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使徒保羅是一個何等堅固的人；徒</a:t>
            </a:r>
            <a:r>
              <a:rPr lang="en-US" altLang="zh-TW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20:24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節：“我卻</a:t>
            </a:r>
            <a:r>
              <a:rPr lang="zh-TW" altLang="en-US" sz="32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不以性命為念</a:t>
            </a:r>
            <a:r>
              <a:rPr lang="zh-TW" altLang="en-US" sz="3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，也不看為寶貴，只要行完我的路程，成就我從主耶穌所領受的職事，證明神恩惠的福音。”</a:t>
            </a:r>
            <a:endParaRPr lang="en-US" altLang="zh-TW" sz="3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3922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28146</TotalTime>
  <Words>1698</Words>
  <Application>Microsoft Office PowerPoint</Application>
  <PresentationFormat>On-screen Show (4:3)</PresentationFormat>
  <Paragraphs>101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Microsoft YaHei</vt:lpstr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TV-Admin</dc:creator>
  <cp:lastModifiedBy>Jason Siu</cp:lastModifiedBy>
  <cp:revision>143</cp:revision>
  <dcterms:created xsi:type="dcterms:W3CDTF">2020-11-04T18:14:15Z</dcterms:created>
  <dcterms:modified xsi:type="dcterms:W3CDTF">2021-12-25T23:33:21Z</dcterms:modified>
</cp:coreProperties>
</file>