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0" r:id="rId17"/>
    <p:sldId id="280" r:id="rId18"/>
    <p:sldId id="271" r:id="rId19"/>
    <p:sldId id="273" r:id="rId20"/>
    <p:sldId id="272" r:id="rId21"/>
    <p:sldId id="274" r:id="rId22"/>
    <p:sldId id="275" r:id="rId23"/>
    <p:sldId id="281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6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0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4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1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6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4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31EC-00A1-420F-B34A-F8DF9FF2D1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A9855-F709-47C5-9695-DF423028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6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ience In Waiting — Lauren Costabi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9154" y="2662568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『</a:t>
            </a:r>
            <a:r>
              <a:rPr lang="zh-TW" altLang="en-US" sz="5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喜從何來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？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』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8949" y="3524342"/>
            <a:ext cx="379783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哈巴谷書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3:17-19)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1675" y="5514001"/>
            <a:ext cx="24080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薛忠勇 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弟兄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797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57"/>
          <a:stretch/>
        </p:blipFill>
        <p:spPr>
          <a:xfrm>
            <a:off x="0" y="0"/>
            <a:ext cx="92550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319314"/>
            <a:ext cx="34083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信心的選擇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91" y="996422"/>
            <a:ext cx="54168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然而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，我要因耶和華歡欣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救我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的上帝喜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樂。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(18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823" y="2196750"/>
            <a:ext cx="506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YET 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(No </a:t>
            </a: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atter </a:t>
            </a: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hat)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9539" y="1014770"/>
            <a:ext cx="2561021" cy="37145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78" y="2931764"/>
            <a:ext cx="1906561" cy="2701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428" y="4716867"/>
            <a:ext cx="182154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Campbell </a:t>
            </a:r>
          </a:p>
          <a:p>
            <a:pPr>
              <a:lnSpc>
                <a:spcPts val="3200"/>
              </a:lnSpc>
            </a:pPr>
            <a:r>
              <a:rPr lang="en-US" sz="3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Morgan</a:t>
            </a:r>
            <a:endParaRPr lang="en-US" sz="3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891" y="2872055"/>
            <a:ext cx="444987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joy is in proportion </a:t>
            </a:r>
          </a:p>
          <a:p>
            <a:r>
              <a:rPr lang="en-US" sz="34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our trust</a:t>
            </a:r>
            <a:endParaRPr lang="en-US" sz="3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6465" y="4863136"/>
            <a:ext cx="628890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神會使用環境來改變我們，</a:t>
            </a:r>
            <a:endParaRPr lang="en-US" altLang="zh-TW" sz="34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我們需要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突破環境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而得著喜樂。</a:t>
            </a:r>
            <a:endParaRPr lang="en-US" altLang="zh-TW" sz="34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073"/>
          <a:stretch/>
        </p:blipFill>
        <p:spPr>
          <a:xfrm>
            <a:off x="370632" y="263996"/>
            <a:ext cx="2503197" cy="287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20571" y="208679"/>
            <a:ext cx="585288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真正的信仰意味著，無論我</a:t>
            </a:r>
            <a:endParaRPr lang="en-US" altLang="zh-TW" sz="34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是否得解脫，我都會堅持上帝</a:t>
            </a:r>
            <a:endParaRPr lang="en-US" altLang="zh-TW" sz="34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就是愛，而有些東西只有在</a:t>
            </a:r>
            <a:endParaRPr lang="en-US" altLang="zh-TW" sz="34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火窯裡才能學到。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986" b="1983"/>
          <a:stretch/>
        </p:blipFill>
        <p:spPr>
          <a:xfrm>
            <a:off x="3346253" y="2393893"/>
            <a:ext cx="3207801" cy="419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79736" y="2292293"/>
            <a:ext cx="1292662" cy="36317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即便如此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…</a:t>
            </a:r>
          </a:p>
          <a:p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      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即或不然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…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138" y="5924056"/>
            <a:ext cx="2217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但 </a:t>
            </a:r>
            <a:r>
              <a:rPr lang="en-US" altLang="zh-TW" sz="3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3:11-18)</a:t>
            </a:r>
            <a:endParaRPr lang="en-US" sz="30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596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13" y="380545"/>
            <a:ext cx="4899299" cy="377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5205912" y="380544"/>
            <a:ext cx="3824514" cy="1651455"/>
          </a:xfrm>
          <a:prstGeom prst="wedgeRoundRectCallout">
            <a:avLst>
              <a:gd name="adj1" fmla="val -78176"/>
              <a:gd name="adj2" fmla="val -729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你仍然持守你的純正麼？你棄掉神，死了吧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</a:t>
            </a:r>
            <a:r>
              <a:rPr lang="en-US" altLang="zh-TW" sz="30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伯 </a:t>
            </a:r>
            <a:r>
              <a:rPr lang="en-US" altLang="zh-TW" sz="30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2:9)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756262" y="3272968"/>
            <a:ext cx="5527126" cy="1756231"/>
          </a:xfrm>
          <a:prstGeom prst="wedgeRoundRectCallout">
            <a:avLst>
              <a:gd name="adj1" fmla="val -43934"/>
              <a:gd name="adj2" fmla="val -9305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你說話像愚頑的婦人一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樣噯</a:t>
            </a:r>
            <a:r>
              <a:rPr lang="zh-TW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！難道我們從神手裡得福，不也受禍麼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？</a:t>
            </a:r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伯 </a:t>
            </a:r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2:10)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613" y="5082989"/>
            <a:ext cx="872381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我赤身出於母胎，也必赤身歸回；賞賜的是耶和華，收取的也是耶和華。耶和華的名是應當稱頌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伯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1:20-21)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69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315" y="241072"/>
            <a:ext cx="3810000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ular Callout 3"/>
          <p:cNvSpPr/>
          <p:nvPr/>
        </p:nvSpPr>
        <p:spPr>
          <a:xfrm>
            <a:off x="232229" y="241072"/>
            <a:ext cx="4601028" cy="3402014"/>
          </a:xfrm>
          <a:prstGeom prst="wedgeRectCallout">
            <a:avLst>
              <a:gd name="adj1" fmla="val 80108"/>
              <a:gd name="adj2" fmla="val -2084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神若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與我同在，在我所行的路上保佑我，又給我食物喫，衣服穿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，使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我平平安安的回到我父親的家，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我就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必以耶和華為我的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創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28:20-21)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100000" l="5167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244" y="3665698"/>
            <a:ext cx="3192301" cy="3192301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815772" y="4730069"/>
            <a:ext cx="6125028" cy="1815874"/>
          </a:xfrm>
          <a:prstGeom prst="wedgeRectCallout">
            <a:avLst>
              <a:gd name="adj1" fmla="val -66444"/>
              <a:gd name="adj2" fmla="val -56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雖然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無花果樹不發旺，葡萄樹不結果</a:t>
            </a:r>
            <a:r>
              <a:rPr lang="en-US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疫情還未過，目前還未工作，身體還未好</a:t>
            </a:r>
            <a:r>
              <a:rPr lang="en-US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然而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92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57"/>
          <a:stretch/>
        </p:blipFill>
        <p:spPr>
          <a:xfrm>
            <a:off x="0" y="0"/>
            <a:ext cx="92550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319314"/>
            <a:ext cx="34083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三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心境的逆轉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91" y="996422"/>
            <a:ext cx="806663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主耶和華是我的力量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；祂使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我的腳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快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如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母鹿的蹄，又使我穩行在高處。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(19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118" y="2181644"/>
            <a:ext cx="8905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Faith is to believe what we do not see, and the </a:t>
            </a:r>
          </a:p>
          <a:p>
            <a:r>
              <a:rPr lang="en-US" altLang="zh-TW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reward o faith is to see what we believe.</a:t>
            </a:r>
          </a:p>
          <a:p>
            <a:r>
              <a:rPr lang="zh-TW" altLang="en-US" sz="34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信心</a:t>
            </a:r>
            <a:r>
              <a:rPr lang="zh-TW" altLang="en-US" sz="34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是</a:t>
            </a:r>
            <a:r>
              <a:rPr lang="zh-TW" altLang="en-US" sz="3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相信</a:t>
            </a:r>
            <a:r>
              <a:rPr lang="zh-TW" altLang="en-US" sz="34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看不到</a:t>
            </a:r>
            <a:r>
              <a:rPr lang="zh-TW" altLang="en-US" sz="34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的東西，而信心的回報</a:t>
            </a:r>
            <a:endParaRPr lang="en-US" altLang="zh-TW" sz="3400" dirty="0" smtClean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是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看到</a:t>
            </a:r>
            <a:r>
              <a:rPr lang="zh-TW" altLang="en-US" sz="34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我們所相信的東西  </a:t>
            </a:r>
            <a:r>
              <a:rPr lang="zh-TW" altLang="en-US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∼奧古斯丁</a:t>
            </a:r>
            <a:endParaRPr lang="en-US" sz="2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8379" y="998210"/>
            <a:ext cx="806663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主耶和華是我的力量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</a:t>
            </a:r>
            <a:r>
              <a:rPr lang="zh-TW" altLang="en-US" sz="3400" dirty="0" smtClean="0">
                <a:solidFill>
                  <a:srgbClr val="CCFFCC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祂使</a:t>
            </a:r>
            <a:r>
              <a:rPr lang="zh-TW" altLang="en-US" sz="3400" dirty="0">
                <a:solidFill>
                  <a:srgbClr val="CCFFCC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我的腳</a:t>
            </a:r>
            <a:r>
              <a:rPr lang="zh-TW" altLang="en-US" sz="3400" dirty="0" smtClean="0">
                <a:solidFill>
                  <a:srgbClr val="CCFFCC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快</a:t>
            </a:r>
            <a:endParaRPr lang="en-US" altLang="zh-TW" sz="3400" dirty="0" smtClean="0">
              <a:solidFill>
                <a:srgbClr val="CCFFCC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rgbClr val="CCFFCC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如</a:t>
            </a:r>
            <a:r>
              <a:rPr lang="zh-TW" altLang="en-US" sz="3400" dirty="0">
                <a:solidFill>
                  <a:srgbClr val="CCFFCC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母鹿的蹄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，又使我穩行在高處。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(19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71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bakku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2" y="468630"/>
            <a:ext cx="8389516" cy="5243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0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36" y="355600"/>
            <a:ext cx="3897474" cy="29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36" y="3635829"/>
            <a:ext cx="4291702" cy="285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838" y="3556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47" y="3635829"/>
            <a:ext cx="3874591" cy="290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er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eer-jump-lloyd-alexand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5"/>
          <a:stretch/>
        </p:blipFill>
        <p:spPr bwMode="auto">
          <a:xfrm>
            <a:off x="0" y="2726990"/>
            <a:ext cx="9144000" cy="412624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82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59"/>
            <a:ext cx="9144000" cy="68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2" y="207734"/>
            <a:ext cx="4412508" cy="29563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722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tique German Single Singing Bird Cage Automa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70" y="3632808"/>
            <a:ext cx="4498078" cy="299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5015" t="24086" r="10006" b="32147"/>
          <a:stretch/>
        </p:blipFill>
        <p:spPr>
          <a:xfrm>
            <a:off x="155575" y="1226370"/>
            <a:ext cx="3776684" cy="372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10" descr="Image titled Clean a Birdcag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270" y="160338"/>
            <a:ext cx="4389121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239896" y="3302598"/>
            <a:ext cx="1398495" cy="149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07"/>
          <a:stretch/>
        </p:blipFill>
        <p:spPr>
          <a:xfrm>
            <a:off x="2119085" y="265415"/>
            <a:ext cx="5265057" cy="641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32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5" y="159204"/>
            <a:ext cx="5000366" cy="336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28" y="3646640"/>
            <a:ext cx="4840515" cy="307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3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0"/>
            <a:ext cx="53149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325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010" y="1635163"/>
            <a:ext cx="6656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chemeClr val="bg1"/>
                </a:solidFill>
              </a:rPr>
              <a:t>Video Clip: “I Bless Your Name”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57"/>
          <a:stretch/>
        </p:blipFill>
        <p:spPr>
          <a:xfrm>
            <a:off x="0" y="0"/>
            <a:ext cx="92550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100000" l="5167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244" y="2144208"/>
            <a:ext cx="4713792" cy="4713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5236" y="513021"/>
            <a:ext cx="608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宗楷體 Std W7" panose="03000700000000000000" pitchFamily="66" charset="-120"/>
                <a:ea typeface="華康宗楷體 Std W7" panose="03000700000000000000" pitchFamily="66" charset="-120"/>
                <a:cs typeface="+mn-cs"/>
                <a:sym typeface="Wingdings" panose="05000000000000000000" pitchFamily="2" charset="2"/>
              </a:rPr>
              <a:t>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宗楷體 Std W7" panose="03000700000000000000" pitchFamily="66" charset="-120"/>
                <a:ea typeface="華康宗楷體 Std W7" panose="03000700000000000000" pitchFamily="66" charset="-120"/>
                <a:cs typeface="+mn-cs"/>
              </a:rPr>
              <a:t>誠實地面對我們的疑問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宗楷體 Std W7" panose="03000700000000000000" pitchFamily="66" charset="-120"/>
              <a:ea typeface="華康宗楷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5236" y="1334689"/>
            <a:ext cx="636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宗楷體 Std W7" panose="03000700000000000000" pitchFamily="66" charset="-120"/>
                <a:ea typeface="華康宗楷體 Std W7" panose="03000700000000000000" pitchFamily="66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宗楷體 Std W7" panose="03000700000000000000" pitchFamily="66" charset="-120"/>
                <a:ea typeface="華康宗楷體 Std W7" panose="03000700000000000000" pitchFamily="66" charset="-120"/>
                <a:cs typeface="+mn-cs"/>
                <a:sym typeface="Wingdings" panose="05000000000000000000" pitchFamily="2" charset="2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宗楷體 Std W7" panose="03000700000000000000" pitchFamily="66" charset="-120"/>
                <a:ea typeface="華康宗楷體 Std W7" panose="03000700000000000000" pitchFamily="66" charset="-120"/>
                <a:cs typeface="+mn-cs"/>
              </a:rPr>
              <a:t>謙卑地將它帶到主面前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宗楷體 Std W7" panose="03000700000000000000" pitchFamily="66" charset="-120"/>
              <a:ea typeface="華康宗楷體 Std W7" panose="03000700000000000000" pitchFamily="66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1715" y="2207713"/>
            <a:ext cx="636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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宗楷體 Std W7" panose="03000700000000000000" pitchFamily="66" charset="-120"/>
                <a:ea typeface="華康宗楷體 Std W7" panose="03000700000000000000" pitchFamily="66" charset="-120"/>
                <a:cs typeface="+mn-cs"/>
              </a:rPr>
              <a:t>無論感受如何都敬拜祂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宗楷體 Std W7" panose="03000700000000000000" pitchFamily="66" charset="-120"/>
              <a:ea typeface="華康宗楷體 Std W7" panose="03000700000000000000" pitchFamily="66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0905" y="3325009"/>
            <a:ext cx="54938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4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義人必因信得生</a:t>
            </a:r>
            <a:r>
              <a:rPr lang="zh-TW" altLang="en-US" sz="4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4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65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6" y="201338"/>
            <a:ext cx="8190155" cy="413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Mask-Wearing Reduces Face-Touching Among Health Care Providers | UC San  Francis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7" y="4653702"/>
            <a:ext cx="3143248" cy="209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6796"/>
          <a:stretch/>
        </p:blipFill>
        <p:spPr>
          <a:xfrm>
            <a:off x="4853239" y="3105460"/>
            <a:ext cx="4162438" cy="18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9760" r="14241"/>
          <a:stretch/>
        </p:blipFill>
        <p:spPr>
          <a:xfrm rot="21341491">
            <a:off x="2974128" y="3039675"/>
            <a:ext cx="1799017" cy="2199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406" y="5087380"/>
            <a:ext cx="2917036" cy="150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What To Do If Your Therapy App Didn't Help Your Depressi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r="12198"/>
          <a:stretch/>
        </p:blipFill>
        <p:spPr bwMode="auto">
          <a:xfrm>
            <a:off x="4478032" y="4552768"/>
            <a:ext cx="1901302" cy="2196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70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935" y="5881310"/>
            <a:ext cx="8514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主耶和華是我的力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量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又</a:t>
            </a:r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使我穩行在高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處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44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57"/>
          <a:stretch/>
        </p:blipFill>
        <p:spPr>
          <a:xfrm>
            <a:off x="0" y="0"/>
            <a:ext cx="92550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100000" l="5167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244" y="2144208"/>
            <a:ext cx="4713792" cy="4713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7656" y="513021"/>
            <a:ext cx="608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哈巴谷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=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「擁抱」或「摔角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7656" y="1334689"/>
            <a:ext cx="6362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質問：「為何以更邪惡的人來懲治猶大百姓的罪惡呢？」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656" y="2744372"/>
            <a:ext cx="6362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應許：「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惟義人因信得生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(2:4)</a:t>
            </a:r>
          </a:p>
          <a:p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參羅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1:17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、加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3:11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、來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10:38)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ry Different Twins - A Bible Story about Jacob and Esau by Linda Sue  Pochodzay Edw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84" y="549086"/>
            <a:ext cx="3331885" cy="249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0" y="549086"/>
            <a:ext cx="3331885" cy="249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82120" y="3329952"/>
            <a:ext cx="8179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兩國在你腹內；兩族要從你身上出來。這族必強於那族；將來大的要服事小的</a:t>
            </a:r>
            <a:r>
              <a:rPr lang="zh-TW" altLang="en-US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。</a:t>
            </a:r>
            <a:endParaRPr lang="en-US" altLang="zh-TW" sz="36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en-US" altLang="zh-TW" sz="3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創 </a:t>
            </a:r>
            <a:r>
              <a:rPr lang="en-US" altLang="zh-TW" sz="3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25:23)</a:t>
            </a:r>
            <a:endParaRPr lang="en-US" sz="32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00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124" y="870858"/>
            <a:ext cx="7947753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God’s people live by faith not answers</a:t>
            </a:r>
            <a:endParaRPr lang="en-US" sz="4200" dirty="0">
              <a:solidFill>
                <a:srgbClr val="00206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57"/>
          <a:stretch/>
        </p:blipFill>
        <p:spPr>
          <a:xfrm>
            <a:off x="0" y="0"/>
            <a:ext cx="92550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319314"/>
            <a:ext cx="34083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現今的困境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91" y="996422"/>
            <a:ext cx="759695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雖然無花果樹不發旺，葡萄樹不結果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橄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欖樹也不效力，田地不出糧食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圈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中絕了羊，棚內也沒有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牛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(17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2" y="4038750"/>
            <a:ext cx="2848446" cy="1583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3" b="95628" l="0" r="963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1" y="2554514"/>
            <a:ext cx="2715868" cy="2395199"/>
          </a:xfrm>
          <a:prstGeom prst="rect">
            <a:avLst/>
          </a:prstGeom>
        </p:spPr>
      </p:pic>
      <p:pic>
        <p:nvPicPr>
          <p:cNvPr id="4100" name="Picture 4" descr="Organic Grape Juice – Tun-Asia International Export Service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1" b="97353" l="2364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14" y="2676095"/>
            <a:ext cx="3273183" cy="198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885" y1="64248" x2="9885" y2="64248"/>
                        <a14:foregroundMark x1="10920" y1="49204" x2="10575" y2="49912"/>
                        <a14:foregroundMark x1="44713" y1="49912" x2="44713" y2="49912"/>
                        <a14:foregroundMark x1="88046" y1="53097" x2="88046" y2="53097"/>
                        <a14:foregroundMark x1="94138" y1="86903" x2="94138" y2="86903"/>
                        <a14:foregroundMark x1="4138" y1="80177" x2="4138" y2="80177"/>
                        <a14:foregroundMark x1="27011" y1="6018" x2="27011" y2="6018"/>
                        <a14:foregroundMark x1="29310" y1="11681" x2="29310" y2="11681"/>
                        <a14:foregroundMark x1="27931" y1="5487" x2="27931" y2="5487"/>
                        <a14:foregroundMark x1="28621" y1="3009" x2="28621" y2="3009"/>
                        <a14:foregroundMark x1="26322" y1="2655" x2="26322" y2="2655"/>
                        <a14:foregroundMark x1="14828" y1="88496" x2="14828" y2="88496"/>
                        <a14:foregroundMark x1="8161" y1="62832" x2="8161" y2="62832"/>
                        <a14:foregroundMark x1="95057" y1="52566" x2="95057" y2="52566"/>
                        <a14:foregroundMark x1="85862" y1="58230" x2="85862" y2="58230"/>
                        <a14:foregroundMark x1="24253" y1="20000" x2="24253" y2="20000"/>
                        <a14:foregroundMark x1="31034" y1="21947" x2="31609" y2="21947"/>
                        <a14:foregroundMark x1="7241" y1="52920" x2="7816" y2="53451"/>
                        <a14:foregroundMark x1="10805" y1="84779" x2="10805" y2="84779"/>
                        <a14:foregroundMark x1="89770" y1="95752" x2="89770" y2="95752"/>
                        <a14:foregroundMark x1="67011" y1="94159" x2="67011" y2="94159"/>
                        <a14:foregroundMark x1="65402" y1="92566" x2="65402" y2="92566"/>
                        <a14:foregroundMark x1="92759" y1="54513" x2="92759" y2="54513"/>
                        <a14:foregroundMark x1="85747" y1="48850" x2="85747" y2="48850"/>
                        <a14:foregroundMark x1="83793" y1="53982" x2="84023" y2="55398"/>
                        <a14:foregroundMark x1="81494" y1="53451" x2="81494" y2="53451"/>
                        <a14:foregroundMark x1="6092" y1="48850" x2="6092" y2="48850"/>
                        <a14:foregroundMark x1="28966" y1="4956" x2="28966" y2="4956"/>
                        <a14:foregroundMark x1="12989" y1="68850" x2="13563" y2="68850"/>
                        <a14:foregroundMark x1="16667" y1="90973" x2="17241" y2="91150"/>
                        <a14:foregroundMark x1="9770" y1="97345" x2="9770" y2="97345"/>
                        <a14:foregroundMark x1="3908" y1="87080" x2="3908" y2="87080"/>
                        <a14:foregroundMark x1="7931" y1="75044" x2="7931" y2="75044"/>
                        <a14:foregroundMark x1="9195" y1="61593" x2="9195" y2="61593"/>
                        <a14:foregroundMark x1="10920" y1="56106" x2="11839" y2="56106"/>
                        <a14:foregroundMark x1="93908" y1="59292" x2="94713" y2="59646"/>
                        <a14:foregroundMark x1="82759" y1="58053" x2="82759" y2="58053"/>
                        <a14:foregroundMark x1="87356" y1="97699" x2="88046" y2="98938"/>
                        <a14:foregroundMark x1="67701" y1="95221" x2="67701" y2="95221"/>
                        <a14:foregroundMark x1="67356" y1="92035" x2="67356" y2="92035"/>
                        <a14:foregroundMark x1="62644" y1="82832" x2="62644" y2="82832"/>
                        <a14:foregroundMark x1="75977" y1="95575" x2="75977" y2="95575"/>
                        <a14:foregroundMark x1="60805" y1="81239" x2="60805" y2="81239"/>
                        <a14:foregroundMark x1="92529" y1="91504" x2="93103" y2="91681"/>
                        <a14:foregroundMark x1="86552" y1="92743" x2="87356" y2="93628"/>
                        <a14:foregroundMark x1="91839" y1="87611" x2="91839" y2="87611"/>
                        <a14:foregroundMark x1="95402" y1="76637" x2="95402" y2="76637"/>
                        <a14:foregroundMark x1="95402" y1="58230" x2="95402" y2="58230"/>
                        <a14:foregroundMark x1="87701" y1="49381" x2="87701" y2="49381"/>
                        <a14:foregroundMark x1="8161" y1="50796" x2="8161" y2="50796"/>
                        <a14:foregroundMark x1="1839" y1="58761" x2="1839" y2="58761"/>
                        <a14:foregroundMark x1="6552" y1="66372" x2="6897" y2="65664"/>
                        <a14:foregroundMark x1="4943" y1="56991" x2="4943" y2="56991"/>
                        <a14:foregroundMark x1="10115" y1="83186" x2="10805" y2="83186"/>
                        <a14:foregroundMark x1="8161" y1="91150" x2="8506" y2="92566"/>
                        <a14:foregroundMark x1="91149" y1="47257" x2="91149" y2="47257"/>
                        <a14:foregroundMark x1="92874" y1="56991" x2="92874" y2="56991"/>
                        <a14:foregroundMark x1="92069" y1="75752" x2="92069" y2="75752"/>
                        <a14:foregroundMark x1="95057" y1="81770" x2="95517" y2="81770"/>
                        <a14:foregroundMark x1="90460" y1="83186" x2="90460" y2="83186"/>
                        <a14:foregroundMark x1="88736" y1="85841" x2="88736" y2="85841"/>
                        <a14:foregroundMark x1="87126" y1="86903" x2="87126" y2="86903"/>
                        <a14:foregroundMark x1="91494" y1="74159" x2="91494" y2="7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0074" y="4507885"/>
            <a:ext cx="3415023" cy="2217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9" b="8987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297" y="2384562"/>
            <a:ext cx="2674604" cy="273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70" b="98152" l="238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8340" y="4772101"/>
            <a:ext cx="3401801" cy="219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,913 Grandmother And Son Stock Photos, Pictures &amp; Royalty-Free Images - 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08" y="1486665"/>
            <a:ext cx="5829300" cy="388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7" y="-2722"/>
            <a:ext cx="6860722" cy="6860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0422" y="5960621"/>
            <a:ext cx="2989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S</a:t>
            </a:r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inging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7924" y="5875609"/>
            <a:ext cx="2989943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In the </a:t>
            </a:r>
          </a:p>
          <a:p>
            <a:pPr>
              <a:lnSpc>
                <a:spcPts val="3600"/>
              </a:lnSpc>
            </a:pPr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rain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</TotalTime>
  <Words>728</Words>
  <Application>Microsoft Office PowerPoint</Application>
  <PresentationFormat>On-screen Show (4:3)</PresentationFormat>
  <Paragraphs>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新細明體</vt:lpstr>
      <vt:lpstr>華康宗楷體 Std W7</vt:lpstr>
      <vt:lpstr>華康魏碑體 Std W7</vt:lpstr>
      <vt:lpstr>華康黑體 Std W9</vt:lpstr>
      <vt:lpstr>Arial</vt:lpstr>
      <vt:lpstr>Arial Black</vt:lpstr>
      <vt:lpstr>Calibri</vt:lpstr>
      <vt:lpstr>Calibri Light</vt:lpstr>
      <vt:lpstr>Sprint SF</vt:lpstr>
      <vt:lpstr>Tw Cen MT Condensed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45</cp:revision>
  <dcterms:created xsi:type="dcterms:W3CDTF">2021-01-10T20:42:04Z</dcterms:created>
  <dcterms:modified xsi:type="dcterms:W3CDTF">2021-02-11T21:10:25Z</dcterms:modified>
</cp:coreProperties>
</file>