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56" r:id="rId9"/>
    <p:sldId id="279" r:id="rId10"/>
    <p:sldId id="265" r:id="rId11"/>
    <p:sldId id="266" r:id="rId12"/>
    <p:sldId id="267" r:id="rId13"/>
    <p:sldId id="280" r:id="rId14"/>
    <p:sldId id="268" r:id="rId15"/>
    <p:sldId id="273" r:id="rId16"/>
    <p:sldId id="270" r:id="rId17"/>
    <p:sldId id="271" r:id="rId18"/>
    <p:sldId id="272" r:id="rId19"/>
    <p:sldId id="269" r:id="rId20"/>
    <p:sldId id="274" r:id="rId21"/>
    <p:sldId id="275" r:id="rId22"/>
    <p:sldId id="257" r:id="rId23"/>
    <p:sldId id="276" r:id="rId24"/>
    <p:sldId id="277" r:id="rId25"/>
    <p:sldId id="278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4" d="100"/>
          <a:sy n="34" d="100"/>
        </p:scale>
        <p:origin x="1762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5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5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74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9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15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6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8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80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64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1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1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53201-B68C-4596-962E-077E19EB36FA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E265E-C4AC-4D10-A3C6-29C2FA214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29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898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55312" y="6124354"/>
            <a:ext cx="4678325" cy="2339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18437" y="1467293"/>
            <a:ext cx="7825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『</a:t>
            </a:r>
            <a:r>
              <a:rPr lang="zh-TW" altLang="en-US" sz="5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為何要實體聚會？</a:t>
            </a:r>
            <a:r>
              <a:rPr lang="en-US" altLang="zh-TW" sz="5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』</a:t>
            </a:r>
            <a:endParaRPr lang="en-US" sz="56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81821" y="5843718"/>
            <a:ext cx="3593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096" y="5843717"/>
            <a:ext cx="4338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使徒行傳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2:37-47)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152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5056" cy="5723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71272"/>
            <a:ext cx="5193432" cy="13867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93432" y="5471272"/>
            <a:ext cx="3971624" cy="1386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3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44" y="270286"/>
            <a:ext cx="5195271" cy="346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213" y="3975259"/>
            <a:ext cx="6295034" cy="2733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61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8" y="732656"/>
            <a:ext cx="8252523" cy="4635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96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39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65522" y="4660491"/>
            <a:ext cx="4778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  <a:effectLst>
                  <a:glow rad="228600">
                    <a:schemeClr val="accent5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基督的身體</a:t>
            </a:r>
            <a:endParaRPr lang="en-US" sz="6000" dirty="0">
              <a:solidFill>
                <a:schemeClr val="bg1"/>
              </a:solidFill>
              <a:effectLst>
                <a:glow rad="228600">
                  <a:schemeClr val="accent5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15096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793" y="344244"/>
            <a:ext cx="777007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三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教會是一個「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敬拜讚美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」的群體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348" y="1033657"/>
            <a:ext cx="500970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祈禱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讚美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(42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47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75" t="2462" r="3488" b="65639"/>
          <a:stretch/>
        </p:blipFill>
        <p:spPr>
          <a:xfrm>
            <a:off x="0" y="1883664"/>
            <a:ext cx="9144000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4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672"/>
            <a:ext cx="9079992" cy="6053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9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76" y="291000"/>
            <a:ext cx="5603748" cy="3037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52" y="3492461"/>
            <a:ext cx="4799076" cy="320094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26236"/>
          <a:stretch/>
        </p:blipFill>
        <p:spPr>
          <a:xfrm>
            <a:off x="5344668" y="3458695"/>
            <a:ext cx="3616452" cy="326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3690"/>
          <a:stretch/>
        </p:blipFill>
        <p:spPr>
          <a:xfrm>
            <a:off x="6044216" y="455606"/>
            <a:ext cx="2916904" cy="2872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0070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0000"/>
                    </a14:imgEffect>
                  </a14:imgLayer>
                </a14:imgProps>
              </a:ext>
            </a:extLst>
          </a:blip>
          <a:srcRect r="32200"/>
          <a:stretch/>
        </p:blipFill>
        <p:spPr>
          <a:xfrm>
            <a:off x="0" y="0"/>
            <a:ext cx="826617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514"/>
          <a:stretch/>
        </p:blipFill>
        <p:spPr>
          <a:xfrm>
            <a:off x="4673155" y="3822192"/>
            <a:ext cx="4250375" cy="2688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/>
          <p:cNvSpPr/>
          <p:nvPr/>
        </p:nvSpPr>
        <p:spPr>
          <a:xfrm>
            <a:off x="4791456" y="197346"/>
            <a:ext cx="440639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當用各樣的智慧，把基督的道理豐豐富富的存在心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裡，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用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詩章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頌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詞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靈歌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彼此教</a:t>
            </a:r>
            <a:r>
              <a:rPr lang="zh-TW" alt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導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互相勸戒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心被</a:t>
            </a:r>
            <a:r>
              <a:rPr lang="zh-TW" alt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恩感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4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歌頌神</a:t>
            </a:r>
            <a:r>
              <a:rPr lang="zh-TW" altLang="en-US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440" y="3311902"/>
            <a:ext cx="2094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歌羅西書 </a:t>
            </a:r>
            <a:r>
              <a:rPr lang="en-US" altLang="zh-TW" sz="32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3:16</a:t>
            </a:r>
            <a:endParaRPr lang="en-US" sz="32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15788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793" y="344244"/>
            <a:ext cx="777007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四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教會是一個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實行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聖儀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」的群體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348" y="1033657"/>
            <a:ext cx="58753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受洗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擘餅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(38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41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42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348" y="1699215"/>
            <a:ext cx="8166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聖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儀透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過教會的祈禱，讓人準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備好接受神的恩寵，函教導和紀念的意義，見證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上帝的救贖與赦罪之恩</a:t>
            </a:r>
            <a:endParaRPr lang="zh-TW" alt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479" y="3886881"/>
            <a:ext cx="3828499" cy="253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6911" t="5994" r="10850"/>
          <a:stretch/>
        </p:blipFill>
        <p:spPr>
          <a:xfrm>
            <a:off x="4904978" y="2987197"/>
            <a:ext cx="3877002" cy="38708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11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1852" r="100000">
                        <a14:foregroundMark x1="29444" y1="41111" x2="29444" y2="41111"/>
                        <a14:foregroundMark x1="45556" y1="59722" x2="45556" y2="59722"/>
                        <a14:foregroundMark x1="32407" y1="60278" x2="32407" y2="60278"/>
                        <a14:foregroundMark x1="28333" y1="59167" x2="28333" y2="59167"/>
                        <a14:foregroundMark x1="23333" y1="49167" x2="23333" y2="49167"/>
                        <a14:foregroundMark x1="27778" y1="39167" x2="27778" y2="39167"/>
                        <a14:foregroundMark x1="25370" y1="40000" x2="25370" y2="40000"/>
                        <a14:foregroundMark x1="24074" y1="60278" x2="24074" y2="60278"/>
                        <a14:foregroundMark x1="29444" y1="58611" x2="29444" y2="58611"/>
                        <a14:foregroundMark x1="22407" y1="45000" x2="22407" y2="45000"/>
                        <a14:foregroundMark x1="24074" y1="40556" x2="24074" y2="4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582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0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10" y="370903"/>
            <a:ext cx="4642929" cy="2607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" y="3153766"/>
            <a:ext cx="4720019" cy="354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507" y="347472"/>
            <a:ext cx="3714915" cy="3024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004243" y="4083577"/>
            <a:ext cx="41777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如何「與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喜樂的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同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樂；與哀哭的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</a:t>
            </a:r>
            <a:endParaRPr lang="en-US" altLang="zh-TW" sz="36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同哭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」呢？ 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羅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12:15)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374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50" y="3531583"/>
            <a:ext cx="4678346" cy="3192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50" y="146053"/>
            <a:ext cx="4678346" cy="3200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71166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953" t="12325" r="5465" b="79820"/>
          <a:stretch/>
        </p:blipFill>
        <p:spPr>
          <a:xfrm>
            <a:off x="0" y="306911"/>
            <a:ext cx="9016409" cy="607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512" t="49535" r="17442" b="32687"/>
          <a:stretch/>
        </p:blipFill>
        <p:spPr>
          <a:xfrm>
            <a:off x="63795" y="1040493"/>
            <a:ext cx="8998607" cy="1362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116" t="15013" r="16395" b="35788"/>
          <a:stretch/>
        </p:blipFill>
        <p:spPr>
          <a:xfrm>
            <a:off x="85060" y="2810785"/>
            <a:ext cx="8998607" cy="3675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8940" r="15116" b="48605"/>
          <a:stretch/>
        </p:blipFill>
        <p:spPr>
          <a:xfrm>
            <a:off x="63794" y="990549"/>
            <a:ext cx="9080205" cy="182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13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76" y="54864"/>
            <a:ext cx="6656832" cy="665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664208" y="5742432"/>
            <a:ext cx="5724144" cy="640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耶穌說：「</a:t>
            </a:r>
            <a:r>
              <a:rPr lang="zh-TW" altLang="en-US" sz="34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在我裡面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有平安」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376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9973"/>
          <a:stretch/>
        </p:blipFill>
        <p:spPr>
          <a:xfrm>
            <a:off x="2129877" y="146304"/>
            <a:ext cx="4771945" cy="6473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688336" y="3621024"/>
            <a:ext cx="39319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以心靈誠實敬拜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2191" y="855665"/>
            <a:ext cx="1415772" cy="505523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不是方不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方便</a:t>
            </a:r>
            <a:endParaRPr lang="en-US" altLang="zh-TW" sz="4000" dirty="0" smtClean="0">
              <a:solidFill>
                <a:schemeClr val="accent5">
                  <a:lumMod val="75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r>
              <a:rPr lang="en-US" altLang="zh-TW" sz="4000" dirty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 </a:t>
            </a:r>
            <a:r>
              <a:rPr lang="en-US" altLang="zh-TW" sz="40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       </a:t>
            </a:r>
            <a:r>
              <a:rPr lang="zh-TW" altLang="en-US" sz="4000" dirty="0" smtClean="0"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乃是能不能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投入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45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55" r="559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075" y="4809744"/>
            <a:ext cx="89050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全體的氛圍、彼此的互動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、合一的見證</a:t>
            </a:r>
            <a:endParaRPr lang="en-US" altLang="zh-TW" sz="40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面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對面的服事、真切的歸屬感</a:t>
            </a:r>
            <a:r>
              <a:rPr lang="en-US" altLang="zh-TW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905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Idiot&amp;#39;s Guide to ReOpening Your Church - CareyNieuwhof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478" y="1506068"/>
            <a:ext cx="406713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時間？ </a:t>
            </a:r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vs  </a:t>
            </a:r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時機？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3477" y="2183176"/>
            <a:ext cx="50417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開不開？ </a:t>
            </a:r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vs  </a:t>
            </a:r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來不來？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477" y="2860284"/>
            <a:ext cx="552907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個人利益？ </a:t>
            </a:r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vs  </a:t>
            </a:r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神的家？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3477" y="3537392"/>
            <a:ext cx="504176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安全？ </a:t>
            </a:r>
            <a:r>
              <a:rPr lang="en-US" altLang="zh-TW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vs  </a:t>
            </a:r>
            <a:r>
              <a:rPr lang="zh-TW" altLang="en-US" sz="38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克服懼怕？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8" name="Picture 4" descr="Homecoming - Graceland University | Alum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77" y="4311379"/>
            <a:ext cx="6425552" cy="244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5610" y="6182232"/>
            <a:ext cx="2203316" cy="49244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bg1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abird Heavy SF" panose="020BE200000000000000" pitchFamily="34" charset="0"/>
              </a:rPr>
              <a:t>8/15/2021</a:t>
            </a:r>
            <a:endParaRPr lang="en-US" sz="2600" dirty="0">
              <a:solidFill>
                <a:schemeClr val="bg1"/>
              </a:solidFill>
              <a:effectLst>
                <a:glow rad="101600">
                  <a:schemeClr val="tx1">
                    <a:lumMod val="50000"/>
                    <a:lumOff val="5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abird Heavy SF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13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105" r="12151" b="17829"/>
          <a:stretch/>
        </p:blipFill>
        <p:spPr>
          <a:xfrm>
            <a:off x="0" y="0"/>
            <a:ext cx="9144000" cy="5507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16" y="4550735"/>
            <a:ext cx="49760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凡時都有定期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傳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3:1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16" y="5308298"/>
            <a:ext cx="91227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神造萬物，各按其時成為美好 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傳</a:t>
            </a:r>
            <a:r>
              <a:rPr lang="en-US" altLang="zh-TW" sz="3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3:11)</a:t>
            </a:r>
            <a:endParaRPr lang="en-US" sz="32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3107" y="5985406"/>
            <a:ext cx="6953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rint SF" pitchFamily="2" charset="0"/>
              </a:rPr>
              <a:t>In His Time  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按祂時候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65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05391">
            <a:off x="293795" y="285762"/>
            <a:ext cx="5898911" cy="366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1670"/>
          <a:stretch/>
        </p:blipFill>
        <p:spPr>
          <a:xfrm>
            <a:off x="3818965" y="3377902"/>
            <a:ext cx="5179183" cy="3324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2" b="89903" l="7619" r="9404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8644" y="2120323"/>
            <a:ext cx="1760265" cy="1079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2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793" y="344244"/>
            <a:ext cx="777007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一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教會是一個「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實體相聚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」的群體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7348" y="1075142"/>
            <a:ext cx="511870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信的人都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在一處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(44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7347" y="1773766"/>
            <a:ext cx="656942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天天同心合意的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在殿裡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(46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7347" y="2533574"/>
            <a:ext cx="7109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信徒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聚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在一起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「活動」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與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「互動</a:t>
            </a:r>
            <a:r>
              <a:rPr lang="zh-TW" alt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6" name="Picture 2" descr="Covid: How to protest during a global pandemic - BBC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14" y="3392424"/>
            <a:ext cx="5738368" cy="3227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09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793" y="344244"/>
            <a:ext cx="777007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二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.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教會是一個「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發展關係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」的群體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5219" y="1124315"/>
            <a:ext cx="733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生活</a:t>
            </a:r>
            <a:r>
              <a:rPr lang="zh-TW" alt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與</a:t>
            </a:r>
            <a:r>
              <a:rPr lang="zh-TW" altLang="en-US" sz="36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生命」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的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交流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7348" y="1817425"/>
            <a:ext cx="69589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  <a:sym typeface="Wingdings" panose="05000000000000000000" pitchFamily="2" charset="2"/>
              </a:rPr>
              <a:t>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凡物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公用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、彼此</a:t>
            </a:r>
            <a:r>
              <a:rPr lang="zh-TW" altLang="en-US" sz="3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交接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(44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、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42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7348" y="2494533"/>
            <a:ext cx="733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Koinonia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 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交接</a:t>
            </a:r>
            <a:r>
              <a:rPr lang="en-US" altLang="zh-TW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) </a:t>
            </a:r>
            <a:r>
              <a:rPr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團契 </a:t>
            </a:r>
            <a:r>
              <a:rPr lang="en-US" altLang="zh-TW" sz="36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fellowship</a:t>
            </a:r>
            <a:endParaRPr lang="en-US" sz="36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7348" y="3198831"/>
            <a:ext cx="7338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「聯誼」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或</a:t>
            </a:r>
            <a:r>
              <a:rPr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「聯盟」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，</a:t>
            </a:r>
            <a:endParaRPr lang="en-US" altLang="zh-TW" sz="3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而是「</a:t>
            </a:r>
            <a:r>
              <a:rPr lang="zh-TW" altLang="en-US" sz="3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建造關係</a:t>
            </a:r>
            <a:r>
              <a:rPr lang="zh-TW" altLang="en-US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2608" y="3926625"/>
            <a:ext cx="1646605" cy="67710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近距離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615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05" t="12119" r="28372" b="31447"/>
          <a:stretch/>
        </p:blipFill>
        <p:spPr>
          <a:xfrm>
            <a:off x="0" y="-1"/>
            <a:ext cx="9144000" cy="6528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186" t="42300" r="28256" b="24005"/>
          <a:stretch/>
        </p:blipFill>
        <p:spPr>
          <a:xfrm>
            <a:off x="21266" y="3349254"/>
            <a:ext cx="9144000" cy="35406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9724" y="1606267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觸摸飢餓</a:t>
            </a:r>
            <a:endParaRPr lang="en-US" sz="36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690793" y="4625788"/>
            <a:ext cx="24850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50606" y="5090159"/>
            <a:ext cx="82618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0606" y="5522258"/>
            <a:ext cx="46473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39848" y="6791660"/>
            <a:ext cx="17642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85768" y="3759797"/>
            <a:ext cx="3915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nese Dining Etiquette and Culture - Easy China - Your better life in  Chi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17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6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7284</TotalTime>
  <Words>484</Words>
  <Application>Microsoft Office PowerPoint</Application>
  <PresentationFormat>On-screen Show (4:3)</PresentationFormat>
  <Paragraphs>41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文鼎圓立體</vt:lpstr>
      <vt:lpstr>華康雅藝體 Std W6</vt:lpstr>
      <vt:lpstr>華康魏碑體 Std W7</vt:lpstr>
      <vt:lpstr>華康黑體 Std W9</vt:lpstr>
      <vt:lpstr>華康龍門石碑 Std W9</vt:lpstr>
      <vt:lpstr>Arial</vt:lpstr>
      <vt:lpstr>Calibri</vt:lpstr>
      <vt:lpstr>Calibri Light</vt:lpstr>
      <vt:lpstr>Seabird Heavy SF</vt:lpstr>
      <vt:lpstr>Sprint SF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58</cp:revision>
  <dcterms:created xsi:type="dcterms:W3CDTF">2021-07-20T19:21:57Z</dcterms:created>
  <dcterms:modified xsi:type="dcterms:W3CDTF">2021-07-29T21:08:30Z</dcterms:modified>
</cp:coreProperties>
</file>