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image6.jpeg" ContentType="image/jpeg"/>
  <Override PartName="/ppt/media/image7.jpeg" ContentType="image/jpeg"/>
  <Override PartName="/ppt/media/image8.jpeg" ContentType="image/jpeg"/>
  <Override PartName="/ppt/media/media1.mp4" ContentType="video/unknown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ulim"/>
        <a:ea typeface="Gulim"/>
        <a:cs typeface="Gulim"/>
        <a:sym typeface="Gulim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ulim"/>
        <a:ea typeface="Gulim"/>
        <a:cs typeface="Gulim"/>
        <a:sym typeface="Gulim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ulim"/>
        <a:ea typeface="Gulim"/>
        <a:cs typeface="Gulim"/>
        <a:sym typeface="Gulim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ulim"/>
        <a:ea typeface="Gulim"/>
        <a:cs typeface="Gulim"/>
        <a:sym typeface="Gulim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ulim"/>
        <a:ea typeface="Gulim"/>
        <a:cs typeface="Gulim"/>
        <a:sym typeface="Gulim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ulim"/>
        <a:ea typeface="Gulim"/>
        <a:cs typeface="Gulim"/>
        <a:sym typeface="Gulim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ulim"/>
        <a:ea typeface="Gulim"/>
        <a:cs typeface="Gulim"/>
        <a:sym typeface="Gulim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ulim"/>
        <a:ea typeface="Gulim"/>
        <a:cs typeface="Gulim"/>
        <a:sym typeface="Gulim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ulim"/>
        <a:ea typeface="Gulim"/>
        <a:cs typeface="Gulim"/>
        <a:sym typeface="Guli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ulim"/>
          <a:ea typeface="Gulim"/>
          <a:cs typeface="Guli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ulim"/>
          <a:ea typeface="Gulim"/>
          <a:cs typeface="Guli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ulim"/>
          <a:ea typeface="Gulim"/>
          <a:cs typeface="Guli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ulim"/>
          <a:ea typeface="Gulim"/>
          <a:cs typeface="Guli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ulim"/>
          <a:ea typeface="Gulim"/>
          <a:cs typeface="Guli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ulim"/>
          <a:ea typeface="Gulim"/>
          <a:cs typeface="Guli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ulim"/>
          <a:ea typeface="Gulim"/>
          <a:cs typeface="Guli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ulim"/>
          <a:ea typeface="Gulim"/>
          <a:cs typeface="Guli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ulim"/>
          <a:ea typeface="Gulim"/>
          <a:cs typeface="Guli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ulim"/>
          <a:ea typeface="Gulim"/>
          <a:cs typeface="Guli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ulim"/>
          <a:ea typeface="Gulim"/>
          <a:cs typeface="Guli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Shape 3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000">
        <a:latin typeface="+mn-lt"/>
        <a:ea typeface="+mn-ea"/>
        <a:cs typeface="+mn-cs"/>
        <a:sym typeface="PingFang TC Regular"/>
      </a:defRPr>
    </a:lvl1pPr>
    <a:lvl2pPr indent="228600" latinLnBrk="0">
      <a:defRPr sz="2000">
        <a:latin typeface="+mn-lt"/>
        <a:ea typeface="+mn-ea"/>
        <a:cs typeface="+mn-cs"/>
        <a:sym typeface="PingFang TC Regular"/>
      </a:defRPr>
    </a:lvl2pPr>
    <a:lvl3pPr indent="457200" latinLnBrk="0">
      <a:defRPr sz="2000">
        <a:latin typeface="+mn-lt"/>
        <a:ea typeface="+mn-ea"/>
        <a:cs typeface="+mn-cs"/>
        <a:sym typeface="PingFang TC Regular"/>
      </a:defRPr>
    </a:lvl3pPr>
    <a:lvl4pPr indent="685800" latinLnBrk="0">
      <a:defRPr sz="2000">
        <a:latin typeface="+mn-lt"/>
        <a:ea typeface="+mn-ea"/>
        <a:cs typeface="+mn-cs"/>
        <a:sym typeface="PingFang TC Regular"/>
      </a:defRPr>
    </a:lvl4pPr>
    <a:lvl5pPr indent="914400" latinLnBrk="0">
      <a:defRPr sz="2000">
        <a:latin typeface="+mn-lt"/>
        <a:ea typeface="+mn-ea"/>
        <a:cs typeface="+mn-cs"/>
        <a:sym typeface="PingFang TC Regular"/>
      </a:defRPr>
    </a:lvl5pPr>
    <a:lvl6pPr indent="1143000" latinLnBrk="0">
      <a:defRPr sz="2000">
        <a:latin typeface="+mn-lt"/>
        <a:ea typeface="+mn-ea"/>
        <a:cs typeface="+mn-cs"/>
        <a:sym typeface="PingFang TC Regular"/>
      </a:defRPr>
    </a:lvl6pPr>
    <a:lvl7pPr indent="1371600" latinLnBrk="0">
      <a:defRPr sz="2000">
        <a:latin typeface="+mn-lt"/>
        <a:ea typeface="+mn-ea"/>
        <a:cs typeface="+mn-cs"/>
        <a:sym typeface="PingFang TC Regular"/>
      </a:defRPr>
    </a:lvl7pPr>
    <a:lvl8pPr indent="1600200" latinLnBrk="0">
      <a:defRPr sz="2000">
        <a:latin typeface="+mn-lt"/>
        <a:ea typeface="+mn-ea"/>
        <a:cs typeface="+mn-cs"/>
        <a:sym typeface="PingFang TC Regular"/>
      </a:defRPr>
    </a:lvl8pPr>
    <a:lvl9pPr indent="1828800" latinLnBrk="0">
      <a:defRPr sz="2000">
        <a:latin typeface="+mn-lt"/>
        <a:ea typeface="+mn-ea"/>
        <a:cs typeface="+mn-cs"/>
        <a:sym typeface="PingFang TC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87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8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96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7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05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6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14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5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23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4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32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3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41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42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大標題文字"/>
          <p:cNvSpPr txBox="1"/>
          <p:nvPr>
            <p:ph type="title"/>
          </p:nvPr>
        </p:nvSpPr>
        <p:spPr>
          <a:xfrm>
            <a:off x="2751471" y="319773"/>
            <a:ext cx="4710816" cy="697899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l" defTabSz="919508">
              <a:defRPr>
                <a:solidFill>
                  <a:srgbClr val="FFCC65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50" name="內文層級一…"/>
          <p:cNvSpPr txBox="1"/>
          <p:nvPr>
            <p:ph type="body" idx="1"/>
          </p:nvPr>
        </p:nvSpPr>
        <p:spPr>
          <a:xfrm>
            <a:off x="1289721" y="1061758"/>
            <a:ext cx="6444737" cy="406322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1" name="幻燈片編號"/>
          <p:cNvSpPr txBox="1"/>
          <p:nvPr>
            <p:ph type="sldNum" sz="quarter" idx="2"/>
          </p:nvPr>
        </p:nvSpPr>
        <p:spPr>
          <a:xfrm>
            <a:off x="8419827" y="6369725"/>
            <a:ext cx="266974" cy="279401"/>
          </a:xfrm>
          <a:prstGeom prst="rect">
            <a:avLst/>
          </a:prstGeom>
        </p:spPr>
        <p:txBody>
          <a:bodyPr lIns="0" tIns="0" rIns="0" bIns="0"/>
          <a:lstStyle>
            <a:lvl1pPr defTabSz="919508">
              <a:defRPr sz="18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bk object 16"/>
          <p:cNvSpPr/>
          <p:nvPr/>
        </p:nvSpPr>
        <p:spPr>
          <a:xfrm>
            <a:off x="-1" y="9551"/>
            <a:ext cx="9144002" cy="683889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847" tIns="45847" rIns="45847" bIns="45847"/>
          <a:lstStyle/>
          <a:p>
            <a:pPr defTabSz="919508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大標題文字"/>
          <p:cNvSpPr txBox="1"/>
          <p:nvPr>
            <p:ph type="title"/>
          </p:nvPr>
        </p:nvSpPr>
        <p:spPr>
          <a:xfrm>
            <a:off x="2751471" y="319773"/>
            <a:ext cx="4710816" cy="697899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l" defTabSz="919508">
              <a:defRPr>
                <a:solidFill>
                  <a:srgbClr val="FFCC65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60" name="內文層級一…"/>
          <p:cNvSpPr txBox="1"/>
          <p:nvPr>
            <p:ph type="body" idx="1"/>
          </p:nvPr>
        </p:nvSpPr>
        <p:spPr>
          <a:xfrm>
            <a:off x="1289721" y="1061758"/>
            <a:ext cx="6444737" cy="406322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61" name="幻燈片編號"/>
          <p:cNvSpPr txBox="1"/>
          <p:nvPr>
            <p:ph type="sldNum" sz="quarter" idx="2"/>
          </p:nvPr>
        </p:nvSpPr>
        <p:spPr>
          <a:xfrm>
            <a:off x="8419827" y="6369725"/>
            <a:ext cx="266974" cy="279401"/>
          </a:xfrm>
          <a:prstGeom prst="rect">
            <a:avLst/>
          </a:prstGeom>
        </p:spPr>
        <p:txBody>
          <a:bodyPr lIns="0" tIns="0" rIns="0" bIns="0"/>
          <a:lstStyle>
            <a:lvl1pPr defTabSz="919508">
              <a:defRPr sz="18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k object 16"/>
          <p:cNvSpPr/>
          <p:nvPr/>
        </p:nvSpPr>
        <p:spPr>
          <a:xfrm>
            <a:off x="-1" y="9551"/>
            <a:ext cx="9144002" cy="683889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847" tIns="45847" rIns="45847" bIns="45847"/>
          <a:lstStyle/>
          <a:p>
            <a:pPr defTabSz="919508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bk object 17"/>
          <p:cNvSpPr/>
          <p:nvPr/>
        </p:nvSpPr>
        <p:spPr>
          <a:xfrm>
            <a:off x="-1" y="9551"/>
            <a:ext cx="1133589" cy="51552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847" tIns="45847" rIns="45847" bIns="45847"/>
          <a:lstStyle/>
          <a:p>
            <a:pPr defTabSz="919508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bk object 18"/>
          <p:cNvSpPr/>
          <p:nvPr/>
        </p:nvSpPr>
        <p:spPr>
          <a:xfrm>
            <a:off x="-1" y="3199507"/>
            <a:ext cx="1133589" cy="364894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847" tIns="45847" rIns="45847" bIns="45847"/>
          <a:lstStyle/>
          <a:p>
            <a:pPr defTabSz="919508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bk object 19"/>
          <p:cNvSpPr/>
          <p:nvPr/>
        </p:nvSpPr>
        <p:spPr>
          <a:xfrm>
            <a:off x="-1" y="486872"/>
            <a:ext cx="1133583" cy="298007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847" tIns="45847" rIns="45847" bIns="45847"/>
          <a:lstStyle/>
          <a:p>
            <a:pPr defTabSz="919508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2" name="bk object 20"/>
          <p:cNvSpPr/>
          <p:nvPr/>
        </p:nvSpPr>
        <p:spPr>
          <a:xfrm>
            <a:off x="-1" y="9551"/>
            <a:ext cx="116389" cy="10825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847" tIns="45847" rIns="45847" bIns="45847"/>
          <a:lstStyle/>
          <a:p>
            <a:pPr defTabSz="919508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3" name="大標題文字"/>
          <p:cNvSpPr txBox="1"/>
          <p:nvPr>
            <p:ph type="title"/>
          </p:nvPr>
        </p:nvSpPr>
        <p:spPr>
          <a:xfrm>
            <a:off x="2751471" y="319773"/>
            <a:ext cx="4710816" cy="697899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l" defTabSz="919508">
              <a:defRPr>
                <a:solidFill>
                  <a:srgbClr val="FFCC65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74" name="內文層級一…"/>
          <p:cNvSpPr txBox="1"/>
          <p:nvPr>
            <p:ph type="body" sz="half" idx="1"/>
          </p:nvPr>
        </p:nvSpPr>
        <p:spPr>
          <a:xfrm>
            <a:off x="457199" y="1582497"/>
            <a:ext cx="3977641" cy="451367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919508">
              <a:spcBef>
                <a:spcPts val="0"/>
              </a:spcBef>
              <a:buSzTx/>
              <a:buNone/>
              <a:defRPr b="1" sz="2000">
                <a:solidFill>
                  <a:srgbClr val="FFCC6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75" name="幻燈片編號"/>
          <p:cNvSpPr txBox="1"/>
          <p:nvPr>
            <p:ph type="sldNum" sz="quarter" idx="2"/>
          </p:nvPr>
        </p:nvSpPr>
        <p:spPr>
          <a:xfrm>
            <a:off x="8419827" y="6369725"/>
            <a:ext cx="266974" cy="279401"/>
          </a:xfrm>
          <a:prstGeom prst="rect">
            <a:avLst/>
          </a:prstGeom>
        </p:spPr>
        <p:txBody>
          <a:bodyPr lIns="0" tIns="0" rIns="0" bIns="0"/>
          <a:lstStyle>
            <a:lvl1pPr defTabSz="919508">
              <a:defRPr sz="18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일러스트범용1-1 copy" descr="일러스트범용1-1 cop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bk object 16"/>
          <p:cNvSpPr/>
          <p:nvPr/>
        </p:nvSpPr>
        <p:spPr>
          <a:xfrm>
            <a:off x="-1" y="9551"/>
            <a:ext cx="9144002" cy="683889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847" tIns="45847" rIns="45847" bIns="45847"/>
          <a:lstStyle/>
          <a:p>
            <a:pPr defTabSz="919508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3" name="幻燈片編號"/>
          <p:cNvSpPr txBox="1"/>
          <p:nvPr>
            <p:ph type="sldNum" sz="quarter" idx="2"/>
          </p:nvPr>
        </p:nvSpPr>
        <p:spPr>
          <a:xfrm>
            <a:off x="8419827" y="6369725"/>
            <a:ext cx="266974" cy="279401"/>
          </a:xfrm>
          <a:prstGeom prst="rect">
            <a:avLst/>
          </a:prstGeom>
        </p:spPr>
        <p:txBody>
          <a:bodyPr lIns="0" tIns="0" rIns="0" bIns="0"/>
          <a:lstStyle>
            <a:lvl1pPr defTabSz="919508">
              <a:defRPr sz="18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大標題文字"/>
          <p:cNvSpPr txBox="1"/>
          <p:nvPr>
            <p:ph type="title"/>
          </p:nvPr>
        </p:nvSpPr>
        <p:spPr>
          <a:xfrm>
            <a:off x="1993519" y="513080"/>
            <a:ext cx="5156961" cy="695961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l">
              <a:defRPr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91" name="內文層級一…"/>
          <p:cNvSpPr txBox="1"/>
          <p:nvPr>
            <p:ph type="body" sz="half" idx="1"/>
          </p:nvPr>
        </p:nvSpPr>
        <p:spPr>
          <a:xfrm>
            <a:off x="925702" y="1559011"/>
            <a:ext cx="7292594" cy="216916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spcBef>
                <a:spcPts val="0"/>
              </a:spcBef>
              <a:buSzTx/>
              <a:buNone/>
              <a:defRPr>
                <a:latin typeface="Noto Sans Mono CJK JP Regular"/>
                <a:ea typeface="Noto Sans Mono CJK JP Regular"/>
                <a:cs typeface="Noto Sans Mono CJK JP Regular"/>
                <a:sym typeface="Noto Sans Mono CJK JP Regular"/>
              </a:defRPr>
            </a:lvl1pPr>
            <a:lvl2pPr marL="0" indent="457200">
              <a:spcBef>
                <a:spcPts val="0"/>
              </a:spcBef>
              <a:buSzTx/>
              <a:buNone/>
              <a:defRPr>
                <a:latin typeface="Noto Sans Mono CJK JP Regular"/>
                <a:ea typeface="Noto Sans Mono CJK JP Regular"/>
                <a:cs typeface="Noto Sans Mono CJK JP Regular"/>
                <a:sym typeface="Noto Sans Mono CJK JP Regular"/>
              </a:defRPr>
            </a:lvl2pPr>
            <a:lvl3pPr marL="0" indent="914400">
              <a:spcBef>
                <a:spcPts val="0"/>
              </a:spcBef>
              <a:buSzTx/>
              <a:buNone/>
              <a:defRPr>
                <a:latin typeface="Noto Sans Mono CJK JP Regular"/>
                <a:ea typeface="Noto Sans Mono CJK JP Regular"/>
                <a:cs typeface="Noto Sans Mono CJK JP Regular"/>
                <a:sym typeface="Noto Sans Mono CJK JP Regular"/>
              </a:defRPr>
            </a:lvl3pPr>
            <a:lvl4pPr marL="0" indent="1371600">
              <a:spcBef>
                <a:spcPts val="0"/>
              </a:spcBef>
              <a:buSzTx/>
              <a:buNone/>
              <a:defRPr>
                <a:latin typeface="Noto Sans Mono CJK JP Regular"/>
                <a:ea typeface="Noto Sans Mono CJK JP Regular"/>
                <a:cs typeface="Noto Sans Mono CJK JP Regular"/>
                <a:sym typeface="Noto Sans Mono CJK JP Regular"/>
              </a:defRPr>
            </a:lvl4pPr>
            <a:lvl5pPr marL="0" indent="1828800">
              <a:spcBef>
                <a:spcPts val="0"/>
              </a:spcBef>
              <a:buSzTx/>
              <a:buNone/>
              <a:defRPr>
                <a:latin typeface="Noto Sans Mono CJK JP Regular"/>
                <a:ea typeface="Noto Sans Mono CJK JP Regular"/>
                <a:cs typeface="Noto Sans Mono CJK JP Regular"/>
                <a:sym typeface="Noto Sans Mono CJK JP Regular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92" name="幻燈片編號"/>
          <p:cNvSpPr txBox="1"/>
          <p:nvPr>
            <p:ph type="sldNum" sz="quarter" idx="2"/>
          </p:nvPr>
        </p:nvSpPr>
        <p:spPr>
          <a:xfrm>
            <a:off x="8419827" y="6377940"/>
            <a:ext cx="266974" cy="279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群組"/>
          <p:cNvGrpSpPr/>
          <p:nvPr/>
        </p:nvGrpSpPr>
        <p:grpSpPr>
          <a:xfrm>
            <a:off x="-86665" y="-93634"/>
            <a:ext cx="2773982" cy="6950047"/>
            <a:chOff x="0" y="0"/>
            <a:chExt cx="2773980" cy="6950046"/>
          </a:xfrm>
        </p:grpSpPr>
        <p:sp>
          <p:nvSpPr>
            <p:cNvPr id="199" name="形狀"/>
            <p:cNvSpPr/>
            <p:nvPr/>
          </p:nvSpPr>
          <p:spPr>
            <a:xfrm>
              <a:off x="83243" y="5293273"/>
              <a:ext cx="699741" cy="1251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1" h="21240" fill="norm" stroke="1" extrusionOk="0">
                  <a:moveTo>
                    <a:pt x="99" y="502"/>
                  </a:moveTo>
                  <a:cubicBezTo>
                    <a:pt x="4492" y="-360"/>
                    <a:pt x="785" y="98"/>
                    <a:pt x="8519" y="340"/>
                  </a:cubicBezTo>
                  <a:cubicBezTo>
                    <a:pt x="9984" y="637"/>
                    <a:pt x="12684" y="906"/>
                    <a:pt x="14011" y="1418"/>
                  </a:cubicBezTo>
                  <a:cubicBezTo>
                    <a:pt x="14743" y="1714"/>
                    <a:pt x="16207" y="2279"/>
                    <a:pt x="16207" y="2279"/>
                  </a:cubicBezTo>
                  <a:cubicBezTo>
                    <a:pt x="17901" y="3788"/>
                    <a:pt x="16939" y="3276"/>
                    <a:pt x="18770" y="4003"/>
                  </a:cubicBezTo>
                  <a:cubicBezTo>
                    <a:pt x="19685" y="5646"/>
                    <a:pt x="19365" y="4838"/>
                    <a:pt x="19868" y="6373"/>
                  </a:cubicBezTo>
                  <a:cubicBezTo>
                    <a:pt x="19685" y="9605"/>
                    <a:pt x="21470" y="11894"/>
                    <a:pt x="18038" y="13914"/>
                  </a:cubicBezTo>
                  <a:cubicBezTo>
                    <a:pt x="17489" y="14911"/>
                    <a:pt x="16711" y="15988"/>
                    <a:pt x="15475" y="16715"/>
                  </a:cubicBezTo>
                  <a:cubicBezTo>
                    <a:pt x="14468" y="18520"/>
                    <a:pt x="10533" y="18681"/>
                    <a:pt x="7787" y="18870"/>
                  </a:cubicBezTo>
                  <a:cubicBezTo>
                    <a:pt x="6368" y="19139"/>
                    <a:pt x="4446" y="18681"/>
                    <a:pt x="3394" y="19301"/>
                  </a:cubicBezTo>
                  <a:cubicBezTo>
                    <a:pt x="2616" y="19759"/>
                    <a:pt x="3165" y="20594"/>
                    <a:pt x="3028" y="21240"/>
                  </a:cubicBezTo>
                  <a:cubicBezTo>
                    <a:pt x="2295" y="21159"/>
                    <a:pt x="923" y="20971"/>
                    <a:pt x="190" y="20863"/>
                  </a:cubicBezTo>
                  <a:cubicBezTo>
                    <a:pt x="99" y="20863"/>
                    <a:pt x="-130" y="20163"/>
                    <a:pt x="99" y="19866"/>
                  </a:cubicBezTo>
                  <a:cubicBezTo>
                    <a:pt x="328" y="19570"/>
                    <a:pt x="1563" y="19436"/>
                    <a:pt x="1563" y="19085"/>
                  </a:cubicBezTo>
                  <a:cubicBezTo>
                    <a:pt x="1060" y="18008"/>
                    <a:pt x="877" y="18089"/>
                    <a:pt x="99" y="17685"/>
                  </a:cubicBezTo>
                  <a:cubicBezTo>
                    <a:pt x="99" y="14211"/>
                    <a:pt x="99" y="5915"/>
                    <a:pt x="99" y="502"/>
                  </a:cubicBezTo>
                  <a:close/>
                </a:path>
              </a:pathLst>
            </a:custGeom>
            <a:solidFill>
              <a:srgbClr val="F2DFFD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03" name="群組"/>
            <p:cNvGrpSpPr/>
            <p:nvPr/>
          </p:nvGrpSpPr>
          <p:grpSpPr>
            <a:xfrm>
              <a:off x="154472" y="4016058"/>
              <a:ext cx="890622" cy="720670"/>
              <a:chOff x="0" y="0"/>
              <a:chExt cx="890620" cy="720669"/>
            </a:xfrm>
          </p:grpSpPr>
          <p:sp>
            <p:nvSpPr>
              <p:cNvPr id="200" name="三角形"/>
              <p:cNvSpPr/>
              <p:nvPr/>
            </p:nvSpPr>
            <p:spPr>
              <a:xfrm flipH="1" rot="14964908">
                <a:off x="50046" y="20873"/>
                <a:ext cx="228060" cy="26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169"/>
                    </a:moveTo>
                    <a:lnTo>
                      <a:pt x="7027" y="0"/>
                    </a:lnTo>
                    <a:lnTo>
                      <a:pt x="0" y="21600"/>
                    </a:lnTo>
                    <a:lnTo>
                      <a:pt x="21600" y="5169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1" name="三角形"/>
              <p:cNvSpPr/>
              <p:nvPr/>
            </p:nvSpPr>
            <p:spPr>
              <a:xfrm flipH="1" rot="14964908">
                <a:off x="209802" y="389749"/>
                <a:ext cx="389369" cy="2199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8206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2" name="三角形"/>
              <p:cNvSpPr/>
              <p:nvPr/>
            </p:nvSpPr>
            <p:spPr>
              <a:xfrm flipH="1" rot="14964908">
                <a:off x="563674" y="233312"/>
                <a:ext cx="406056" cy="112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6"/>
                    </a:moveTo>
                    <a:lnTo>
                      <a:pt x="21600" y="0"/>
                    </a:lnTo>
                    <a:lnTo>
                      <a:pt x="19514" y="21600"/>
                    </a:lnTo>
                    <a:lnTo>
                      <a:pt x="0" y="3086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04" name="形狀"/>
            <p:cNvSpPr/>
            <p:nvPr/>
          </p:nvSpPr>
          <p:spPr>
            <a:xfrm>
              <a:off x="238432" y="2849533"/>
              <a:ext cx="1118233" cy="121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56" y="11700"/>
                  </a:moveTo>
                  <a:cubicBezTo>
                    <a:pt x="13" y="9928"/>
                    <a:pt x="-170" y="9534"/>
                    <a:pt x="256" y="7650"/>
                  </a:cubicBezTo>
                  <a:cubicBezTo>
                    <a:pt x="560" y="6384"/>
                    <a:pt x="2020" y="5006"/>
                    <a:pt x="2933" y="4050"/>
                  </a:cubicBezTo>
                  <a:cubicBezTo>
                    <a:pt x="3389" y="3572"/>
                    <a:pt x="3907" y="3150"/>
                    <a:pt x="4393" y="2700"/>
                  </a:cubicBezTo>
                  <a:cubicBezTo>
                    <a:pt x="4819" y="2306"/>
                    <a:pt x="5854" y="1800"/>
                    <a:pt x="5854" y="1800"/>
                  </a:cubicBezTo>
                  <a:cubicBezTo>
                    <a:pt x="6858" y="394"/>
                    <a:pt x="8774" y="197"/>
                    <a:pt x="10478" y="0"/>
                  </a:cubicBezTo>
                  <a:cubicBezTo>
                    <a:pt x="12334" y="84"/>
                    <a:pt x="14220" y="28"/>
                    <a:pt x="16076" y="225"/>
                  </a:cubicBezTo>
                  <a:cubicBezTo>
                    <a:pt x="17536" y="366"/>
                    <a:pt x="18814" y="1997"/>
                    <a:pt x="19970" y="2700"/>
                  </a:cubicBezTo>
                  <a:cubicBezTo>
                    <a:pt x="20852" y="3938"/>
                    <a:pt x="21065" y="4247"/>
                    <a:pt x="21430" y="5625"/>
                  </a:cubicBezTo>
                  <a:cubicBezTo>
                    <a:pt x="21339" y="7509"/>
                    <a:pt x="21339" y="9366"/>
                    <a:pt x="21187" y="11250"/>
                  </a:cubicBezTo>
                  <a:cubicBezTo>
                    <a:pt x="21126" y="11897"/>
                    <a:pt x="20761" y="12038"/>
                    <a:pt x="20456" y="12600"/>
                  </a:cubicBezTo>
                  <a:cubicBezTo>
                    <a:pt x="19483" y="14400"/>
                    <a:pt x="18875" y="17072"/>
                    <a:pt x="16562" y="17775"/>
                  </a:cubicBezTo>
                  <a:cubicBezTo>
                    <a:pt x="16228" y="18000"/>
                    <a:pt x="15954" y="18309"/>
                    <a:pt x="15589" y="18450"/>
                  </a:cubicBezTo>
                  <a:cubicBezTo>
                    <a:pt x="15133" y="18619"/>
                    <a:pt x="14129" y="18225"/>
                    <a:pt x="14129" y="18675"/>
                  </a:cubicBezTo>
                  <a:cubicBezTo>
                    <a:pt x="14129" y="19153"/>
                    <a:pt x="15102" y="18984"/>
                    <a:pt x="15589" y="19125"/>
                  </a:cubicBezTo>
                  <a:cubicBezTo>
                    <a:pt x="16076" y="19266"/>
                    <a:pt x="17049" y="19575"/>
                    <a:pt x="17049" y="19575"/>
                  </a:cubicBezTo>
                  <a:cubicBezTo>
                    <a:pt x="17140" y="19800"/>
                    <a:pt x="17475" y="20081"/>
                    <a:pt x="17293" y="20250"/>
                  </a:cubicBezTo>
                  <a:cubicBezTo>
                    <a:pt x="16927" y="20588"/>
                    <a:pt x="16319" y="20559"/>
                    <a:pt x="15832" y="20700"/>
                  </a:cubicBezTo>
                  <a:cubicBezTo>
                    <a:pt x="15558" y="20784"/>
                    <a:pt x="15376" y="21038"/>
                    <a:pt x="15102" y="21150"/>
                  </a:cubicBezTo>
                  <a:cubicBezTo>
                    <a:pt x="14646" y="21347"/>
                    <a:pt x="13642" y="21600"/>
                    <a:pt x="13642" y="21600"/>
                  </a:cubicBezTo>
                  <a:cubicBezTo>
                    <a:pt x="13459" y="21094"/>
                    <a:pt x="13611" y="20391"/>
                    <a:pt x="13155" y="20025"/>
                  </a:cubicBezTo>
                  <a:cubicBezTo>
                    <a:pt x="12212" y="19266"/>
                    <a:pt x="7618" y="19378"/>
                    <a:pt x="7314" y="19350"/>
                  </a:cubicBezTo>
                  <a:cubicBezTo>
                    <a:pt x="6127" y="19125"/>
                    <a:pt x="4880" y="18956"/>
                    <a:pt x="3907" y="18225"/>
                  </a:cubicBezTo>
                  <a:cubicBezTo>
                    <a:pt x="3633" y="18028"/>
                    <a:pt x="3389" y="17803"/>
                    <a:pt x="3176" y="17550"/>
                  </a:cubicBezTo>
                  <a:cubicBezTo>
                    <a:pt x="2811" y="17128"/>
                    <a:pt x="2203" y="16200"/>
                    <a:pt x="2203" y="16200"/>
                  </a:cubicBezTo>
                  <a:cubicBezTo>
                    <a:pt x="1838" y="14231"/>
                    <a:pt x="2081" y="15300"/>
                    <a:pt x="1473" y="13050"/>
                  </a:cubicBezTo>
                  <a:cubicBezTo>
                    <a:pt x="956" y="11166"/>
                    <a:pt x="1595" y="13022"/>
                    <a:pt x="743" y="11475"/>
                  </a:cubicBezTo>
                  <a:cubicBezTo>
                    <a:pt x="621" y="11250"/>
                    <a:pt x="743" y="10688"/>
                    <a:pt x="499" y="10800"/>
                  </a:cubicBezTo>
                  <a:cubicBezTo>
                    <a:pt x="195" y="10941"/>
                    <a:pt x="347" y="11391"/>
                    <a:pt x="256" y="11700"/>
                  </a:cubicBezTo>
                  <a:close/>
                </a:path>
              </a:pathLst>
            </a:custGeom>
            <a:solidFill>
              <a:srgbClr val="EBF7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14" name="群組"/>
            <p:cNvGrpSpPr/>
            <p:nvPr/>
          </p:nvGrpSpPr>
          <p:grpSpPr>
            <a:xfrm>
              <a:off x="85405" y="2694743"/>
              <a:ext cx="2688576" cy="3118709"/>
              <a:chOff x="0" y="0"/>
              <a:chExt cx="2688575" cy="3118707"/>
            </a:xfrm>
          </p:grpSpPr>
          <p:sp>
            <p:nvSpPr>
              <p:cNvPr id="205" name="形狀"/>
              <p:cNvSpPr/>
              <p:nvPr/>
            </p:nvSpPr>
            <p:spPr>
              <a:xfrm flipH="1" rot="789575">
                <a:off x="388371" y="97853"/>
                <a:ext cx="975597" cy="1005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9" y="21600"/>
                    </a:moveTo>
                    <a:lnTo>
                      <a:pt x="3683" y="20366"/>
                    </a:lnTo>
                    <a:lnTo>
                      <a:pt x="2588" y="18617"/>
                    </a:lnTo>
                    <a:lnTo>
                      <a:pt x="1493" y="16354"/>
                    </a:lnTo>
                    <a:lnTo>
                      <a:pt x="498" y="13886"/>
                    </a:lnTo>
                    <a:lnTo>
                      <a:pt x="0" y="11211"/>
                    </a:lnTo>
                    <a:lnTo>
                      <a:pt x="100" y="8434"/>
                    </a:lnTo>
                    <a:lnTo>
                      <a:pt x="896" y="5863"/>
                    </a:lnTo>
                    <a:lnTo>
                      <a:pt x="2688" y="3600"/>
                    </a:lnTo>
                    <a:lnTo>
                      <a:pt x="4479" y="2263"/>
                    </a:lnTo>
                    <a:lnTo>
                      <a:pt x="5972" y="1234"/>
                    </a:lnTo>
                    <a:lnTo>
                      <a:pt x="7167" y="720"/>
                    </a:lnTo>
                    <a:lnTo>
                      <a:pt x="8063" y="514"/>
                    </a:lnTo>
                    <a:lnTo>
                      <a:pt x="8759" y="514"/>
                    </a:lnTo>
                    <a:lnTo>
                      <a:pt x="10352" y="0"/>
                    </a:lnTo>
                    <a:lnTo>
                      <a:pt x="14732" y="823"/>
                    </a:lnTo>
                    <a:lnTo>
                      <a:pt x="15926" y="1234"/>
                    </a:lnTo>
                    <a:lnTo>
                      <a:pt x="17121" y="1543"/>
                    </a:lnTo>
                    <a:lnTo>
                      <a:pt x="18116" y="1954"/>
                    </a:lnTo>
                    <a:lnTo>
                      <a:pt x="19709" y="2777"/>
                    </a:lnTo>
                    <a:lnTo>
                      <a:pt x="20406" y="3291"/>
                    </a:lnTo>
                    <a:lnTo>
                      <a:pt x="21003" y="3909"/>
                    </a:lnTo>
                    <a:lnTo>
                      <a:pt x="21600" y="4629"/>
                    </a:lnTo>
                    <a:lnTo>
                      <a:pt x="20406" y="4114"/>
                    </a:lnTo>
                    <a:lnTo>
                      <a:pt x="19311" y="3703"/>
                    </a:lnTo>
                    <a:lnTo>
                      <a:pt x="17121" y="3086"/>
                    </a:lnTo>
                    <a:lnTo>
                      <a:pt x="16225" y="2777"/>
                    </a:lnTo>
                    <a:lnTo>
                      <a:pt x="15229" y="2674"/>
                    </a:lnTo>
                    <a:lnTo>
                      <a:pt x="14234" y="2469"/>
                    </a:lnTo>
                    <a:lnTo>
                      <a:pt x="12442" y="2469"/>
                    </a:lnTo>
                    <a:lnTo>
                      <a:pt x="11547" y="2571"/>
                    </a:lnTo>
                    <a:lnTo>
                      <a:pt x="10651" y="2777"/>
                    </a:lnTo>
                    <a:lnTo>
                      <a:pt x="9854" y="2983"/>
                    </a:lnTo>
                    <a:lnTo>
                      <a:pt x="9058" y="3394"/>
                    </a:lnTo>
                    <a:lnTo>
                      <a:pt x="8162" y="3703"/>
                    </a:lnTo>
                    <a:lnTo>
                      <a:pt x="6570" y="4731"/>
                    </a:lnTo>
                    <a:lnTo>
                      <a:pt x="5176" y="6274"/>
                    </a:lnTo>
                    <a:lnTo>
                      <a:pt x="4181" y="8229"/>
                    </a:lnTo>
                    <a:lnTo>
                      <a:pt x="3683" y="10594"/>
                    </a:lnTo>
                    <a:lnTo>
                      <a:pt x="3484" y="12960"/>
                    </a:lnTo>
                    <a:lnTo>
                      <a:pt x="3484" y="15531"/>
                    </a:lnTo>
                    <a:lnTo>
                      <a:pt x="3782" y="17897"/>
                    </a:lnTo>
                    <a:lnTo>
                      <a:pt x="4081" y="19954"/>
                    </a:lnTo>
                    <a:lnTo>
                      <a:pt x="4579" y="2160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6" name="形狀"/>
              <p:cNvSpPr/>
              <p:nvPr/>
            </p:nvSpPr>
            <p:spPr>
              <a:xfrm flipH="1" rot="789575">
                <a:off x="105604" y="241012"/>
                <a:ext cx="816635" cy="1021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36" y="0"/>
                    </a:moveTo>
                    <a:lnTo>
                      <a:pt x="13292" y="203"/>
                    </a:lnTo>
                    <a:lnTo>
                      <a:pt x="14004" y="811"/>
                    </a:lnTo>
                    <a:lnTo>
                      <a:pt x="15073" y="1825"/>
                    </a:lnTo>
                    <a:lnTo>
                      <a:pt x="16259" y="3346"/>
                    </a:lnTo>
                    <a:lnTo>
                      <a:pt x="17209" y="5273"/>
                    </a:lnTo>
                    <a:lnTo>
                      <a:pt x="17802" y="7707"/>
                    </a:lnTo>
                    <a:lnTo>
                      <a:pt x="17802" y="10648"/>
                    </a:lnTo>
                    <a:lnTo>
                      <a:pt x="17090" y="14096"/>
                    </a:lnTo>
                    <a:lnTo>
                      <a:pt x="16615" y="15110"/>
                    </a:lnTo>
                    <a:lnTo>
                      <a:pt x="16141" y="15921"/>
                    </a:lnTo>
                    <a:lnTo>
                      <a:pt x="15547" y="16732"/>
                    </a:lnTo>
                    <a:lnTo>
                      <a:pt x="14835" y="17544"/>
                    </a:lnTo>
                    <a:lnTo>
                      <a:pt x="13886" y="18254"/>
                    </a:lnTo>
                    <a:lnTo>
                      <a:pt x="13055" y="18761"/>
                    </a:lnTo>
                    <a:lnTo>
                      <a:pt x="12105" y="19369"/>
                    </a:lnTo>
                    <a:lnTo>
                      <a:pt x="10919" y="19775"/>
                    </a:lnTo>
                    <a:lnTo>
                      <a:pt x="9732" y="19977"/>
                    </a:lnTo>
                    <a:lnTo>
                      <a:pt x="8545" y="20282"/>
                    </a:lnTo>
                    <a:lnTo>
                      <a:pt x="7240" y="20383"/>
                    </a:lnTo>
                    <a:lnTo>
                      <a:pt x="5815" y="20383"/>
                    </a:lnTo>
                    <a:lnTo>
                      <a:pt x="4391" y="20282"/>
                    </a:lnTo>
                    <a:lnTo>
                      <a:pt x="2967" y="19977"/>
                    </a:lnTo>
                    <a:lnTo>
                      <a:pt x="1424" y="19572"/>
                    </a:lnTo>
                    <a:lnTo>
                      <a:pt x="0" y="19065"/>
                    </a:lnTo>
                    <a:lnTo>
                      <a:pt x="1305" y="19775"/>
                    </a:lnTo>
                    <a:lnTo>
                      <a:pt x="3916" y="20789"/>
                    </a:lnTo>
                    <a:lnTo>
                      <a:pt x="6290" y="21397"/>
                    </a:lnTo>
                    <a:lnTo>
                      <a:pt x="8664" y="21600"/>
                    </a:lnTo>
                    <a:lnTo>
                      <a:pt x="9851" y="21600"/>
                    </a:lnTo>
                    <a:lnTo>
                      <a:pt x="10800" y="21499"/>
                    </a:lnTo>
                    <a:lnTo>
                      <a:pt x="11868" y="21296"/>
                    </a:lnTo>
                    <a:lnTo>
                      <a:pt x="13767" y="20890"/>
                    </a:lnTo>
                    <a:lnTo>
                      <a:pt x="14598" y="20586"/>
                    </a:lnTo>
                    <a:lnTo>
                      <a:pt x="15429" y="20180"/>
                    </a:lnTo>
                    <a:lnTo>
                      <a:pt x="16853" y="19369"/>
                    </a:lnTo>
                    <a:lnTo>
                      <a:pt x="18752" y="17848"/>
                    </a:lnTo>
                    <a:lnTo>
                      <a:pt x="20057" y="16327"/>
                    </a:lnTo>
                    <a:lnTo>
                      <a:pt x="20888" y="14603"/>
                    </a:lnTo>
                    <a:lnTo>
                      <a:pt x="21244" y="12980"/>
                    </a:lnTo>
                    <a:lnTo>
                      <a:pt x="21481" y="11256"/>
                    </a:lnTo>
                    <a:lnTo>
                      <a:pt x="21481" y="9634"/>
                    </a:lnTo>
                    <a:lnTo>
                      <a:pt x="21600" y="8011"/>
                    </a:lnTo>
                    <a:lnTo>
                      <a:pt x="20532" y="4665"/>
                    </a:lnTo>
                    <a:lnTo>
                      <a:pt x="18514" y="2130"/>
                    </a:lnTo>
                    <a:lnTo>
                      <a:pt x="17921" y="1825"/>
                    </a:lnTo>
                    <a:lnTo>
                      <a:pt x="17446" y="1521"/>
                    </a:lnTo>
                    <a:lnTo>
                      <a:pt x="16853" y="1318"/>
                    </a:lnTo>
                    <a:lnTo>
                      <a:pt x="16378" y="1115"/>
                    </a:lnTo>
                    <a:lnTo>
                      <a:pt x="15666" y="913"/>
                    </a:lnTo>
                    <a:lnTo>
                      <a:pt x="14954" y="608"/>
                    </a:lnTo>
                    <a:lnTo>
                      <a:pt x="14123" y="304"/>
                    </a:lnTo>
                    <a:lnTo>
                      <a:pt x="12936" y="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7" name="形狀"/>
              <p:cNvSpPr/>
              <p:nvPr/>
            </p:nvSpPr>
            <p:spPr>
              <a:xfrm flipH="1" rot="789575">
                <a:off x="359870" y="451957"/>
                <a:ext cx="289875" cy="517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3" y="0"/>
                    </a:moveTo>
                    <a:lnTo>
                      <a:pt x="17719" y="896"/>
                    </a:lnTo>
                    <a:lnTo>
                      <a:pt x="19406" y="2688"/>
                    </a:lnTo>
                    <a:lnTo>
                      <a:pt x="20756" y="4977"/>
                    </a:lnTo>
                    <a:lnTo>
                      <a:pt x="21600" y="7764"/>
                    </a:lnTo>
                    <a:lnTo>
                      <a:pt x="21431" y="11049"/>
                    </a:lnTo>
                    <a:lnTo>
                      <a:pt x="19575" y="14433"/>
                    </a:lnTo>
                    <a:lnTo>
                      <a:pt x="15863" y="18017"/>
                    </a:lnTo>
                    <a:lnTo>
                      <a:pt x="10125" y="21600"/>
                    </a:lnTo>
                    <a:lnTo>
                      <a:pt x="8269" y="21202"/>
                    </a:lnTo>
                    <a:lnTo>
                      <a:pt x="6413" y="20903"/>
                    </a:lnTo>
                    <a:lnTo>
                      <a:pt x="4388" y="20406"/>
                    </a:lnTo>
                    <a:lnTo>
                      <a:pt x="2700" y="20007"/>
                    </a:lnTo>
                    <a:lnTo>
                      <a:pt x="1350" y="19510"/>
                    </a:lnTo>
                    <a:lnTo>
                      <a:pt x="338" y="18912"/>
                    </a:lnTo>
                    <a:lnTo>
                      <a:pt x="0" y="18216"/>
                    </a:lnTo>
                    <a:lnTo>
                      <a:pt x="169" y="17718"/>
                    </a:lnTo>
                    <a:lnTo>
                      <a:pt x="2194" y="17021"/>
                    </a:lnTo>
                    <a:lnTo>
                      <a:pt x="4894" y="16026"/>
                    </a:lnTo>
                    <a:lnTo>
                      <a:pt x="7763" y="14931"/>
                    </a:lnTo>
                    <a:lnTo>
                      <a:pt x="10631" y="13338"/>
                    </a:lnTo>
                    <a:lnTo>
                      <a:pt x="13331" y="11148"/>
                    </a:lnTo>
                    <a:lnTo>
                      <a:pt x="15356" y="8262"/>
                    </a:lnTo>
                    <a:lnTo>
                      <a:pt x="16369" y="4579"/>
                    </a:lnTo>
                    <a:lnTo>
                      <a:pt x="15863" y="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8" name="形狀"/>
              <p:cNvSpPr/>
              <p:nvPr/>
            </p:nvSpPr>
            <p:spPr>
              <a:xfrm flipH="1" rot="789575">
                <a:off x="885299" y="1192109"/>
                <a:ext cx="264939" cy="308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46" y="0"/>
                    </a:moveTo>
                    <a:lnTo>
                      <a:pt x="0" y="4091"/>
                    </a:lnTo>
                    <a:lnTo>
                      <a:pt x="554" y="4255"/>
                    </a:lnTo>
                    <a:lnTo>
                      <a:pt x="2585" y="4745"/>
                    </a:lnTo>
                    <a:lnTo>
                      <a:pt x="5354" y="5891"/>
                    </a:lnTo>
                    <a:lnTo>
                      <a:pt x="8492" y="7691"/>
                    </a:lnTo>
                    <a:lnTo>
                      <a:pt x="12185" y="10145"/>
                    </a:lnTo>
                    <a:lnTo>
                      <a:pt x="15508" y="13091"/>
                    </a:lnTo>
                    <a:lnTo>
                      <a:pt x="18831" y="16855"/>
                    </a:lnTo>
                    <a:lnTo>
                      <a:pt x="21415" y="21600"/>
                    </a:lnTo>
                    <a:lnTo>
                      <a:pt x="21600" y="19636"/>
                    </a:lnTo>
                    <a:lnTo>
                      <a:pt x="21231" y="17509"/>
                    </a:lnTo>
                    <a:lnTo>
                      <a:pt x="19938" y="14727"/>
                    </a:lnTo>
                    <a:lnTo>
                      <a:pt x="18277" y="12109"/>
                    </a:lnTo>
                    <a:lnTo>
                      <a:pt x="16431" y="9491"/>
                    </a:lnTo>
                    <a:lnTo>
                      <a:pt x="14400" y="7364"/>
                    </a:lnTo>
                    <a:lnTo>
                      <a:pt x="12369" y="5891"/>
                    </a:lnTo>
                    <a:lnTo>
                      <a:pt x="10708" y="5236"/>
                    </a:lnTo>
                    <a:lnTo>
                      <a:pt x="12738" y="4745"/>
                    </a:lnTo>
                    <a:lnTo>
                      <a:pt x="14585" y="4582"/>
                    </a:lnTo>
                    <a:lnTo>
                      <a:pt x="16431" y="4255"/>
                    </a:lnTo>
                    <a:lnTo>
                      <a:pt x="18092" y="4091"/>
                    </a:lnTo>
                    <a:lnTo>
                      <a:pt x="19385" y="3927"/>
                    </a:lnTo>
                    <a:lnTo>
                      <a:pt x="20123" y="3600"/>
                    </a:lnTo>
                    <a:lnTo>
                      <a:pt x="20862" y="3436"/>
                    </a:lnTo>
                    <a:lnTo>
                      <a:pt x="21046" y="3436"/>
                    </a:lnTo>
                    <a:lnTo>
                      <a:pt x="13846" y="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9" name="形狀"/>
              <p:cNvSpPr/>
              <p:nvPr/>
            </p:nvSpPr>
            <p:spPr>
              <a:xfrm flipH="1" rot="789575">
                <a:off x="809366" y="1253829"/>
                <a:ext cx="65457" cy="182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7131" y="0"/>
                    </a:lnTo>
                    <a:lnTo>
                      <a:pt x="11917" y="1122"/>
                    </a:lnTo>
                    <a:lnTo>
                      <a:pt x="6703" y="2525"/>
                    </a:lnTo>
                    <a:lnTo>
                      <a:pt x="2979" y="5330"/>
                    </a:lnTo>
                    <a:lnTo>
                      <a:pt x="745" y="8416"/>
                    </a:lnTo>
                    <a:lnTo>
                      <a:pt x="0" y="12343"/>
                    </a:lnTo>
                    <a:lnTo>
                      <a:pt x="2234" y="16831"/>
                    </a:lnTo>
                    <a:lnTo>
                      <a:pt x="8193" y="21600"/>
                    </a:lnTo>
                    <a:lnTo>
                      <a:pt x="11172" y="14868"/>
                    </a:lnTo>
                    <a:lnTo>
                      <a:pt x="14152" y="10379"/>
                    </a:lnTo>
                    <a:lnTo>
                      <a:pt x="17131" y="617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213" name="群組"/>
              <p:cNvGrpSpPr/>
              <p:nvPr/>
            </p:nvGrpSpPr>
            <p:grpSpPr>
              <a:xfrm>
                <a:off x="854129" y="1454029"/>
                <a:ext cx="1834447" cy="1664679"/>
                <a:chOff x="0" y="0"/>
                <a:chExt cx="1834445" cy="1664678"/>
              </a:xfrm>
            </p:grpSpPr>
            <p:sp>
              <p:nvSpPr>
                <p:cNvPr id="210" name="形狀"/>
                <p:cNvSpPr/>
                <p:nvPr/>
              </p:nvSpPr>
              <p:spPr>
                <a:xfrm flipH="1" rot="7102599">
                  <a:off x="410283" y="-110207"/>
                  <a:ext cx="474466" cy="1215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2" y="1685"/>
                      </a:moveTo>
                      <a:lnTo>
                        <a:pt x="626" y="2757"/>
                      </a:lnTo>
                      <a:lnTo>
                        <a:pt x="313" y="3791"/>
                      </a:lnTo>
                      <a:lnTo>
                        <a:pt x="0" y="4787"/>
                      </a:lnTo>
                      <a:lnTo>
                        <a:pt x="0" y="5783"/>
                      </a:lnTo>
                      <a:lnTo>
                        <a:pt x="313" y="6894"/>
                      </a:lnTo>
                      <a:lnTo>
                        <a:pt x="730" y="8081"/>
                      </a:lnTo>
                      <a:lnTo>
                        <a:pt x="1670" y="9460"/>
                      </a:lnTo>
                      <a:lnTo>
                        <a:pt x="3026" y="10991"/>
                      </a:lnTo>
                      <a:lnTo>
                        <a:pt x="4487" y="12447"/>
                      </a:lnTo>
                      <a:lnTo>
                        <a:pt x="6365" y="13940"/>
                      </a:lnTo>
                      <a:lnTo>
                        <a:pt x="8661" y="15549"/>
                      </a:lnTo>
                      <a:lnTo>
                        <a:pt x="11061" y="17081"/>
                      </a:lnTo>
                      <a:lnTo>
                        <a:pt x="13774" y="18498"/>
                      </a:lnTo>
                      <a:lnTo>
                        <a:pt x="16383" y="19762"/>
                      </a:lnTo>
                      <a:lnTo>
                        <a:pt x="18991" y="20834"/>
                      </a:lnTo>
                      <a:lnTo>
                        <a:pt x="21600" y="21600"/>
                      </a:lnTo>
                      <a:lnTo>
                        <a:pt x="16696" y="19187"/>
                      </a:lnTo>
                      <a:lnTo>
                        <a:pt x="13252" y="17157"/>
                      </a:lnTo>
                      <a:lnTo>
                        <a:pt x="10748" y="15511"/>
                      </a:lnTo>
                      <a:lnTo>
                        <a:pt x="9078" y="14094"/>
                      </a:lnTo>
                      <a:lnTo>
                        <a:pt x="7826" y="12906"/>
                      </a:lnTo>
                      <a:lnTo>
                        <a:pt x="7096" y="11834"/>
                      </a:lnTo>
                      <a:lnTo>
                        <a:pt x="6574" y="10915"/>
                      </a:lnTo>
                      <a:lnTo>
                        <a:pt x="5843" y="9996"/>
                      </a:lnTo>
                      <a:lnTo>
                        <a:pt x="4591" y="7851"/>
                      </a:lnTo>
                      <a:lnTo>
                        <a:pt x="4278" y="5362"/>
                      </a:lnTo>
                      <a:lnTo>
                        <a:pt x="4487" y="2604"/>
                      </a:lnTo>
                      <a:lnTo>
                        <a:pt x="5217" y="0"/>
                      </a:lnTo>
                      <a:lnTo>
                        <a:pt x="1252" y="1685"/>
                      </a:lnTo>
                      <a:close/>
                    </a:path>
                  </a:pathLst>
                </a:custGeom>
                <a:solidFill>
                  <a:srgbClr val="EBF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669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" name="形狀"/>
                <p:cNvSpPr/>
                <p:nvPr/>
              </p:nvSpPr>
              <p:spPr>
                <a:xfrm flipH="1" rot="7102599">
                  <a:off x="1477036" y="918421"/>
                  <a:ext cx="109493" cy="498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769"/>
                      </a:moveTo>
                      <a:lnTo>
                        <a:pt x="6434" y="5121"/>
                      </a:lnTo>
                      <a:lnTo>
                        <a:pt x="10111" y="9403"/>
                      </a:lnTo>
                      <a:lnTo>
                        <a:pt x="11030" y="14803"/>
                      </a:lnTo>
                      <a:lnTo>
                        <a:pt x="8732" y="21600"/>
                      </a:lnTo>
                      <a:lnTo>
                        <a:pt x="20681" y="20203"/>
                      </a:lnTo>
                      <a:lnTo>
                        <a:pt x="21600" y="16572"/>
                      </a:lnTo>
                      <a:lnTo>
                        <a:pt x="21600" y="13034"/>
                      </a:lnTo>
                      <a:lnTo>
                        <a:pt x="20681" y="9590"/>
                      </a:lnTo>
                      <a:lnTo>
                        <a:pt x="18843" y="6610"/>
                      </a:lnTo>
                      <a:lnTo>
                        <a:pt x="16545" y="4841"/>
                      </a:lnTo>
                      <a:lnTo>
                        <a:pt x="13328" y="3166"/>
                      </a:lnTo>
                      <a:lnTo>
                        <a:pt x="10111" y="1583"/>
                      </a:lnTo>
                      <a:lnTo>
                        <a:pt x="5974" y="0"/>
                      </a:lnTo>
                      <a:lnTo>
                        <a:pt x="0" y="1769"/>
                      </a:lnTo>
                      <a:close/>
                    </a:path>
                  </a:pathLst>
                </a:custGeom>
                <a:solidFill>
                  <a:srgbClr val="EBF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669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2" name="形狀"/>
                <p:cNvSpPr/>
                <p:nvPr/>
              </p:nvSpPr>
              <p:spPr>
                <a:xfrm flipH="1" rot="7102599">
                  <a:off x="1650578" y="1515023"/>
                  <a:ext cx="199077" cy="841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11880"/>
                      </a:moveTo>
                      <a:lnTo>
                        <a:pt x="19117" y="9180"/>
                      </a:lnTo>
                      <a:lnTo>
                        <a:pt x="16883" y="6480"/>
                      </a:lnTo>
                      <a:lnTo>
                        <a:pt x="14400" y="3780"/>
                      </a:lnTo>
                      <a:lnTo>
                        <a:pt x="11669" y="2700"/>
                      </a:lnTo>
                      <a:lnTo>
                        <a:pt x="9186" y="1620"/>
                      </a:lnTo>
                      <a:lnTo>
                        <a:pt x="6455" y="1080"/>
                      </a:lnTo>
                      <a:lnTo>
                        <a:pt x="3228" y="0"/>
                      </a:lnTo>
                      <a:lnTo>
                        <a:pt x="0" y="1080"/>
                      </a:lnTo>
                      <a:lnTo>
                        <a:pt x="1490" y="3240"/>
                      </a:lnTo>
                      <a:lnTo>
                        <a:pt x="5462" y="7560"/>
                      </a:lnTo>
                      <a:lnTo>
                        <a:pt x="8193" y="9720"/>
                      </a:lnTo>
                      <a:lnTo>
                        <a:pt x="10428" y="11880"/>
                      </a:lnTo>
                      <a:lnTo>
                        <a:pt x="15890" y="17820"/>
                      </a:lnTo>
                      <a:lnTo>
                        <a:pt x="18372" y="21600"/>
                      </a:lnTo>
                      <a:lnTo>
                        <a:pt x="21600" y="11880"/>
                      </a:lnTo>
                      <a:close/>
                    </a:path>
                  </a:pathLst>
                </a:custGeom>
                <a:solidFill>
                  <a:srgbClr val="EBF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669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  <p:grpSp>
          <p:nvGrpSpPr>
            <p:cNvPr id="218" name="群組"/>
            <p:cNvGrpSpPr/>
            <p:nvPr/>
          </p:nvGrpSpPr>
          <p:grpSpPr>
            <a:xfrm>
              <a:off x="552917" y="6267116"/>
              <a:ext cx="791785" cy="635913"/>
              <a:chOff x="0" y="0"/>
              <a:chExt cx="791784" cy="635911"/>
            </a:xfrm>
          </p:grpSpPr>
          <p:sp>
            <p:nvSpPr>
              <p:cNvPr id="215" name="三角形"/>
              <p:cNvSpPr/>
              <p:nvPr/>
            </p:nvSpPr>
            <p:spPr>
              <a:xfrm rot="6248562">
                <a:off x="546087" y="323"/>
                <a:ext cx="197786" cy="252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169"/>
                    </a:moveTo>
                    <a:lnTo>
                      <a:pt x="7027" y="0"/>
                    </a:lnTo>
                    <a:lnTo>
                      <a:pt x="0" y="21600"/>
                    </a:lnTo>
                    <a:lnTo>
                      <a:pt x="21600" y="5169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6" name="三角形"/>
              <p:cNvSpPr/>
              <p:nvPr/>
            </p:nvSpPr>
            <p:spPr>
              <a:xfrm rot="6248562">
                <a:off x="293886" y="341485"/>
                <a:ext cx="337684" cy="210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8206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7" name="三角形"/>
              <p:cNvSpPr/>
              <p:nvPr/>
            </p:nvSpPr>
            <p:spPr>
              <a:xfrm rot="6248562">
                <a:off x="-81089" y="238086"/>
                <a:ext cx="352155" cy="107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6"/>
                    </a:moveTo>
                    <a:lnTo>
                      <a:pt x="21600" y="0"/>
                    </a:lnTo>
                    <a:lnTo>
                      <a:pt x="19514" y="21600"/>
                    </a:lnTo>
                    <a:lnTo>
                      <a:pt x="0" y="3086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22" name="群組"/>
            <p:cNvGrpSpPr/>
            <p:nvPr/>
          </p:nvGrpSpPr>
          <p:grpSpPr>
            <a:xfrm>
              <a:off x="403355" y="1869372"/>
              <a:ext cx="786132" cy="694537"/>
              <a:chOff x="0" y="0"/>
              <a:chExt cx="786131" cy="694535"/>
            </a:xfrm>
          </p:grpSpPr>
          <p:sp>
            <p:nvSpPr>
              <p:cNvPr id="219" name="三角形"/>
              <p:cNvSpPr/>
              <p:nvPr/>
            </p:nvSpPr>
            <p:spPr>
              <a:xfrm rot="5003157">
                <a:off x="522069" y="-28720"/>
                <a:ext cx="207878" cy="298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169"/>
                    </a:moveTo>
                    <a:lnTo>
                      <a:pt x="7027" y="0"/>
                    </a:lnTo>
                    <a:lnTo>
                      <a:pt x="0" y="21600"/>
                    </a:lnTo>
                    <a:lnTo>
                      <a:pt x="21600" y="5169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0" name="三角形"/>
              <p:cNvSpPr/>
              <p:nvPr/>
            </p:nvSpPr>
            <p:spPr>
              <a:xfrm rot="5003157">
                <a:off x="375967" y="380129"/>
                <a:ext cx="354912" cy="247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8206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1" name="三角形"/>
              <p:cNvSpPr/>
              <p:nvPr/>
            </p:nvSpPr>
            <p:spPr>
              <a:xfrm rot="5003157">
                <a:off x="-100970" y="431416"/>
                <a:ext cx="370123" cy="126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6"/>
                    </a:moveTo>
                    <a:lnTo>
                      <a:pt x="21600" y="0"/>
                    </a:lnTo>
                    <a:lnTo>
                      <a:pt x="19514" y="21600"/>
                    </a:lnTo>
                    <a:lnTo>
                      <a:pt x="0" y="3086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26" name="群組"/>
            <p:cNvGrpSpPr/>
            <p:nvPr/>
          </p:nvGrpSpPr>
          <p:grpSpPr>
            <a:xfrm>
              <a:off x="1380476" y="93633"/>
              <a:ext cx="547689" cy="582614"/>
              <a:chOff x="0" y="0"/>
              <a:chExt cx="547687" cy="582612"/>
            </a:xfrm>
          </p:grpSpPr>
          <p:sp>
            <p:nvSpPr>
              <p:cNvPr id="223" name="三角形"/>
              <p:cNvSpPr/>
              <p:nvPr/>
            </p:nvSpPr>
            <p:spPr>
              <a:xfrm>
                <a:off x="-1" y="-1"/>
                <a:ext cx="174073" cy="218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169"/>
                    </a:moveTo>
                    <a:lnTo>
                      <a:pt x="7027" y="0"/>
                    </a:lnTo>
                    <a:lnTo>
                      <a:pt x="0" y="21600"/>
                    </a:lnTo>
                    <a:lnTo>
                      <a:pt x="21600" y="5169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4" name="三角形"/>
              <p:cNvSpPr/>
              <p:nvPr/>
            </p:nvSpPr>
            <p:spPr>
              <a:xfrm>
                <a:off x="250492" y="103905"/>
                <a:ext cx="297196" cy="1818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8206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5" name="三角形"/>
              <p:cNvSpPr/>
              <p:nvPr/>
            </p:nvSpPr>
            <p:spPr>
              <a:xfrm>
                <a:off x="191053" y="489839"/>
                <a:ext cx="309933" cy="9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6"/>
                    </a:moveTo>
                    <a:lnTo>
                      <a:pt x="21600" y="0"/>
                    </a:lnTo>
                    <a:lnTo>
                      <a:pt x="19514" y="21600"/>
                    </a:lnTo>
                    <a:lnTo>
                      <a:pt x="0" y="3086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66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27" name="形狀"/>
            <p:cNvSpPr/>
            <p:nvPr/>
          </p:nvSpPr>
          <p:spPr>
            <a:xfrm>
              <a:off x="226154" y="242858"/>
              <a:ext cx="1102432" cy="120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4" y="11200"/>
                  </a:moveTo>
                  <a:cubicBezTo>
                    <a:pt x="35" y="9857"/>
                    <a:pt x="35" y="8543"/>
                    <a:pt x="66" y="7200"/>
                  </a:cubicBezTo>
                  <a:cubicBezTo>
                    <a:pt x="66" y="6800"/>
                    <a:pt x="467" y="6400"/>
                    <a:pt x="622" y="6000"/>
                  </a:cubicBezTo>
                  <a:cubicBezTo>
                    <a:pt x="715" y="5771"/>
                    <a:pt x="869" y="5200"/>
                    <a:pt x="869" y="5200"/>
                  </a:cubicBezTo>
                  <a:cubicBezTo>
                    <a:pt x="962" y="4943"/>
                    <a:pt x="1024" y="4657"/>
                    <a:pt x="1178" y="4400"/>
                  </a:cubicBezTo>
                  <a:cubicBezTo>
                    <a:pt x="1271" y="4229"/>
                    <a:pt x="1549" y="3943"/>
                    <a:pt x="1549" y="3943"/>
                  </a:cubicBezTo>
                  <a:cubicBezTo>
                    <a:pt x="1765" y="3314"/>
                    <a:pt x="2692" y="2343"/>
                    <a:pt x="3403" y="2114"/>
                  </a:cubicBezTo>
                  <a:cubicBezTo>
                    <a:pt x="3928" y="1743"/>
                    <a:pt x="4577" y="1057"/>
                    <a:pt x="5195" y="857"/>
                  </a:cubicBezTo>
                  <a:cubicBezTo>
                    <a:pt x="5597" y="486"/>
                    <a:pt x="6370" y="429"/>
                    <a:pt x="6926" y="286"/>
                  </a:cubicBezTo>
                  <a:cubicBezTo>
                    <a:pt x="7173" y="229"/>
                    <a:pt x="7420" y="171"/>
                    <a:pt x="7667" y="114"/>
                  </a:cubicBezTo>
                  <a:cubicBezTo>
                    <a:pt x="7822" y="86"/>
                    <a:pt x="8162" y="0"/>
                    <a:pt x="8162" y="0"/>
                  </a:cubicBezTo>
                  <a:cubicBezTo>
                    <a:pt x="9120" y="29"/>
                    <a:pt x="10047" y="0"/>
                    <a:pt x="11005" y="57"/>
                  </a:cubicBezTo>
                  <a:cubicBezTo>
                    <a:pt x="11283" y="57"/>
                    <a:pt x="11870" y="171"/>
                    <a:pt x="11870" y="171"/>
                  </a:cubicBezTo>
                  <a:cubicBezTo>
                    <a:pt x="12859" y="486"/>
                    <a:pt x="14280" y="400"/>
                    <a:pt x="15084" y="1143"/>
                  </a:cubicBezTo>
                  <a:cubicBezTo>
                    <a:pt x="16289" y="1714"/>
                    <a:pt x="18267" y="3000"/>
                    <a:pt x="19101" y="3657"/>
                  </a:cubicBezTo>
                  <a:cubicBezTo>
                    <a:pt x="19595" y="3829"/>
                    <a:pt x="19843" y="4686"/>
                    <a:pt x="20152" y="5086"/>
                  </a:cubicBezTo>
                  <a:cubicBezTo>
                    <a:pt x="20584" y="6686"/>
                    <a:pt x="21202" y="7571"/>
                    <a:pt x="21388" y="9200"/>
                  </a:cubicBezTo>
                  <a:cubicBezTo>
                    <a:pt x="21573" y="10429"/>
                    <a:pt x="21357" y="11371"/>
                    <a:pt x="21202" y="12400"/>
                  </a:cubicBezTo>
                  <a:cubicBezTo>
                    <a:pt x="21171" y="13400"/>
                    <a:pt x="21326" y="14571"/>
                    <a:pt x="20522" y="15371"/>
                  </a:cubicBezTo>
                  <a:cubicBezTo>
                    <a:pt x="20275" y="15629"/>
                    <a:pt x="19873" y="15800"/>
                    <a:pt x="19719" y="16114"/>
                  </a:cubicBezTo>
                  <a:cubicBezTo>
                    <a:pt x="19626" y="16257"/>
                    <a:pt x="19626" y="16457"/>
                    <a:pt x="19472" y="16571"/>
                  </a:cubicBezTo>
                  <a:cubicBezTo>
                    <a:pt x="19255" y="16714"/>
                    <a:pt x="18730" y="16800"/>
                    <a:pt x="18730" y="16800"/>
                  </a:cubicBezTo>
                  <a:cubicBezTo>
                    <a:pt x="17927" y="17200"/>
                    <a:pt x="15393" y="18543"/>
                    <a:pt x="14589" y="18971"/>
                  </a:cubicBezTo>
                  <a:cubicBezTo>
                    <a:pt x="14342" y="19029"/>
                    <a:pt x="13848" y="19371"/>
                    <a:pt x="13848" y="19371"/>
                  </a:cubicBezTo>
                  <a:cubicBezTo>
                    <a:pt x="13508" y="19571"/>
                    <a:pt x="12859" y="19400"/>
                    <a:pt x="12488" y="19543"/>
                  </a:cubicBezTo>
                  <a:cubicBezTo>
                    <a:pt x="12210" y="19629"/>
                    <a:pt x="11870" y="19657"/>
                    <a:pt x="11561" y="19714"/>
                  </a:cubicBezTo>
                  <a:cubicBezTo>
                    <a:pt x="10109" y="19686"/>
                    <a:pt x="9460" y="19629"/>
                    <a:pt x="8224" y="19543"/>
                  </a:cubicBezTo>
                  <a:cubicBezTo>
                    <a:pt x="7667" y="19714"/>
                    <a:pt x="8131" y="19514"/>
                    <a:pt x="7976" y="20629"/>
                  </a:cubicBezTo>
                  <a:cubicBezTo>
                    <a:pt x="7946" y="20943"/>
                    <a:pt x="7698" y="21429"/>
                    <a:pt x="7420" y="21600"/>
                  </a:cubicBezTo>
                  <a:cubicBezTo>
                    <a:pt x="6709" y="21486"/>
                    <a:pt x="6370" y="21000"/>
                    <a:pt x="5690" y="20800"/>
                  </a:cubicBezTo>
                  <a:cubicBezTo>
                    <a:pt x="5412" y="20714"/>
                    <a:pt x="5257" y="20686"/>
                    <a:pt x="5010" y="20571"/>
                  </a:cubicBezTo>
                  <a:cubicBezTo>
                    <a:pt x="4886" y="20514"/>
                    <a:pt x="4639" y="20457"/>
                    <a:pt x="4639" y="20457"/>
                  </a:cubicBezTo>
                  <a:cubicBezTo>
                    <a:pt x="4825" y="19857"/>
                    <a:pt x="5535" y="19686"/>
                    <a:pt x="5999" y="19257"/>
                  </a:cubicBezTo>
                  <a:cubicBezTo>
                    <a:pt x="6091" y="19000"/>
                    <a:pt x="6308" y="18629"/>
                    <a:pt x="6493" y="18400"/>
                  </a:cubicBezTo>
                  <a:cubicBezTo>
                    <a:pt x="6462" y="18229"/>
                    <a:pt x="6524" y="18029"/>
                    <a:pt x="6431" y="17886"/>
                  </a:cubicBezTo>
                  <a:cubicBezTo>
                    <a:pt x="6370" y="17743"/>
                    <a:pt x="6122" y="17800"/>
                    <a:pt x="5999" y="17714"/>
                  </a:cubicBezTo>
                  <a:cubicBezTo>
                    <a:pt x="5690" y="17486"/>
                    <a:pt x="5319" y="17314"/>
                    <a:pt x="5072" y="17029"/>
                  </a:cubicBezTo>
                  <a:cubicBezTo>
                    <a:pt x="4485" y="16371"/>
                    <a:pt x="3774" y="15771"/>
                    <a:pt x="3032" y="15257"/>
                  </a:cubicBezTo>
                  <a:cubicBezTo>
                    <a:pt x="2661" y="15000"/>
                    <a:pt x="2198" y="14771"/>
                    <a:pt x="1858" y="14457"/>
                  </a:cubicBezTo>
                  <a:cubicBezTo>
                    <a:pt x="1487" y="14114"/>
                    <a:pt x="1116" y="13714"/>
                    <a:pt x="684" y="13429"/>
                  </a:cubicBezTo>
                  <a:cubicBezTo>
                    <a:pt x="375" y="13029"/>
                    <a:pt x="282" y="12886"/>
                    <a:pt x="189" y="12400"/>
                  </a:cubicBezTo>
                  <a:cubicBezTo>
                    <a:pt x="158" y="12029"/>
                    <a:pt x="189" y="11657"/>
                    <a:pt x="128" y="11314"/>
                  </a:cubicBezTo>
                  <a:cubicBezTo>
                    <a:pt x="128" y="11257"/>
                    <a:pt x="-27" y="11171"/>
                    <a:pt x="4" y="11200"/>
                  </a:cubicBezTo>
                  <a:close/>
                </a:path>
              </a:pathLst>
            </a:custGeom>
            <a:solidFill>
              <a:srgbClr val="EDFAD2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8" name="形狀"/>
            <p:cNvSpPr/>
            <p:nvPr/>
          </p:nvSpPr>
          <p:spPr>
            <a:xfrm rot="828662">
              <a:off x="470839" y="5497483"/>
              <a:ext cx="209551" cy="265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91" y="138"/>
                  </a:lnTo>
                  <a:lnTo>
                    <a:pt x="3567" y="692"/>
                  </a:lnTo>
                  <a:lnTo>
                    <a:pt x="7332" y="1662"/>
                  </a:lnTo>
                  <a:lnTo>
                    <a:pt x="11494" y="3323"/>
                  </a:lnTo>
                  <a:lnTo>
                    <a:pt x="15457" y="6092"/>
                  </a:lnTo>
                  <a:lnTo>
                    <a:pt x="19024" y="9831"/>
                  </a:lnTo>
                  <a:lnTo>
                    <a:pt x="21204" y="14954"/>
                  </a:lnTo>
                  <a:lnTo>
                    <a:pt x="21600" y="21600"/>
                  </a:lnTo>
                  <a:lnTo>
                    <a:pt x="18429" y="21600"/>
                  </a:lnTo>
                  <a:lnTo>
                    <a:pt x="17240" y="21323"/>
                  </a:lnTo>
                  <a:lnTo>
                    <a:pt x="16051" y="21185"/>
                  </a:lnTo>
                  <a:lnTo>
                    <a:pt x="14664" y="20769"/>
                  </a:lnTo>
                  <a:lnTo>
                    <a:pt x="13079" y="20077"/>
                  </a:lnTo>
                  <a:lnTo>
                    <a:pt x="11494" y="19246"/>
                  </a:lnTo>
                  <a:lnTo>
                    <a:pt x="10503" y="17446"/>
                  </a:lnTo>
                  <a:lnTo>
                    <a:pt x="10503" y="15369"/>
                  </a:lnTo>
                  <a:lnTo>
                    <a:pt x="11097" y="13292"/>
                  </a:lnTo>
                  <a:lnTo>
                    <a:pt x="11692" y="11077"/>
                  </a:lnTo>
                  <a:lnTo>
                    <a:pt x="11097" y="8585"/>
                  </a:lnTo>
                  <a:lnTo>
                    <a:pt x="9512" y="5954"/>
                  </a:lnTo>
                  <a:lnTo>
                    <a:pt x="6143" y="3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9" name="形狀"/>
            <p:cNvSpPr/>
            <p:nvPr/>
          </p:nvSpPr>
          <p:spPr>
            <a:xfrm rot="828662">
              <a:off x="508939" y="5795933"/>
              <a:ext cx="104776" cy="6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0" y="540"/>
                  </a:lnTo>
                  <a:lnTo>
                    <a:pt x="2400" y="1620"/>
                  </a:lnTo>
                  <a:lnTo>
                    <a:pt x="5200" y="4320"/>
                  </a:lnTo>
                  <a:lnTo>
                    <a:pt x="8400" y="6480"/>
                  </a:lnTo>
                  <a:lnTo>
                    <a:pt x="11600" y="8100"/>
                  </a:lnTo>
                  <a:lnTo>
                    <a:pt x="15200" y="9180"/>
                  </a:lnTo>
                  <a:lnTo>
                    <a:pt x="18400" y="9720"/>
                  </a:lnTo>
                  <a:lnTo>
                    <a:pt x="21600" y="8640"/>
                  </a:lnTo>
                  <a:lnTo>
                    <a:pt x="21200" y="13500"/>
                  </a:lnTo>
                  <a:lnTo>
                    <a:pt x="20000" y="17820"/>
                  </a:lnTo>
                  <a:lnTo>
                    <a:pt x="17600" y="20520"/>
                  </a:lnTo>
                  <a:lnTo>
                    <a:pt x="14800" y="21600"/>
                  </a:lnTo>
                  <a:lnTo>
                    <a:pt x="11200" y="21060"/>
                  </a:lnTo>
                  <a:lnTo>
                    <a:pt x="7600" y="17280"/>
                  </a:lnTo>
                  <a:lnTo>
                    <a:pt x="4000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0" name="形狀"/>
            <p:cNvSpPr/>
            <p:nvPr/>
          </p:nvSpPr>
          <p:spPr>
            <a:xfrm>
              <a:off x="104126" y="6618258"/>
              <a:ext cx="187326" cy="33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98" y="827"/>
                  </a:lnTo>
                  <a:lnTo>
                    <a:pt x="2746" y="1964"/>
                  </a:lnTo>
                  <a:lnTo>
                    <a:pt x="4759" y="3411"/>
                  </a:lnTo>
                  <a:lnTo>
                    <a:pt x="6956" y="5271"/>
                  </a:lnTo>
                  <a:lnTo>
                    <a:pt x="9885" y="7441"/>
                  </a:lnTo>
                  <a:lnTo>
                    <a:pt x="12264" y="9715"/>
                  </a:lnTo>
                  <a:lnTo>
                    <a:pt x="14461" y="12299"/>
                  </a:lnTo>
                  <a:lnTo>
                    <a:pt x="15925" y="15089"/>
                  </a:lnTo>
                  <a:lnTo>
                    <a:pt x="17207" y="18086"/>
                  </a:lnTo>
                  <a:lnTo>
                    <a:pt x="16658" y="21600"/>
                  </a:lnTo>
                  <a:lnTo>
                    <a:pt x="21600" y="21600"/>
                  </a:lnTo>
                  <a:lnTo>
                    <a:pt x="21417" y="18293"/>
                  </a:lnTo>
                  <a:lnTo>
                    <a:pt x="19037" y="12299"/>
                  </a:lnTo>
                  <a:lnTo>
                    <a:pt x="15010" y="7131"/>
                  </a:lnTo>
                  <a:lnTo>
                    <a:pt x="8603" y="2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1" name="形狀"/>
            <p:cNvSpPr/>
            <p:nvPr/>
          </p:nvSpPr>
          <p:spPr>
            <a:xfrm>
              <a:off x="86664" y="6392833"/>
              <a:ext cx="206376" cy="20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14" y="0"/>
                  </a:moveTo>
                  <a:lnTo>
                    <a:pt x="21600" y="21600"/>
                  </a:lnTo>
                  <a:lnTo>
                    <a:pt x="20769" y="21262"/>
                  </a:lnTo>
                  <a:lnTo>
                    <a:pt x="18443" y="20419"/>
                  </a:lnTo>
                  <a:lnTo>
                    <a:pt x="15286" y="18731"/>
                  </a:lnTo>
                  <a:lnTo>
                    <a:pt x="6812" y="15862"/>
                  </a:lnTo>
                  <a:lnTo>
                    <a:pt x="3157" y="15188"/>
                  </a:lnTo>
                  <a:lnTo>
                    <a:pt x="0" y="15694"/>
                  </a:lnTo>
                  <a:lnTo>
                    <a:pt x="0" y="12150"/>
                  </a:lnTo>
                  <a:lnTo>
                    <a:pt x="1994" y="11812"/>
                  </a:lnTo>
                  <a:lnTo>
                    <a:pt x="3988" y="11138"/>
                  </a:lnTo>
                  <a:lnTo>
                    <a:pt x="6314" y="11138"/>
                  </a:lnTo>
                  <a:lnTo>
                    <a:pt x="8474" y="11306"/>
                  </a:lnTo>
                  <a:lnTo>
                    <a:pt x="10800" y="11812"/>
                  </a:lnTo>
                  <a:lnTo>
                    <a:pt x="12960" y="13162"/>
                  </a:lnTo>
                  <a:lnTo>
                    <a:pt x="13458" y="12488"/>
                  </a:lnTo>
                  <a:lnTo>
                    <a:pt x="13458" y="9788"/>
                  </a:lnTo>
                  <a:lnTo>
                    <a:pt x="13625" y="6244"/>
                  </a:lnTo>
                  <a:lnTo>
                    <a:pt x="13625" y="4894"/>
                  </a:lnTo>
                  <a:lnTo>
                    <a:pt x="13292" y="4894"/>
                  </a:lnTo>
                  <a:lnTo>
                    <a:pt x="12794" y="4556"/>
                  </a:lnTo>
                  <a:lnTo>
                    <a:pt x="12628" y="3712"/>
                  </a:lnTo>
                  <a:lnTo>
                    <a:pt x="12462" y="3206"/>
                  </a:lnTo>
                  <a:lnTo>
                    <a:pt x="12628" y="2531"/>
                  </a:lnTo>
                  <a:lnTo>
                    <a:pt x="13126" y="1688"/>
                  </a:lnTo>
                  <a:lnTo>
                    <a:pt x="14788" y="1012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2" name="形狀"/>
            <p:cNvSpPr/>
            <p:nvPr/>
          </p:nvSpPr>
          <p:spPr>
            <a:xfrm>
              <a:off x="86664" y="6362670"/>
              <a:ext cx="74613" cy="13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04" y="0"/>
                  </a:moveTo>
                  <a:lnTo>
                    <a:pt x="6894" y="9293"/>
                  </a:lnTo>
                  <a:lnTo>
                    <a:pt x="0" y="14819"/>
                  </a:lnTo>
                  <a:lnTo>
                    <a:pt x="0" y="21600"/>
                  </a:lnTo>
                  <a:lnTo>
                    <a:pt x="3677" y="20595"/>
                  </a:lnTo>
                  <a:lnTo>
                    <a:pt x="9191" y="18335"/>
                  </a:lnTo>
                  <a:lnTo>
                    <a:pt x="15166" y="15823"/>
                  </a:lnTo>
                  <a:lnTo>
                    <a:pt x="19302" y="12809"/>
                  </a:lnTo>
                  <a:lnTo>
                    <a:pt x="21600" y="9042"/>
                  </a:lnTo>
                  <a:lnTo>
                    <a:pt x="21140" y="4772"/>
                  </a:lnTo>
                  <a:lnTo>
                    <a:pt x="17004" y="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3" name="形狀"/>
            <p:cNvSpPr/>
            <p:nvPr/>
          </p:nvSpPr>
          <p:spPr>
            <a:xfrm>
              <a:off x="86664" y="5235545"/>
              <a:ext cx="788988" cy="117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79"/>
                  </a:moveTo>
                  <a:lnTo>
                    <a:pt x="1782" y="117"/>
                  </a:lnTo>
                  <a:lnTo>
                    <a:pt x="4390" y="0"/>
                  </a:lnTo>
                  <a:lnTo>
                    <a:pt x="7388" y="117"/>
                  </a:lnTo>
                  <a:lnTo>
                    <a:pt x="10778" y="613"/>
                  </a:lnTo>
                  <a:lnTo>
                    <a:pt x="14038" y="1459"/>
                  </a:lnTo>
                  <a:lnTo>
                    <a:pt x="16602" y="2627"/>
                  </a:lnTo>
                  <a:lnTo>
                    <a:pt x="18601" y="4116"/>
                  </a:lnTo>
                  <a:lnTo>
                    <a:pt x="20122" y="5809"/>
                  </a:lnTo>
                  <a:lnTo>
                    <a:pt x="21078" y="7648"/>
                  </a:lnTo>
                  <a:lnTo>
                    <a:pt x="21557" y="9545"/>
                  </a:lnTo>
                  <a:lnTo>
                    <a:pt x="21600" y="11559"/>
                  </a:lnTo>
                  <a:lnTo>
                    <a:pt x="21165" y="13485"/>
                  </a:lnTo>
                  <a:lnTo>
                    <a:pt x="20427" y="15383"/>
                  </a:lnTo>
                  <a:lnTo>
                    <a:pt x="19253" y="17105"/>
                  </a:lnTo>
                  <a:lnTo>
                    <a:pt x="17645" y="18652"/>
                  </a:lnTo>
                  <a:lnTo>
                    <a:pt x="15820" y="19936"/>
                  </a:lnTo>
                  <a:lnTo>
                    <a:pt x="13690" y="20870"/>
                  </a:lnTo>
                  <a:lnTo>
                    <a:pt x="11256" y="21483"/>
                  </a:lnTo>
                  <a:lnTo>
                    <a:pt x="8605" y="21600"/>
                  </a:lnTo>
                  <a:lnTo>
                    <a:pt x="5693" y="21221"/>
                  </a:lnTo>
                  <a:lnTo>
                    <a:pt x="7258" y="21250"/>
                  </a:lnTo>
                  <a:lnTo>
                    <a:pt x="8866" y="20958"/>
                  </a:lnTo>
                  <a:lnTo>
                    <a:pt x="10344" y="20432"/>
                  </a:lnTo>
                  <a:lnTo>
                    <a:pt x="11821" y="19557"/>
                  </a:lnTo>
                  <a:lnTo>
                    <a:pt x="13212" y="18535"/>
                  </a:lnTo>
                  <a:lnTo>
                    <a:pt x="14472" y="17338"/>
                  </a:lnTo>
                  <a:lnTo>
                    <a:pt x="15559" y="16025"/>
                  </a:lnTo>
                  <a:lnTo>
                    <a:pt x="16559" y="14595"/>
                  </a:lnTo>
                  <a:lnTo>
                    <a:pt x="17210" y="13106"/>
                  </a:lnTo>
                  <a:lnTo>
                    <a:pt x="17732" y="11588"/>
                  </a:lnTo>
                  <a:lnTo>
                    <a:pt x="17993" y="10099"/>
                  </a:lnTo>
                  <a:lnTo>
                    <a:pt x="17906" y="8640"/>
                  </a:lnTo>
                  <a:lnTo>
                    <a:pt x="17471" y="7326"/>
                  </a:lnTo>
                  <a:lnTo>
                    <a:pt x="16689" y="6071"/>
                  </a:lnTo>
                  <a:lnTo>
                    <a:pt x="15515" y="5021"/>
                  </a:lnTo>
                  <a:lnTo>
                    <a:pt x="13907" y="4145"/>
                  </a:lnTo>
                  <a:lnTo>
                    <a:pt x="11300" y="3123"/>
                  </a:lnTo>
                  <a:lnTo>
                    <a:pt x="8823" y="2394"/>
                  </a:lnTo>
                  <a:lnTo>
                    <a:pt x="6693" y="1897"/>
                  </a:lnTo>
                  <a:lnTo>
                    <a:pt x="4694" y="1635"/>
                  </a:lnTo>
                  <a:lnTo>
                    <a:pt x="2955" y="1605"/>
                  </a:lnTo>
                  <a:lnTo>
                    <a:pt x="1391" y="1781"/>
                  </a:lnTo>
                  <a:lnTo>
                    <a:pt x="0" y="2043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4" name="形狀"/>
            <p:cNvSpPr/>
            <p:nvPr/>
          </p:nvSpPr>
          <p:spPr>
            <a:xfrm rot="1584153">
              <a:off x="118414" y="744508"/>
              <a:ext cx="546101" cy="38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78"/>
                  </a:lnTo>
                  <a:lnTo>
                    <a:pt x="504" y="6835"/>
                  </a:lnTo>
                  <a:lnTo>
                    <a:pt x="925" y="8932"/>
                  </a:lnTo>
                  <a:lnTo>
                    <a:pt x="1513" y="10846"/>
                  </a:lnTo>
                  <a:lnTo>
                    <a:pt x="2269" y="12851"/>
                  </a:lnTo>
                  <a:lnTo>
                    <a:pt x="3194" y="14673"/>
                  </a:lnTo>
                  <a:lnTo>
                    <a:pt x="4286" y="16223"/>
                  </a:lnTo>
                  <a:lnTo>
                    <a:pt x="5631" y="17681"/>
                  </a:lnTo>
                  <a:lnTo>
                    <a:pt x="7228" y="18957"/>
                  </a:lnTo>
                  <a:lnTo>
                    <a:pt x="8909" y="19959"/>
                  </a:lnTo>
                  <a:lnTo>
                    <a:pt x="11010" y="20780"/>
                  </a:lnTo>
                  <a:lnTo>
                    <a:pt x="13279" y="21327"/>
                  </a:lnTo>
                  <a:lnTo>
                    <a:pt x="15801" y="21600"/>
                  </a:lnTo>
                  <a:lnTo>
                    <a:pt x="18490" y="21509"/>
                  </a:lnTo>
                  <a:lnTo>
                    <a:pt x="21600" y="21144"/>
                  </a:lnTo>
                  <a:lnTo>
                    <a:pt x="18826" y="20689"/>
                  </a:lnTo>
                  <a:lnTo>
                    <a:pt x="16389" y="20051"/>
                  </a:lnTo>
                  <a:lnTo>
                    <a:pt x="14288" y="19322"/>
                  </a:lnTo>
                  <a:lnTo>
                    <a:pt x="12439" y="18592"/>
                  </a:lnTo>
                  <a:lnTo>
                    <a:pt x="10758" y="17590"/>
                  </a:lnTo>
                  <a:lnTo>
                    <a:pt x="9413" y="16587"/>
                  </a:lnTo>
                  <a:lnTo>
                    <a:pt x="8153" y="15403"/>
                  </a:lnTo>
                  <a:lnTo>
                    <a:pt x="7060" y="14127"/>
                  </a:lnTo>
                  <a:lnTo>
                    <a:pt x="6051" y="12851"/>
                  </a:lnTo>
                  <a:lnTo>
                    <a:pt x="5127" y="11392"/>
                  </a:lnTo>
                  <a:lnTo>
                    <a:pt x="4370" y="9752"/>
                  </a:lnTo>
                  <a:lnTo>
                    <a:pt x="3614" y="8020"/>
                  </a:lnTo>
                  <a:lnTo>
                    <a:pt x="2774" y="6289"/>
                  </a:lnTo>
                  <a:lnTo>
                    <a:pt x="1933" y="4284"/>
                  </a:lnTo>
                  <a:lnTo>
                    <a:pt x="1009" y="21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5" name="形狀"/>
            <p:cNvSpPr/>
            <p:nvPr/>
          </p:nvSpPr>
          <p:spPr>
            <a:xfrm rot="1584153">
              <a:off x="470839" y="1293783"/>
              <a:ext cx="265113" cy="182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3" y="0"/>
                  </a:moveTo>
                  <a:lnTo>
                    <a:pt x="21600" y="21207"/>
                  </a:lnTo>
                  <a:lnTo>
                    <a:pt x="20903" y="21011"/>
                  </a:lnTo>
                  <a:lnTo>
                    <a:pt x="18639" y="20618"/>
                  </a:lnTo>
                  <a:lnTo>
                    <a:pt x="15503" y="19833"/>
                  </a:lnTo>
                  <a:lnTo>
                    <a:pt x="11845" y="19440"/>
                  </a:lnTo>
                  <a:lnTo>
                    <a:pt x="7839" y="19047"/>
                  </a:lnTo>
                  <a:lnTo>
                    <a:pt x="4355" y="19244"/>
                  </a:lnTo>
                  <a:lnTo>
                    <a:pt x="1568" y="20029"/>
                  </a:lnTo>
                  <a:lnTo>
                    <a:pt x="0" y="21600"/>
                  </a:lnTo>
                  <a:lnTo>
                    <a:pt x="697" y="19244"/>
                  </a:lnTo>
                  <a:lnTo>
                    <a:pt x="1394" y="17476"/>
                  </a:lnTo>
                  <a:lnTo>
                    <a:pt x="2787" y="16102"/>
                  </a:lnTo>
                  <a:lnTo>
                    <a:pt x="4355" y="14924"/>
                  </a:lnTo>
                  <a:lnTo>
                    <a:pt x="6271" y="14138"/>
                  </a:lnTo>
                  <a:lnTo>
                    <a:pt x="8187" y="13942"/>
                  </a:lnTo>
                  <a:lnTo>
                    <a:pt x="10277" y="13942"/>
                  </a:lnTo>
                  <a:lnTo>
                    <a:pt x="12542" y="14531"/>
                  </a:lnTo>
                  <a:lnTo>
                    <a:pt x="12716" y="13942"/>
                  </a:lnTo>
                  <a:lnTo>
                    <a:pt x="12194" y="10996"/>
                  </a:lnTo>
                  <a:lnTo>
                    <a:pt x="11671" y="7462"/>
                  </a:lnTo>
                  <a:lnTo>
                    <a:pt x="11323" y="5891"/>
                  </a:lnTo>
                  <a:lnTo>
                    <a:pt x="10974" y="5891"/>
                  </a:lnTo>
                  <a:lnTo>
                    <a:pt x="10626" y="5695"/>
                  </a:lnTo>
                  <a:lnTo>
                    <a:pt x="9929" y="4516"/>
                  </a:lnTo>
                  <a:lnTo>
                    <a:pt x="9929" y="3731"/>
                  </a:lnTo>
                  <a:lnTo>
                    <a:pt x="10277" y="2749"/>
                  </a:lnTo>
                  <a:lnTo>
                    <a:pt x="11497" y="1571"/>
                  </a:lnTo>
                  <a:lnTo>
                    <a:pt x="13413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6" name="形狀"/>
            <p:cNvSpPr/>
            <p:nvPr/>
          </p:nvSpPr>
          <p:spPr>
            <a:xfrm rot="1584153">
              <a:off x="997889" y="547658"/>
              <a:ext cx="233363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91" y="138"/>
                  </a:lnTo>
                  <a:lnTo>
                    <a:pt x="3567" y="692"/>
                  </a:lnTo>
                  <a:lnTo>
                    <a:pt x="7332" y="1662"/>
                  </a:lnTo>
                  <a:lnTo>
                    <a:pt x="11494" y="3323"/>
                  </a:lnTo>
                  <a:lnTo>
                    <a:pt x="15457" y="6092"/>
                  </a:lnTo>
                  <a:lnTo>
                    <a:pt x="19024" y="9831"/>
                  </a:lnTo>
                  <a:lnTo>
                    <a:pt x="21204" y="14954"/>
                  </a:lnTo>
                  <a:lnTo>
                    <a:pt x="21600" y="21600"/>
                  </a:lnTo>
                  <a:lnTo>
                    <a:pt x="18429" y="21600"/>
                  </a:lnTo>
                  <a:lnTo>
                    <a:pt x="17240" y="21323"/>
                  </a:lnTo>
                  <a:lnTo>
                    <a:pt x="16051" y="21185"/>
                  </a:lnTo>
                  <a:lnTo>
                    <a:pt x="14664" y="20769"/>
                  </a:lnTo>
                  <a:lnTo>
                    <a:pt x="13079" y="20077"/>
                  </a:lnTo>
                  <a:lnTo>
                    <a:pt x="11494" y="19246"/>
                  </a:lnTo>
                  <a:lnTo>
                    <a:pt x="10503" y="17446"/>
                  </a:lnTo>
                  <a:lnTo>
                    <a:pt x="10503" y="15369"/>
                  </a:lnTo>
                  <a:lnTo>
                    <a:pt x="11097" y="13292"/>
                  </a:lnTo>
                  <a:lnTo>
                    <a:pt x="11692" y="11077"/>
                  </a:lnTo>
                  <a:lnTo>
                    <a:pt x="11097" y="8585"/>
                  </a:lnTo>
                  <a:lnTo>
                    <a:pt x="9512" y="5954"/>
                  </a:lnTo>
                  <a:lnTo>
                    <a:pt x="6143" y="3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7" name="形狀"/>
            <p:cNvSpPr/>
            <p:nvPr/>
          </p:nvSpPr>
          <p:spPr>
            <a:xfrm rot="1584153">
              <a:off x="461314" y="1238221"/>
              <a:ext cx="98426" cy="15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57" y="0"/>
                  </a:moveTo>
                  <a:lnTo>
                    <a:pt x="9391" y="8732"/>
                  </a:lnTo>
                  <a:lnTo>
                    <a:pt x="7043" y="14247"/>
                  </a:lnTo>
                  <a:lnTo>
                    <a:pt x="5165" y="18153"/>
                  </a:lnTo>
                  <a:lnTo>
                    <a:pt x="0" y="21600"/>
                  </a:lnTo>
                  <a:lnTo>
                    <a:pt x="5635" y="20221"/>
                  </a:lnTo>
                  <a:lnTo>
                    <a:pt x="10800" y="18383"/>
                  </a:lnTo>
                  <a:lnTo>
                    <a:pt x="15026" y="15855"/>
                  </a:lnTo>
                  <a:lnTo>
                    <a:pt x="18783" y="13098"/>
                  </a:lnTo>
                  <a:lnTo>
                    <a:pt x="21130" y="10111"/>
                  </a:lnTo>
                  <a:lnTo>
                    <a:pt x="21600" y="6894"/>
                  </a:lnTo>
                  <a:lnTo>
                    <a:pt x="19722" y="3447"/>
                  </a:lnTo>
                  <a:lnTo>
                    <a:pt x="14557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8" name="形狀"/>
            <p:cNvSpPr/>
            <p:nvPr/>
          </p:nvSpPr>
          <p:spPr>
            <a:xfrm rot="1584153">
              <a:off x="1015351" y="833408"/>
              <a:ext cx="114301" cy="65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0" y="540"/>
                  </a:lnTo>
                  <a:lnTo>
                    <a:pt x="2400" y="1620"/>
                  </a:lnTo>
                  <a:lnTo>
                    <a:pt x="5200" y="4320"/>
                  </a:lnTo>
                  <a:lnTo>
                    <a:pt x="8400" y="6480"/>
                  </a:lnTo>
                  <a:lnTo>
                    <a:pt x="11600" y="8100"/>
                  </a:lnTo>
                  <a:lnTo>
                    <a:pt x="15200" y="9180"/>
                  </a:lnTo>
                  <a:lnTo>
                    <a:pt x="18400" y="9720"/>
                  </a:lnTo>
                  <a:lnTo>
                    <a:pt x="21600" y="8640"/>
                  </a:lnTo>
                  <a:lnTo>
                    <a:pt x="21200" y="13500"/>
                  </a:lnTo>
                  <a:lnTo>
                    <a:pt x="20000" y="17820"/>
                  </a:lnTo>
                  <a:lnTo>
                    <a:pt x="17600" y="20520"/>
                  </a:lnTo>
                  <a:lnTo>
                    <a:pt x="14800" y="21600"/>
                  </a:lnTo>
                  <a:lnTo>
                    <a:pt x="11200" y="21060"/>
                  </a:lnTo>
                  <a:lnTo>
                    <a:pt x="7600" y="17280"/>
                  </a:lnTo>
                  <a:lnTo>
                    <a:pt x="4000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9" name="形狀"/>
            <p:cNvSpPr/>
            <p:nvPr/>
          </p:nvSpPr>
          <p:spPr>
            <a:xfrm>
              <a:off x="86664" y="1500158"/>
              <a:ext cx="571501" cy="103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40" y="0"/>
                  </a:moveTo>
                  <a:lnTo>
                    <a:pt x="16140" y="299"/>
                  </a:lnTo>
                  <a:lnTo>
                    <a:pt x="16620" y="731"/>
                  </a:lnTo>
                  <a:lnTo>
                    <a:pt x="17160" y="1296"/>
                  </a:lnTo>
                  <a:lnTo>
                    <a:pt x="17820" y="1927"/>
                  </a:lnTo>
                  <a:lnTo>
                    <a:pt x="18540" y="2758"/>
                  </a:lnTo>
                  <a:lnTo>
                    <a:pt x="19140" y="3589"/>
                  </a:lnTo>
                  <a:lnTo>
                    <a:pt x="19740" y="4519"/>
                  </a:lnTo>
                  <a:lnTo>
                    <a:pt x="19980" y="5417"/>
                  </a:lnTo>
                  <a:lnTo>
                    <a:pt x="20160" y="6414"/>
                  </a:lnTo>
                  <a:lnTo>
                    <a:pt x="19920" y="7410"/>
                  </a:lnTo>
                  <a:lnTo>
                    <a:pt x="19380" y="8474"/>
                  </a:lnTo>
                  <a:lnTo>
                    <a:pt x="18600" y="9471"/>
                  </a:lnTo>
                  <a:lnTo>
                    <a:pt x="17220" y="10468"/>
                  </a:lnTo>
                  <a:lnTo>
                    <a:pt x="15420" y="11398"/>
                  </a:lnTo>
                  <a:lnTo>
                    <a:pt x="13080" y="12295"/>
                  </a:lnTo>
                  <a:lnTo>
                    <a:pt x="10020" y="13159"/>
                  </a:lnTo>
                  <a:lnTo>
                    <a:pt x="6660" y="14123"/>
                  </a:lnTo>
                  <a:lnTo>
                    <a:pt x="4140" y="15186"/>
                  </a:lnTo>
                  <a:lnTo>
                    <a:pt x="2100" y="16283"/>
                  </a:lnTo>
                  <a:lnTo>
                    <a:pt x="720" y="17479"/>
                  </a:lnTo>
                  <a:lnTo>
                    <a:pt x="0" y="18377"/>
                  </a:lnTo>
                  <a:lnTo>
                    <a:pt x="0" y="21600"/>
                  </a:lnTo>
                  <a:lnTo>
                    <a:pt x="360" y="20869"/>
                  </a:lnTo>
                  <a:lnTo>
                    <a:pt x="1140" y="19739"/>
                  </a:lnTo>
                  <a:lnTo>
                    <a:pt x="2580" y="18310"/>
                  </a:lnTo>
                  <a:lnTo>
                    <a:pt x="4560" y="16715"/>
                  </a:lnTo>
                  <a:lnTo>
                    <a:pt x="7500" y="15087"/>
                  </a:lnTo>
                  <a:lnTo>
                    <a:pt x="11400" y="13558"/>
                  </a:lnTo>
                  <a:lnTo>
                    <a:pt x="16500" y="12129"/>
                  </a:lnTo>
                  <a:lnTo>
                    <a:pt x="18480" y="11365"/>
                  </a:lnTo>
                  <a:lnTo>
                    <a:pt x="20100" y="10135"/>
                  </a:lnTo>
                  <a:lnTo>
                    <a:pt x="21120" y="8474"/>
                  </a:lnTo>
                  <a:lnTo>
                    <a:pt x="21600" y="6679"/>
                  </a:lnTo>
                  <a:lnTo>
                    <a:pt x="21360" y="4785"/>
                  </a:lnTo>
                  <a:lnTo>
                    <a:pt x="20460" y="2924"/>
                  </a:lnTo>
                  <a:lnTo>
                    <a:pt x="18660" y="1296"/>
                  </a:lnTo>
                  <a:lnTo>
                    <a:pt x="15840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0" name="形狀"/>
            <p:cNvSpPr/>
            <p:nvPr/>
          </p:nvSpPr>
          <p:spPr>
            <a:xfrm rot="1584153">
              <a:off x="175564" y="226983"/>
              <a:ext cx="1276351" cy="1089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7" y="12065"/>
                  </a:moveTo>
                  <a:lnTo>
                    <a:pt x="580" y="12000"/>
                  </a:lnTo>
                  <a:lnTo>
                    <a:pt x="362" y="11676"/>
                  </a:lnTo>
                  <a:lnTo>
                    <a:pt x="217" y="11059"/>
                  </a:lnTo>
                  <a:lnTo>
                    <a:pt x="36" y="10314"/>
                  </a:lnTo>
                  <a:lnTo>
                    <a:pt x="0" y="9373"/>
                  </a:lnTo>
                  <a:lnTo>
                    <a:pt x="0" y="8335"/>
                  </a:lnTo>
                  <a:lnTo>
                    <a:pt x="145" y="7200"/>
                  </a:lnTo>
                  <a:lnTo>
                    <a:pt x="471" y="6065"/>
                  </a:lnTo>
                  <a:lnTo>
                    <a:pt x="906" y="4897"/>
                  </a:lnTo>
                  <a:lnTo>
                    <a:pt x="1631" y="3762"/>
                  </a:lnTo>
                  <a:lnTo>
                    <a:pt x="2501" y="2724"/>
                  </a:lnTo>
                  <a:lnTo>
                    <a:pt x="3660" y="1784"/>
                  </a:lnTo>
                  <a:lnTo>
                    <a:pt x="5146" y="1005"/>
                  </a:lnTo>
                  <a:lnTo>
                    <a:pt x="6886" y="422"/>
                  </a:lnTo>
                  <a:lnTo>
                    <a:pt x="8952" y="65"/>
                  </a:lnTo>
                  <a:lnTo>
                    <a:pt x="11380" y="0"/>
                  </a:lnTo>
                  <a:lnTo>
                    <a:pt x="13772" y="292"/>
                  </a:lnTo>
                  <a:lnTo>
                    <a:pt x="15801" y="1070"/>
                  </a:lnTo>
                  <a:lnTo>
                    <a:pt x="17541" y="2205"/>
                  </a:lnTo>
                  <a:lnTo>
                    <a:pt x="18991" y="3665"/>
                  </a:lnTo>
                  <a:lnTo>
                    <a:pt x="20078" y="5351"/>
                  </a:lnTo>
                  <a:lnTo>
                    <a:pt x="20911" y="7200"/>
                  </a:lnTo>
                  <a:lnTo>
                    <a:pt x="21419" y="9211"/>
                  </a:lnTo>
                  <a:lnTo>
                    <a:pt x="21600" y="11254"/>
                  </a:lnTo>
                  <a:lnTo>
                    <a:pt x="21564" y="13265"/>
                  </a:lnTo>
                  <a:lnTo>
                    <a:pt x="21201" y="15211"/>
                  </a:lnTo>
                  <a:lnTo>
                    <a:pt x="20513" y="17027"/>
                  </a:lnTo>
                  <a:lnTo>
                    <a:pt x="19570" y="18616"/>
                  </a:lnTo>
                  <a:lnTo>
                    <a:pt x="18374" y="19946"/>
                  </a:lnTo>
                  <a:lnTo>
                    <a:pt x="16852" y="20919"/>
                  </a:lnTo>
                  <a:lnTo>
                    <a:pt x="15113" y="21503"/>
                  </a:lnTo>
                  <a:lnTo>
                    <a:pt x="13047" y="21600"/>
                  </a:lnTo>
                  <a:lnTo>
                    <a:pt x="14098" y="21373"/>
                  </a:lnTo>
                  <a:lnTo>
                    <a:pt x="15113" y="20822"/>
                  </a:lnTo>
                  <a:lnTo>
                    <a:pt x="15983" y="20011"/>
                  </a:lnTo>
                  <a:lnTo>
                    <a:pt x="16780" y="18908"/>
                  </a:lnTo>
                  <a:lnTo>
                    <a:pt x="17468" y="17643"/>
                  </a:lnTo>
                  <a:lnTo>
                    <a:pt x="18012" y="16249"/>
                  </a:lnTo>
                  <a:lnTo>
                    <a:pt x="18447" y="14724"/>
                  </a:lnTo>
                  <a:lnTo>
                    <a:pt x="18737" y="13103"/>
                  </a:lnTo>
                  <a:lnTo>
                    <a:pt x="18846" y="11514"/>
                  </a:lnTo>
                  <a:lnTo>
                    <a:pt x="18809" y="9892"/>
                  </a:lnTo>
                  <a:lnTo>
                    <a:pt x="18628" y="8368"/>
                  </a:lnTo>
                  <a:lnTo>
                    <a:pt x="18193" y="6908"/>
                  </a:lnTo>
                  <a:lnTo>
                    <a:pt x="17577" y="5643"/>
                  </a:lnTo>
                  <a:lnTo>
                    <a:pt x="16744" y="4508"/>
                  </a:lnTo>
                  <a:lnTo>
                    <a:pt x="15693" y="3632"/>
                  </a:lnTo>
                  <a:lnTo>
                    <a:pt x="14388" y="3016"/>
                  </a:lnTo>
                  <a:lnTo>
                    <a:pt x="12358" y="2432"/>
                  </a:lnTo>
                  <a:lnTo>
                    <a:pt x="10510" y="2108"/>
                  </a:lnTo>
                  <a:lnTo>
                    <a:pt x="8915" y="1978"/>
                  </a:lnTo>
                  <a:lnTo>
                    <a:pt x="7502" y="2043"/>
                  </a:lnTo>
                  <a:lnTo>
                    <a:pt x="6306" y="2303"/>
                  </a:lnTo>
                  <a:lnTo>
                    <a:pt x="5291" y="2724"/>
                  </a:lnTo>
                  <a:lnTo>
                    <a:pt x="4385" y="3276"/>
                  </a:lnTo>
                  <a:lnTo>
                    <a:pt x="3660" y="3989"/>
                  </a:lnTo>
                  <a:lnTo>
                    <a:pt x="3044" y="4832"/>
                  </a:lnTo>
                  <a:lnTo>
                    <a:pt x="2501" y="5708"/>
                  </a:lnTo>
                  <a:lnTo>
                    <a:pt x="2066" y="6681"/>
                  </a:lnTo>
                  <a:lnTo>
                    <a:pt x="1740" y="7751"/>
                  </a:lnTo>
                  <a:lnTo>
                    <a:pt x="1450" y="8822"/>
                  </a:lnTo>
                  <a:lnTo>
                    <a:pt x="1196" y="9892"/>
                  </a:lnTo>
                  <a:lnTo>
                    <a:pt x="1015" y="10995"/>
                  </a:lnTo>
                  <a:lnTo>
                    <a:pt x="797" y="12065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42" name="大標題文字"/>
          <p:cNvSpPr txBox="1"/>
          <p:nvPr>
            <p:ph type="title"/>
          </p:nvPr>
        </p:nvSpPr>
        <p:spPr>
          <a:xfrm>
            <a:off x="442912" y="103187"/>
            <a:ext cx="8243888" cy="131445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lnSpc>
                <a:spcPct val="90000"/>
              </a:lnSpc>
              <a:defRPr>
                <a:solidFill>
                  <a:srgbClr val="006666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243" name="內文層級一…"/>
          <p:cNvSpPr txBox="1"/>
          <p:nvPr>
            <p:ph type="body" idx="1"/>
          </p:nvPr>
        </p:nvSpPr>
        <p:spPr>
          <a:xfrm>
            <a:off x="457200" y="1600200"/>
            <a:ext cx="8229600" cy="44561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0066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>
              <a:defRPr>
                <a:solidFill>
                  <a:srgbClr val="0066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>
                <a:solidFill>
                  <a:srgbClr val="0066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>
                <a:solidFill>
                  <a:srgbClr val="0066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>
                <a:solidFill>
                  <a:srgbClr val="006699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4" name="幻燈片編號"/>
          <p:cNvSpPr txBox="1"/>
          <p:nvPr>
            <p:ph type="sldNum" sz="quarter" idx="2"/>
          </p:nvPr>
        </p:nvSpPr>
        <p:spPr>
          <a:xfrm>
            <a:off x="8356590" y="6243637"/>
            <a:ext cx="330211" cy="3073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9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群組"/>
          <p:cNvGrpSpPr/>
          <p:nvPr/>
        </p:nvGrpSpPr>
        <p:grpSpPr>
          <a:xfrm>
            <a:off x="-19401" y="-3"/>
            <a:ext cx="9052408" cy="6858008"/>
            <a:chOff x="0" y="0"/>
            <a:chExt cx="9052406" cy="6858006"/>
          </a:xfrm>
        </p:grpSpPr>
        <p:grpSp>
          <p:nvGrpSpPr>
            <p:cNvPr id="258" name="群組"/>
            <p:cNvGrpSpPr/>
            <p:nvPr/>
          </p:nvGrpSpPr>
          <p:grpSpPr>
            <a:xfrm>
              <a:off x="5430097" y="60073"/>
              <a:ext cx="3622310" cy="6133128"/>
              <a:chOff x="0" y="0"/>
              <a:chExt cx="3622308" cy="6133126"/>
            </a:xfrm>
          </p:grpSpPr>
          <p:sp>
            <p:nvSpPr>
              <p:cNvPr id="251" name="形狀"/>
              <p:cNvSpPr/>
              <p:nvPr/>
            </p:nvSpPr>
            <p:spPr>
              <a:xfrm flipH="1" rot="1170024">
                <a:off x="1173385" y="285585"/>
                <a:ext cx="2116143" cy="2357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97" y="12065"/>
                    </a:moveTo>
                    <a:lnTo>
                      <a:pt x="580" y="12000"/>
                    </a:lnTo>
                    <a:lnTo>
                      <a:pt x="362" y="11676"/>
                    </a:lnTo>
                    <a:lnTo>
                      <a:pt x="217" y="11059"/>
                    </a:lnTo>
                    <a:lnTo>
                      <a:pt x="36" y="10314"/>
                    </a:lnTo>
                    <a:lnTo>
                      <a:pt x="0" y="9373"/>
                    </a:lnTo>
                    <a:lnTo>
                      <a:pt x="0" y="8335"/>
                    </a:lnTo>
                    <a:lnTo>
                      <a:pt x="145" y="7200"/>
                    </a:lnTo>
                    <a:lnTo>
                      <a:pt x="471" y="6065"/>
                    </a:lnTo>
                    <a:lnTo>
                      <a:pt x="906" y="4897"/>
                    </a:lnTo>
                    <a:lnTo>
                      <a:pt x="1631" y="3762"/>
                    </a:lnTo>
                    <a:lnTo>
                      <a:pt x="2501" y="2724"/>
                    </a:lnTo>
                    <a:lnTo>
                      <a:pt x="3660" y="1784"/>
                    </a:lnTo>
                    <a:lnTo>
                      <a:pt x="5146" y="1005"/>
                    </a:lnTo>
                    <a:lnTo>
                      <a:pt x="6886" y="422"/>
                    </a:lnTo>
                    <a:lnTo>
                      <a:pt x="8952" y="65"/>
                    </a:lnTo>
                    <a:lnTo>
                      <a:pt x="11380" y="0"/>
                    </a:lnTo>
                    <a:lnTo>
                      <a:pt x="13772" y="292"/>
                    </a:lnTo>
                    <a:lnTo>
                      <a:pt x="15801" y="1070"/>
                    </a:lnTo>
                    <a:lnTo>
                      <a:pt x="17541" y="2205"/>
                    </a:lnTo>
                    <a:lnTo>
                      <a:pt x="18991" y="3665"/>
                    </a:lnTo>
                    <a:lnTo>
                      <a:pt x="20078" y="5351"/>
                    </a:lnTo>
                    <a:lnTo>
                      <a:pt x="20911" y="7200"/>
                    </a:lnTo>
                    <a:lnTo>
                      <a:pt x="21419" y="9211"/>
                    </a:lnTo>
                    <a:lnTo>
                      <a:pt x="21600" y="11254"/>
                    </a:lnTo>
                    <a:lnTo>
                      <a:pt x="21564" y="13265"/>
                    </a:lnTo>
                    <a:lnTo>
                      <a:pt x="21201" y="15211"/>
                    </a:lnTo>
                    <a:lnTo>
                      <a:pt x="20513" y="17027"/>
                    </a:lnTo>
                    <a:lnTo>
                      <a:pt x="19570" y="18616"/>
                    </a:lnTo>
                    <a:lnTo>
                      <a:pt x="18374" y="19946"/>
                    </a:lnTo>
                    <a:lnTo>
                      <a:pt x="16852" y="20919"/>
                    </a:lnTo>
                    <a:lnTo>
                      <a:pt x="15113" y="21503"/>
                    </a:lnTo>
                    <a:lnTo>
                      <a:pt x="13047" y="21600"/>
                    </a:lnTo>
                    <a:lnTo>
                      <a:pt x="14098" y="21373"/>
                    </a:lnTo>
                    <a:lnTo>
                      <a:pt x="15113" y="20822"/>
                    </a:lnTo>
                    <a:lnTo>
                      <a:pt x="15983" y="20011"/>
                    </a:lnTo>
                    <a:lnTo>
                      <a:pt x="16780" y="18908"/>
                    </a:lnTo>
                    <a:lnTo>
                      <a:pt x="17468" y="17643"/>
                    </a:lnTo>
                    <a:lnTo>
                      <a:pt x="18012" y="16249"/>
                    </a:lnTo>
                    <a:lnTo>
                      <a:pt x="18447" y="14724"/>
                    </a:lnTo>
                    <a:lnTo>
                      <a:pt x="18737" y="13103"/>
                    </a:lnTo>
                    <a:lnTo>
                      <a:pt x="18846" y="11514"/>
                    </a:lnTo>
                    <a:lnTo>
                      <a:pt x="18809" y="9892"/>
                    </a:lnTo>
                    <a:lnTo>
                      <a:pt x="18628" y="8368"/>
                    </a:lnTo>
                    <a:lnTo>
                      <a:pt x="18193" y="6908"/>
                    </a:lnTo>
                    <a:lnTo>
                      <a:pt x="17577" y="5643"/>
                    </a:lnTo>
                    <a:lnTo>
                      <a:pt x="16744" y="4508"/>
                    </a:lnTo>
                    <a:lnTo>
                      <a:pt x="15693" y="3632"/>
                    </a:lnTo>
                    <a:lnTo>
                      <a:pt x="14388" y="3016"/>
                    </a:lnTo>
                    <a:lnTo>
                      <a:pt x="12358" y="2432"/>
                    </a:lnTo>
                    <a:lnTo>
                      <a:pt x="10510" y="2108"/>
                    </a:lnTo>
                    <a:lnTo>
                      <a:pt x="8915" y="1978"/>
                    </a:lnTo>
                    <a:lnTo>
                      <a:pt x="7502" y="2043"/>
                    </a:lnTo>
                    <a:lnTo>
                      <a:pt x="6306" y="2303"/>
                    </a:lnTo>
                    <a:lnTo>
                      <a:pt x="5291" y="2724"/>
                    </a:lnTo>
                    <a:lnTo>
                      <a:pt x="4385" y="3276"/>
                    </a:lnTo>
                    <a:lnTo>
                      <a:pt x="3660" y="3989"/>
                    </a:lnTo>
                    <a:lnTo>
                      <a:pt x="3044" y="4832"/>
                    </a:lnTo>
                    <a:lnTo>
                      <a:pt x="2501" y="5708"/>
                    </a:lnTo>
                    <a:lnTo>
                      <a:pt x="2066" y="6681"/>
                    </a:lnTo>
                    <a:lnTo>
                      <a:pt x="1740" y="7751"/>
                    </a:lnTo>
                    <a:lnTo>
                      <a:pt x="1450" y="8822"/>
                    </a:lnTo>
                    <a:lnTo>
                      <a:pt x="1196" y="9892"/>
                    </a:lnTo>
                    <a:lnTo>
                      <a:pt x="1015" y="10995"/>
                    </a:lnTo>
                    <a:lnTo>
                      <a:pt x="797" y="12065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52" name="形狀"/>
              <p:cNvSpPr/>
              <p:nvPr/>
            </p:nvSpPr>
            <p:spPr>
              <a:xfrm flipH="1" rot="1170024">
                <a:off x="2013168" y="1898163"/>
                <a:ext cx="906467" cy="842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278"/>
                    </a:lnTo>
                    <a:lnTo>
                      <a:pt x="504" y="6835"/>
                    </a:lnTo>
                    <a:lnTo>
                      <a:pt x="925" y="8932"/>
                    </a:lnTo>
                    <a:lnTo>
                      <a:pt x="1513" y="10846"/>
                    </a:lnTo>
                    <a:lnTo>
                      <a:pt x="2269" y="12851"/>
                    </a:lnTo>
                    <a:lnTo>
                      <a:pt x="3194" y="14673"/>
                    </a:lnTo>
                    <a:lnTo>
                      <a:pt x="4286" y="16223"/>
                    </a:lnTo>
                    <a:lnTo>
                      <a:pt x="5631" y="17681"/>
                    </a:lnTo>
                    <a:lnTo>
                      <a:pt x="7228" y="18957"/>
                    </a:lnTo>
                    <a:lnTo>
                      <a:pt x="8909" y="19959"/>
                    </a:lnTo>
                    <a:lnTo>
                      <a:pt x="11010" y="20780"/>
                    </a:lnTo>
                    <a:lnTo>
                      <a:pt x="13279" y="21327"/>
                    </a:lnTo>
                    <a:lnTo>
                      <a:pt x="15801" y="21600"/>
                    </a:lnTo>
                    <a:lnTo>
                      <a:pt x="18490" y="21509"/>
                    </a:lnTo>
                    <a:lnTo>
                      <a:pt x="21600" y="21144"/>
                    </a:lnTo>
                    <a:lnTo>
                      <a:pt x="18826" y="20689"/>
                    </a:lnTo>
                    <a:lnTo>
                      <a:pt x="16389" y="20051"/>
                    </a:lnTo>
                    <a:lnTo>
                      <a:pt x="14288" y="19322"/>
                    </a:lnTo>
                    <a:lnTo>
                      <a:pt x="12439" y="18592"/>
                    </a:lnTo>
                    <a:lnTo>
                      <a:pt x="10758" y="17590"/>
                    </a:lnTo>
                    <a:lnTo>
                      <a:pt x="9413" y="16587"/>
                    </a:lnTo>
                    <a:lnTo>
                      <a:pt x="8153" y="15403"/>
                    </a:lnTo>
                    <a:lnTo>
                      <a:pt x="7060" y="14127"/>
                    </a:lnTo>
                    <a:lnTo>
                      <a:pt x="6051" y="12851"/>
                    </a:lnTo>
                    <a:lnTo>
                      <a:pt x="5127" y="11392"/>
                    </a:lnTo>
                    <a:lnTo>
                      <a:pt x="4370" y="9752"/>
                    </a:lnTo>
                    <a:lnTo>
                      <a:pt x="3614" y="8020"/>
                    </a:lnTo>
                    <a:lnTo>
                      <a:pt x="2774" y="6289"/>
                    </a:lnTo>
                    <a:lnTo>
                      <a:pt x="1933" y="4284"/>
                    </a:lnTo>
                    <a:lnTo>
                      <a:pt x="1009" y="21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53" name="形狀"/>
              <p:cNvSpPr/>
              <p:nvPr/>
            </p:nvSpPr>
            <p:spPr>
              <a:xfrm flipH="1" rot="1170024">
                <a:off x="1416375" y="2530337"/>
                <a:ext cx="439741" cy="395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3" y="0"/>
                    </a:moveTo>
                    <a:lnTo>
                      <a:pt x="21600" y="21207"/>
                    </a:lnTo>
                    <a:lnTo>
                      <a:pt x="20903" y="21011"/>
                    </a:lnTo>
                    <a:lnTo>
                      <a:pt x="18639" y="20618"/>
                    </a:lnTo>
                    <a:lnTo>
                      <a:pt x="15503" y="19833"/>
                    </a:lnTo>
                    <a:lnTo>
                      <a:pt x="11845" y="19440"/>
                    </a:lnTo>
                    <a:lnTo>
                      <a:pt x="7839" y="19047"/>
                    </a:lnTo>
                    <a:lnTo>
                      <a:pt x="4355" y="19244"/>
                    </a:lnTo>
                    <a:lnTo>
                      <a:pt x="1568" y="20029"/>
                    </a:lnTo>
                    <a:lnTo>
                      <a:pt x="0" y="21600"/>
                    </a:lnTo>
                    <a:lnTo>
                      <a:pt x="697" y="19244"/>
                    </a:lnTo>
                    <a:lnTo>
                      <a:pt x="1394" y="17476"/>
                    </a:lnTo>
                    <a:lnTo>
                      <a:pt x="2787" y="16102"/>
                    </a:lnTo>
                    <a:lnTo>
                      <a:pt x="4355" y="14924"/>
                    </a:lnTo>
                    <a:lnTo>
                      <a:pt x="6271" y="14138"/>
                    </a:lnTo>
                    <a:lnTo>
                      <a:pt x="8187" y="13942"/>
                    </a:lnTo>
                    <a:lnTo>
                      <a:pt x="10277" y="13942"/>
                    </a:lnTo>
                    <a:lnTo>
                      <a:pt x="12542" y="14531"/>
                    </a:lnTo>
                    <a:lnTo>
                      <a:pt x="12716" y="13942"/>
                    </a:lnTo>
                    <a:lnTo>
                      <a:pt x="12194" y="10996"/>
                    </a:lnTo>
                    <a:lnTo>
                      <a:pt x="11671" y="7462"/>
                    </a:lnTo>
                    <a:lnTo>
                      <a:pt x="11323" y="5891"/>
                    </a:lnTo>
                    <a:lnTo>
                      <a:pt x="10974" y="5891"/>
                    </a:lnTo>
                    <a:lnTo>
                      <a:pt x="10626" y="5695"/>
                    </a:lnTo>
                    <a:lnTo>
                      <a:pt x="9929" y="4516"/>
                    </a:lnTo>
                    <a:lnTo>
                      <a:pt x="9929" y="3731"/>
                    </a:lnTo>
                    <a:lnTo>
                      <a:pt x="10277" y="2749"/>
                    </a:lnTo>
                    <a:lnTo>
                      <a:pt x="11497" y="1571"/>
                    </a:lnTo>
                    <a:lnTo>
                      <a:pt x="13413" y="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54" name="形狀"/>
              <p:cNvSpPr/>
              <p:nvPr/>
            </p:nvSpPr>
            <p:spPr>
              <a:xfrm flipH="1" rot="1170024">
                <a:off x="1841800" y="612580"/>
                <a:ext cx="388941" cy="55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991" y="138"/>
                    </a:lnTo>
                    <a:lnTo>
                      <a:pt x="3567" y="692"/>
                    </a:lnTo>
                    <a:lnTo>
                      <a:pt x="7332" y="1662"/>
                    </a:lnTo>
                    <a:lnTo>
                      <a:pt x="11494" y="3323"/>
                    </a:lnTo>
                    <a:lnTo>
                      <a:pt x="15457" y="6092"/>
                    </a:lnTo>
                    <a:lnTo>
                      <a:pt x="19024" y="9831"/>
                    </a:lnTo>
                    <a:lnTo>
                      <a:pt x="21204" y="14954"/>
                    </a:lnTo>
                    <a:lnTo>
                      <a:pt x="21600" y="21600"/>
                    </a:lnTo>
                    <a:lnTo>
                      <a:pt x="18429" y="21600"/>
                    </a:lnTo>
                    <a:lnTo>
                      <a:pt x="17240" y="21323"/>
                    </a:lnTo>
                    <a:lnTo>
                      <a:pt x="16051" y="21185"/>
                    </a:lnTo>
                    <a:lnTo>
                      <a:pt x="14664" y="20769"/>
                    </a:lnTo>
                    <a:lnTo>
                      <a:pt x="13079" y="20077"/>
                    </a:lnTo>
                    <a:lnTo>
                      <a:pt x="11494" y="19246"/>
                    </a:lnTo>
                    <a:lnTo>
                      <a:pt x="10503" y="17446"/>
                    </a:lnTo>
                    <a:lnTo>
                      <a:pt x="10503" y="15369"/>
                    </a:lnTo>
                    <a:lnTo>
                      <a:pt x="11097" y="13292"/>
                    </a:lnTo>
                    <a:lnTo>
                      <a:pt x="11692" y="11077"/>
                    </a:lnTo>
                    <a:lnTo>
                      <a:pt x="11097" y="8585"/>
                    </a:lnTo>
                    <a:lnTo>
                      <a:pt x="9512" y="5954"/>
                    </a:lnTo>
                    <a:lnTo>
                      <a:pt x="6143" y="3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55" name="形狀"/>
              <p:cNvSpPr/>
              <p:nvPr/>
            </p:nvSpPr>
            <p:spPr>
              <a:xfrm flipH="1" rot="1170024">
                <a:off x="1745215" y="2585124"/>
                <a:ext cx="163515" cy="331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57" y="0"/>
                    </a:moveTo>
                    <a:lnTo>
                      <a:pt x="9391" y="8732"/>
                    </a:lnTo>
                    <a:lnTo>
                      <a:pt x="7043" y="14247"/>
                    </a:lnTo>
                    <a:lnTo>
                      <a:pt x="5165" y="18153"/>
                    </a:lnTo>
                    <a:lnTo>
                      <a:pt x="0" y="21600"/>
                    </a:lnTo>
                    <a:lnTo>
                      <a:pt x="5635" y="20221"/>
                    </a:lnTo>
                    <a:lnTo>
                      <a:pt x="10800" y="18383"/>
                    </a:lnTo>
                    <a:lnTo>
                      <a:pt x="15026" y="15855"/>
                    </a:lnTo>
                    <a:lnTo>
                      <a:pt x="18783" y="13098"/>
                    </a:lnTo>
                    <a:lnTo>
                      <a:pt x="21130" y="10111"/>
                    </a:lnTo>
                    <a:lnTo>
                      <a:pt x="21600" y="6894"/>
                    </a:lnTo>
                    <a:lnTo>
                      <a:pt x="19722" y="3447"/>
                    </a:lnTo>
                    <a:lnTo>
                      <a:pt x="14557" y="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56" name="形狀"/>
              <p:cNvSpPr/>
              <p:nvPr/>
            </p:nvSpPr>
            <p:spPr>
              <a:xfrm flipH="1" rot="1170024">
                <a:off x="1730903" y="1182066"/>
                <a:ext cx="190503" cy="142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00" y="540"/>
                    </a:lnTo>
                    <a:lnTo>
                      <a:pt x="2400" y="1620"/>
                    </a:lnTo>
                    <a:lnTo>
                      <a:pt x="5200" y="4320"/>
                    </a:lnTo>
                    <a:lnTo>
                      <a:pt x="8400" y="6480"/>
                    </a:lnTo>
                    <a:lnTo>
                      <a:pt x="11600" y="8100"/>
                    </a:lnTo>
                    <a:lnTo>
                      <a:pt x="15200" y="9180"/>
                    </a:lnTo>
                    <a:lnTo>
                      <a:pt x="18400" y="9720"/>
                    </a:lnTo>
                    <a:lnTo>
                      <a:pt x="21600" y="8640"/>
                    </a:lnTo>
                    <a:lnTo>
                      <a:pt x="21200" y="13500"/>
                    </a:lnTo>
                    <a:lnTo>
                      <a:pt x="20000" y="17820"/>
                    </a:lnTo>
                    <a:lnTo>
                      <a:pt x="17600" y="20520"/>
                    </a:lnTo>
                    <a:lnTo>
                      <a:pt x="14800" y="21600"/>
                    </a:lnTo>
                    <a:lnTo>
                      <a:pt x="11200" y="21060"/>
                    </a:lnTo>
                    <a:lnTo>
                      <a:pt x="7600" y="17280"/>
                    </a:lnTo>
                    <a:lnTo>
                      <a:pt x="400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57" name="形狀"/>
              <p:cNvSpPr/>
              <p:nvPr/>
            </p:nvSpPr>
            <p:spPr>
              <a:xfrm flipH="1" rot="1170024">
                <a:off x="530536" y="2870767"/>
                <a:ext cx="523878" cy="3268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70" y="184"/>
                    </a:lnTo>
                    <a:lnTo>
                      <a:pt x="2319" y="430"/>
                    </a:lnTo>
                    <a:lnTo>
                      <a:pt x="4059" y="736"/>
                    </a:lnTo>
                    <a:lnTo>
                      <a:pt x="5944" y="1135"/>
                    </a:lnTo>
                    <a:lnTo>
                      <a:pt x="8408" y="1626"/>
                    </a:lnTo>
                    <a:lnTo>
                      <a:pt x="10583" y="2148"/>
                    </a:lnTo>
                    <a:lnTo>
                      <a:pt x="12757" y="2761"/>
                    </a:lnTo>
                    <a:lnTo>
                      <a:pt x="14497" y="3467"/>
                    </a:lnTo>
                    <a:lnTo>
                      <a:pt x="16236" y="4203"/>
                    </a:lnTo>
                    <a:lnTo>
                      <a:pt x="17396" y="5063"/>
                    </a:lnTo>
                    <a:lnTo>
                      <a:pt x="17976" y="6014"/>
                    </a:lnTo>
                    <a:lnTo>
                      <a:pt x="18266" y="6995"/>
                    </a:lnTo>
                    <a:lnTo>
                      <a:pt x="17396" y="8100"/>
                    </a:lnTo>
                    <a:lnTo>
                      <a:pt x="15801" y="9266"/>
                    </a:lnTo>
                    <a:lnTo>
                      <a:pt x="13337" y="10493"/>
                    </a:lnTo>
                    <a:lnTo>
                      <a:pt x="9713" y="11843"/>
                    </a:lnTo>
                    <a:lnTo>
                      <a:pt x="5654" y="13377"/>
                    </a:lnTo>
                    <a:lnTo>
                      <a:pt x="3044" y="14789"/>
                    </a:lnTo>
                    <a:lnTo>
                      <a:pt x="1450" y="16108"/>
                    </a:lnTo>
                    <a:lnTo>
                      <a:pt x="870" y="17366"/>
                    </a:lnTo>
                    <a:lnTo>
                      <a:pt x="870" y="18562"/>
                    </a:lnTo>
                    <a:lnTo>
                      <a:pt x="1160" y="19667"/>
                    </a:lnTo>
                    <a:lnTo>
                      <a:pt x="1740" y="20649"/>
                    </a:lnTo>
                    <a:lnTo>
                      <a:pt x="2030" y="21600"/>
                    </a:lnTo>
                    <a:lnTo>
                      <a:pt x="5944" y="21109"/>
                    </a:lnTo>
                    <a:lnTo>
                      <a:pt x="5654" y="20864"/>
                    </a:lnTo>
                    <a:lnTo>
                      <a:pt x="5219" y="20158"/>
                    </a:lnTo>
                    <a:lnTo>
                      <a:pt x="4784" y="19084"/>
                    </a:lnTo>
                    <a:lnTo>
                      <a:pt x="5074" y="17642"/>
                    </a:lnTo>
                    <a:lnTo>
                      <a:pt x="5944" y="15924"/>
                    </a:lnTo>
                    <a:lnTo>
                      <a:pt x="8408" y="13960"/>
                    </a:lnTo>
                    <a:lnTo>
                      <a:pt x="12467" y="11843"/>
                    </a:lnTo>
                    <a:lnTo>
                      <a:pt x="18701" y="9603"/>
                    </a:lnTo>
                    <a:lnTo>
                      <a:pt x="20730" y="8560"/>
                    </a:lnTo>
                    <a:lnTo>
                      <a:pt x="21600" y="7210"/>
                    </a:lnTo>
                    <a:lnTo>
                      <a:pt x="20875" y="5645"/>
                    </a:lnTo>
                    <a:lnTo>
                      <a:pt x="18991" y="4111"/>
                    </a:lnTo>
                    <a:lnTo>
                      <a:pt x="15801" y="2608"/>
                    </a:lnTo>
                    <a:lnTo>
                      <a:pt x="11742" y="1350"/>
                    </a:lnTo>
                    <a:lnTo>
                      <a:pt x="6379" y="4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F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</p:grpSp>
        <p:sp>
          <p:nvSpPr>
            <p:cNvPr id="259" name="形狀"/>
            <p:cNvSpPr/>
            <p:nvPr/>
          </p:nvSpPr>
          <p:spPr>
            <a:xfrm flipH="1" rot="373330">
              <a:off x="54322" y="3106738"/>
              <a:ext cx="512766" cy="10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3" y="0"/>
                  </a:moveTo>
                  <a:lnTo>
                    <a:pt x="17719" y="896"/>
                  </a:lnTo>
                  <a:lnTo>
                    <a:pt x="19406" y="2688"/>
                  </a:lnTo>
                  <a:lnTo>
                    <a:pt x="20756" y="4977"/>
                  </a:lnTo>
                  <a:lnTo>
                    <a:pt x="21600" y="7764"/>
                  </a:lnTo>
                  <a:lnTo>
                    <a:pt x="21431" y="11049"/>
                  </a:lnTo>
                  <a:lnTo>
                    <a:pt x="19575" y="14433"/>
                  </a:lnTo>
                  <a:lnTo>
                    <a:pt x="15863" y="18017"/>
                  </a:lnTo>
                  <a:lnTo>
                    <a:pt x="10125" y="21600"/>
                  </a:lnTo>
                  <a:lnTo>
                    <a:pt x="8269" y="21202"/>
                  </a:lnTo>
                  <a:lnTo>
                    <a:pt x="6413" y="20903"/>
                  </a:lnTo>
                  <a:lnTo>
                    <a:pt x="4388" y="20406"/>
                  </a:lnTo>
                  <a:lnTo>
                    <a:pt x="2700" y="20007"/>
                  </a:lnTo>
                  <a:lnTo>
                    <a:pt x="1350" y="19510"/>
                  </a:lnTo>
                  <a:lnTo>
                    <a:pt x="337" y="18912"/>
                  </a:lnTo>
                  <a:lnTo>
                    <a:pt x="0" y="18216"/>
                  </a:lnTo>
                  <a:lnTo>
                    <a:pt x="169" y="17718"/>
                  </a:lnTo>
                  <a:lnTo>
                    <a:pt x="2194" y="17021"/>
                  </a:lnTo>
                  <a:lnTo>
                    <a:pt x="4894" y="16026"/>
                  </a:lnTo>
                  <a:lnTo>
                    <a:pt x="7763" y="14931"/>
                  </a:lnTo>
                  <a:lnTo>
                    <a:pt x="10631" y="13338"/>
                  </a:lnTo>
                  <a:lnTo>
                    <a:pt x="13331" y="11148"/>
                  </a:lnTo>
                  <a:lnTo>
                    <a:pt x="15356" y="8262"/>
                  </a:lnTo>
                  <a:lnTo>
                    <a:pt x="16369" y="4579"/>
                  </a:lnTo>
                  <a:lnTo>
                    <a:pt x="15863" y="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60" name="形狀"/>
            <p:cNvSpPr/>
            <p:nvPr/>
          </p:nvSpPr>
          <p:spPr>
            <a:xfrm>
              <a:off x="286097" y="2000250"/>
              <a:ext cx="1998666" cy="2432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86" y="21600"/>
                  </a:moveTo>
                  <a:lnTo>
                    <a:pt x="16367" y="20472"/>
                  </a:lnTo>
                  <a:lnTo>
                    <a:pt x="17705" y="18865"/>
                  </a:lnTo>
                  <a:lnTo>
                    <a:pt x="19129" y="16750"/>
                  </a:lnTo>
                  <a:lnTo>
                    <a:pt x="20485" y="14423"/>
                  </a:lnTo>
                  <a:lnTo>
                    <a:pt x="21343" y="11857"/>
                  </a:lnTo>
                  <a:lnTo>
                    <a:pt x="21600" y="9122"/>
                  </a:lnTo>
                  <a:lnTo>
                    <a:pt x="21102" y="6528"/>
                  </a:lnTo>
                  <a:lnTo>
                    <a:pt x="19558" y="4145"/>
                  </a:lnTo>
                  <a:lnTo>
                    <a:pt x="17894" y="2679"/>
                  </a:lnTo>
                  <a:lnTo>
                    <a:pt x="16487" y="1537"/>
                  </a:lnTo>
                  <a:lnTo>
                    <a:pt x="15338" y="916"/>
                  </a:lnTo>
                  <a:lnTo>
                    <a:pt x="13485" y="254"/>
                  </a:lnTo>
                  <a:lnTo>
                    <a:pt x="11014" y="0"/>
                  </a:lnTo>
                  <a:lnTo>
                    <a:pt x="7549" y="324"/>
                  </a:lnTo>
                  <a:lnTo>
                    <a:pt x="6279" y="620"/>
                  </a:lnTo>
                  <a:lnTo>
                    <a:pt x="5010" y="818"/>
                  </a:lnTo>
                  <a:lnTo>
                    <a:pt x="3929" y="1114"/>
                  </a:lnTo>
                  <a:lnTo>
                    <a:pt x="2179" y="1791"/>
                  </a:lnTo>
                  <a:lnTo>
                    <a:pt x="1407" y="2228"/>
                  </a:lnTo>
                  <a:lnTo>
                    <a:pt x="703" y="2778"/>
                  </a:lnTo>
                  <a:lnTo>
                    <a:pt x="0" y="3426"/>
                  </a:lnTo>
                  <a:lnTo>
                    <a:pt x="1304" y="3031"/>
                  </a:lnTo>
                  <a:lnTo>
                    <a:pt x="2471" y="2735"/>
                  </a:lnTo>
                  <a:lnTo>
                    <a:pt x="4804" y="2312"/>
                  </a:lnTo>
                  <a:lnTo>
                    <a:pt x="5765" y="2101"/>
                  </a:lnTo>
                  <a:lnTo>
                    <a:pt x="6811" y="2101"/>
                  </a:lnTo>
                  <a:lnTo>
                    <a:pt x="7858" y="1988"/>
                  </a:lnTo>
                  <a:lnTo>
                    <a:pt x="8767" y="2058"/>
                  </a:lnTo>
                  <a:lnTo>
                    <a:pt x="9693" y="2143"/>
                  </a:lnTo>
                  <a:lnTo>
                    <a:pt x="10603" y="2340"/>
                  </a:lnTo>
                  <a:lnTo>
                    <a:pt x="11478" y="2622"/>
                  </a:lnTo>
                  <a:lnTo>
                    <a:pt x="12267" y="2890"/>
                  </a:lnTo>
                  <a:lnTo>
                    <a:pt x="13039" y="3370"/>
                  </a:lnTo>
                  <a:lnTo>
                    <a:pt x="13914" y="3764"/>
                  </a:lnTo>
                  <a:lnTo>
                    <a:pt x="14669" y="4328"/>
                  </a:lnTo>
                  <a:lnTo>
                    <a:pt x="15424" y="4907"/>
                  </a:lnTo>
                  <a:lnTo>
                    <a:pt x="16659" y="6542"/>
                  </a:lnTo>
                  <a:lnTo>
                    <a:pt x="17431" y="8544"/>
                  </a:lnTo>
                  <a:lnTo>
                    <a:pt x="17620" y="10913"/>
                  </a:lnTo>
                  <a:lnTo>
                    <a:pt x="17534" y="13239"/>
                  </a:lnTo>
                  <a:lnTo>
                    <a:pt x="17191" y="15749"/>
                  </a:lnTo>
                  <a:lnTo>
                    <a:pt x="16573" y="18033"/>
                  </a:lnTo>
                  <a:lnTo>
                    <a:pt x="16007" y="20035"/>
                  </a:lnTo>
                  <a:lnTo>
                    <a:pt x="15286" y="2160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61" name="形狀"/>
            <p:cNvSpPr/>
            <p:nvPr/>
          </p:nvSpPr>
          <p:spPr>
            <a:xfrm>
              <a:off x="19397" y="4143377"/>
              <a:ext cx="1271591" cy="728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98" y="3247"/>
                  </a:lnTo>
                  <a:lnTo>
                    <a:pt x="1834" y="6212"/>
                  </a:lnTo>
                  <a:lnTo>
                    <a:pt x="2966" y="8847"/>
                  </a:lnTo>
                  <a:lnTo>
                    <a:pt x="4018" y="10776"/>
                  </a:lnTo>
                  <a:lnTo>
                    <a:pt x="5178" y="13082"/>
                  </a:lnTo>
                  <a:lnTo>
                    <a:pt x="6742" y="14776"/>
                  </a:lnTo>
                  <a:lnTo>
                    <a:pt x="8306" y="15812"/>
                  </a:lnTo>
                  <a:lnTo>
                    <a:pt x="9843" y="17176"/>
                  </a:lnTo>
                  <a:lnTo>
                    <a:pt x="11596" y="17929"/>
                  </a:lnTo>
                  <a:lnTo>
                    <a:pt x="13510" y="18353"/>
                  </a:lnTo>
                  <a:lnTo>
                    <a:pt x="15452" y="18447"/>
                  </a:lnTo>
                  <a:lnTo>
                    <a:pt x="17420" y="17929"/>
                  </a:lnTo>
                  <a:lnTo>
                    <a:pt x="19578" y="17035"/>
                  </a:lnTo>
                  <a:lnTo>
                    <a:pt x="21600" y="15765"/>
                  </a:lnTo>
                  <a:lnTo>
                    <a:pt x="19712" y="17741"/>
                  </a:lnTo>
                  <a:lnTo>
                    <a:pt x="17852" y="19012"/>
                  </a:lnTo>
                  <a:lnTo>
                    <a:pt x="16018" y="20329"/>
                  </a:lnTo>
                  <a:lnTo>
                    <a:pt x="14346" y="20941"/>
                  </a:lnTo>
                  <a:lnTo>
                    <a:pt x="12701" y="21600"/>
                  </a:lnTo>
                  <a:lnTo>
                    <a:pt x="11083" y="21553"/>
                  </a:lnTo>
                  <a:lnTo>
                    <a:pt x="9438" y="21553"/>
                  </a:lnTo>
                  <a:lnTo>
                    <a:pt x="7847" y="21176"/>
                  </a:lnTo>
                  <a:lnTo>
                    <a:pt x="6580" y="20518"/>
                  </a:lnTo>
                  <a:lnTo>
                    <a:pt x="5178" y="19529"/>
                  </a:lnTo>
                  <a:lnTo>
                    <a:pt x="3910" y="18541"/>
                  </a:lnTo>
                  <a:lnTo>
                    <a:pt x="2697" y="17553"/>
                  </a:lnTo>
                  <a:lnTo>
                    <a:pt x="1618" y="16329"/>
                  </a:lnTo>
                  <a:lnTo>
                    <a:pt x="0" y="138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62" name="形狀"/>
            <p:cNvSpPr/>
            <p:nvPr/>
          </p:nvSpPr>
          <p:spPr>
            <a:xfrm flipH="1" rot="373330">
              <a:off x="1444973" y="4532314"/>
              <a:ext cx="561978" cy="73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46" y="0"/>
                  </a:moveTo>
                  <a:lnTo>
                    <a:pt x="0" y="4091"/>
                  </a:lnTo>
                  <a:lnTo>
                    <a:pt x="554" y="4255"/>
                  </a:lnTo>
                  <a:lnTo>
                    <a:pt x="2585" y="4745"/>
                  </a:lnTo>
                  <a:lnTo>
                    <a:pt x="5354" y="5891"/>
                  </a:lnTo>
                  <a:lnTo>
                    <a:pt x="8492" y="7691"/>
                  </a:lnTo>
                  <a:lnTo>
                    <a:pt x="12185" y="10145"/>
                  </a:lnTo>
                  <a:lnTo>
                    <a:pt x="15508" y="13091"/>
                  </a:lnTo>
                  <a:lnTo>
                    <a:pt x="18831" y="16855"/>
                  </a:lnTo>
                  <a:lnTo>
                    <a:pt x="21415" y="21600"/>
                  </a:lnTo>
                  <a:lnTo>
                    <a:pt x="21600" y="19636"/>
                  </a:lnTo>
                  <a:lnTo>
                    <a:pt x="21231" y="17509"/>
                  </a:lnTo>
                  <a:lnTo>
                    <a:pt x="19938" y="14727"/>
                  </a:lnTo>
                  <a:lnTo>
                    <a:pt x="18277" y="12109"/>
                  </a:lnTo>
                  <a:lnTo>
                    <a:pt x="16431" y="9491"/>
                  </a:lnTo>
                  <a:lnTo>
                    <a:pt x="14400" y="7364"/>
                  </a:lnTo>
                  <a:lnTo>
                    <a:pt x="12369" y="5891"/>
                  </a:lnTo>
                  <a:lnTo>
                    <a:pt x="10708" y="5236"/>
                  </a:lnTo>
                  <a:lnTo>
                    <a:pt x="12738" y="4745"/>
                  </a:lnTo>
                  <a:lnTo>
                    <a:pt x="14585" y="4582"/>
                  </a:lnTo>
                  <a:lnTo>
                    <a:pt x="16431" y="4255"/>
                  </a:lnTo>
                  <a:lnTo>
                    <a:pt x="18092" y="4091"/>
                  </a:lnTo>
                  <a:lnTo>
                    <a:pt x="19385" y="3927"/>
                  </a:lnTo>
                  <a:lnTo>
                    <a:pt x="20123" y="3600"/>
                  </a:lnTo>
                  <a:lnTo>
                    <a:pt x="20862" y="3436"/>
                  </a:lnTo>
                  <a:lnTo>
                    <a:pt x="21046" y="3436"/>
                  </a:lnTo>
                  <a:lnTo>
                    <a:pt x="13846" y="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63" name="形狀"/>
            <p:cNvSpPr/>
            <p:nvPr/>
          </p:nvSpPr>
          <p:spPr>
            <a:xfrm flipH="1" rot="373330">
              <a:off x="1287810" y="4729164"/>
              <a:ext cx="138115" cy="43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7131" y="0"/>
                  </a:lnTo>
                  <a:lnTo>
                    <a:pt x="11917" y="1122"/>
                  </a:lnTo>
                  <a:lnTo>
                    <a:pt x="6703" y="2525"/>
                  </a:lnTo>
                  <a:lnTo>
                    <a:pt x="2979" y="5330"/>
                  </a:lnTo>
                  <a:lnTo>
                    <a:pt x="745" y="8416"/>
                  </a:lnTo>
                  <a:lnTo>
                    <a:pt x="0" y="12343"/>
                  </a:lnTo>
                  <a:lnTo>
                    <a:pt x="2234" y="16831"/>
                  </a:lnTo>
                  <a:lnTo>
                    <a:pt x="8193" y="21600"/>
                  </a:lnTo>
                  <a:lnTo>
                    <a:pt x="11172" y="14868"/>
                  </a:lnTo>
                  <a:lnTo>
                    <a:pt x="14152" y="10379"/>
                  </a:lnTo>
                  <a:lnTo>
                    <a:pt x="17131" y="617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64" name="形狀"/>
            <p:cNvSpPr/>
            <p:nvPr/>
          </p:nvSpPr>
          <p:spPr>
            <a:xfrm>
              <a:off x="1908523" y="5195890"/>
              <a:ext cx="1758954" cy="1662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84" y="21600"/>
                  </a:moveTo>
                  <a:lnTo>
                    <a:pt x="13490" y="20857"/>
                  </a:lnTo>
                  <a:lnTo>
                    <a:pt x="11833" y="19496"/>
                  </a:lnTo>
                  <a:lnTo>
                    <a:pt x="10079" y="17763"/>
                  </a:lnTo>
                  <a:lnTo>
                    <a:pt x="8422" y="16009"/>
                  </a:lnTo>
                  <a:lnTo>
                    <a:pt x="6823" y="13967"/>
                  </a:lnTo>
                  <a:lnTo>
                    <a:pt x="5186" y="11615"/>
                  </a:lnTo>
                  <a:lnTo>
                    <a:pt x="3665" y="9222"/>
                  </a:lnTo>
                  <a:lnTo>
                    <a:pt x="2378" y="6705"/>
                  </a:lnTo>
                  <a:lnTo>
                    <a:pt x="1267" y="4353"/>
                  </a:lnTo>
                  <a:lnTo>
                    <a:pt x="409" y="2084"/>
                  </a:lnTo>
                  <a:lnTo>
                    <a:pt x="0" y="0"/>
                  </a:lnTo>
                  <a:lnTo>
                    <a:pt x="2125" y="4477"/>
                  </a:lnTo>
                  <a:lnTo>
                    <a:pt x="4074" y="7798"/>
                  </a:lnTo>
                  <a:lnTo>
                    <a:pt x="5731" y="10315"/>
                  </a:lnTo>
                  <a:lnTo>
                    <a:pt x="7271" y="12172"/>
                  </a:lnTo>
                  <a:lnTo>
                    <a:pt x="8597" y="13637"/>
                  </a:lnTo>
                  <a:lnTo>
                    <a:pt x="9864" y="14709"/>
                  </a:lnTo>
                  <a:lnTo>
                    <a:pt x="10995" y="15555"/>
                  </a:lnTo>
                  <a:lnTo>
                    <a:pt x="12087" y="16525"/>
                  </a:lnTo>
                  <a:lnTo>
                    <a:pt x="14699" y="18547"/>
                  </a:lnTo>
                  <a:lnTo>
                    <a:pt x="18032" y="20156"/>
                  </a:lnTo>
                  <a:lnTo>
                    <a:pt x="21600" y="21600"/>
                  </a:lnTo>
                  <a:lnTo>
                    <a:pt x="15284" y="2160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grpSp>
          <p:nvGrpSpPr>
            <p:cNvPr id="268" name="群組"/>
            <p:cNvGrpSpPr/>
            <p:nvPr/>
          </p:nvGrpSpPr>
          <p:grpSpPr>
            <a:xfrm>
              <a:off x="4168108" y="1034100"/>
              <a:ext cx="1016799" cy="1263826"/>
              <a:chOff x="0" y="-1"/>
              <a:chExt cx="1016798" cy="1263824"/>
            </a:xfrm>
          </p:grpSpPr>
          <p:sp>
            <p:nvSpPr>
              <p:cNvPr id="265" name="三角形"/>
              <p:cNvSpPr/>
              <p:nvPr/>
            </p:nvSpPr>
            <p:spPr>
              <a:xfrm rot="3220060">
                <a:off x="415353" y="38325"/>
                <a:ext cx="287095" cy="379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169"/>
                    </a:moveTo>
                    <a:lnTo>
                      <a:pt x="7027" y="0"/>
                    </a:lnTo>
                    <a:lnTo>
                      <a:pt x="0" y="21600"/>
                    </a:lnTo>
                    <a:lnTo>
                      <a:pt x="21600" y="5169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66" name="三角形"/>
              <p:cNvSpPr/>
              <p:nvPr/>
            </p:nvSpPr>
            <p:spPr>
              <a:xfrm rot="3220060">
                <a:off x="499588" y="572723"/>
                <a:ext cx="490159" cy="315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8206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67" name="三角形"/>
              <p:cNvSpPr/>
              <p:nvPr/>
            </p:nvSpPr>
            <p:spPr>
              <a:xfrm rot="3220060">
                <a:off x="-39400" y="929912"/>
                <a:ext cx="511168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6"/>
                    </a:moveTo>
                    <a:lnTo>
                      <a:pt x="21600" y="0"/>
                    </a:lnTo>
                    <a:lnTo>
                      <a:pt x="19514" y="21600"/>
                    </a:lnTo>
                    <a:lnTo>
                      <a:pt x="0" y="3086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</p:grpSp>
        <p:grpSp>
          <p:nvGrpSpPr>
            <p:cNvPr id="272" name="群組"/>
            <p:cNvGrpSpPr/>
            <p:nvPr/>
          </p:nvGrpSpPr>
          <p:grpSpPr>
            <a:xfrm>
              <a:off x="5670852" y="293204"/>
              <a:ext cx="894703" cy="826848"/>
              <a:chOff x="0" y="0"/>
              <a:chExt cx="894702" cy="826847"/>
            </a:xfrm>
          </p:grpSpPr>
          <p:sp>
            <p:nvSpPr>
              <p:cNvPr id="269" name="三角形"/>
              <p:cNvSpPr/>
              <p:nvPr/>
            </p:nvSpPr>
            <p:spPr>
              <a:xfrm rot="14908750">
                <a:off x="111851" y="495404"/>
                <a:ext cx="179625" cy="362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169"/>
                    </a:moveTo>
                    <a:lnTo>
                      <a:pt x="7027" y="0"/>
                    </a:lnTo>
                    <a:lnTo>
                      <a:pt x="0" y="21600"/>
                    </a:lnTo>
                    <a:lnTo>
                      <a:pt x="21600" y="5169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70" name="三角形"/>
              <p:cNvSpPr/>
              <p:nvPr/>
            </p:nvSpPr>
            <p:spPr>
              <a:xfrm rot="14908750">
                <a:off x="61744" y="174716"/>
                <a:ext cx="306673" cy="301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8206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71" name="三角形"/>
              <p:cNvSpPr/>
              <p:nvPr/>
            </p:nvSpPr>
            <p:spPr>
              <a:xfrm rot="14908750">
                <a:off x="604641" y="100102"/>
                <a:ext cx="319819" cy="153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6"/>
                    </a:moveTo>
                    <a:lnTo>
                      <a:pt x="21600" y="0"/>
                    </a:lnTo>
                    <a:lnTo>
                      <a:pt x="19514" y="21600"/>
                    </a:lnTo>
                    <a:lnTo>
                      <a:pt x="0" y="3086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</p:grpSp>
        <p:grpSp>
          <p:nvGrpSpPr>
            <p:cNvPr id="276" name="群組"/>
            <p:cNvGrpSpPr/>
            <p:nvPr/>
          </p:nvGrpSpPr>
          <p:grpSpPr>
            <a:xfrm>
              <a:off x="984289" y="5257489"/>
              <a:ext cx="1060585" cy="831425"/>
              <a:chOff x="0" y="0"/>
              <a:chExt cx="1060583" cy="831424"/>
            </a:xfrm>
          </p:grpSpPr>
          <p:sp>
            <p:nvSpPr>
              <p:cNvPr id="273" name="三角形"/>
              <p:cNvSpPr/>
              <p:nvPr/>
            </p:nvSpPr>
            <p:spPr>
              <a:xfrm rot="8524840">
                <a:off x="742688" y="265015"/>
                <a:ext cx="252281" cy="300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169"/>
                    </a:moveTo>
                    <a:lnTo>
                      <a:pt x="7027" y="0"/>
                    </a:lnTo>
                    <a:lnTo>
                      <a:pt x="0" y="21600"/>
                    </a:lnTo>
                    <a:lnTo>
                      <a:pt x="21600" y="5169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74" name="三角形"/>
              <p:cNvSpPr/>
              <p:nvPr/>
            </p:nvSpPr>
            <p:spPr>
              <a:xfrm rot="8524840">
                <a:off x="224776" y="476069"/>
                <a:ext cx="430721" cy="249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8206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75" name="三角形"/>
              <p:cNvSpPr/>
              <p:nvPr/>
            </p:nvSpPr>
            <p:spPr>
              <a:xfrm rot="8524840">
                <a:off x="-8330" y="124593"/>
                <a:ext cx="449181" cy="127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6"/>
                    </a:moveTo>
                    <a:lnTo>
                      <a:pt x="21600" y="0"/>
                    </a:lnTo>
                    <a:lnTo>
                      <a:pt x="19514" y="21600"/>
                    </a:lnTo>
                    <a:lnTo>
                      <a:pt x="0" y="3086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</p:grpSp>
        <p:grpSp>
          <p:nvGrpSpPr>
            <p:cNvPr id="280" name="群組"/>
            <p:cNvGrpSpPr/>
            <p:nvPr/>
          </p:nvGrpSpPr>
          <p:grpSpPr>
            <a:xfrm>
              <a:off x="393681" y="446010"/>
              <a:ext cx="1693305" cy="1147954"/>
              <a:chOff x="0" y="0"/>
              <a:chExt cx="1693303" cy="1147953"/>
            </a:xfrm>
          </p:grpSpPr>
          <p:sp>
            <p:nvSpPr>
              <p:cNvPr id="277" name="三角形"/>
              <p:cNvSpPr/>
              <p:nvPr/>
            </p:nvSpPr>
            <p:spPr>
              <a:xfrm flipH="1" rot="4106450">
                <a:off x="1201871" y="618394"/>
                <a:ext cx="357230" cy="531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169"/>
                    </a:moveTo>
                    <a:lnTo>
                      <a:pt x="7027" y="0"/>
                    </a:lnTo>
                    <a:lnTo>
                      <a:pt x="0" y="21600"/>
                    </a:lnTo>
                    <a:lnTo>
                      <a:pt x="21600" y="5169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78" name="三角形"/>
              <p:cNvSpPr/>
              <p:nvPr/>
            </p:nvSpPr>
            <p:spPr>
              <a:xfrm flipH="1" rot="4106450">
                <a:off x="647498" y="143994"/>
                <a:ext cx="609901" cy="441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8206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79" name="三角形"/>
              <p:cNvSpPr/>
              <p:nvPr/>
            </p:nvSpPr>
            <p:spPr>
              <a:xfrm flipH="1" rot="4106450">
                <a:off x="-96422" y="657972"/>
                <a:ext cx="636039" cy="225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6"/>
                    </a:moveTo>
                    <a:lnTo>
                      <a:pt x="21600" y="0"/>
                    </a:lnTo>
                    <a:lnTo>
                      <a:pt x="19514" y="21600"/>
                    </a:lnTo>
                    <a:lnTo>
                      <a:pt x="0" y="3086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</p:grpSp>
        <p:grpSp>
          <p:nvGrpSpPr>
            <p:cNvPr id="284" name="群組"/>
            <p:cNvGrpSpPr/>
            <p:nvPr/>
          </p:nvGrpSpPr>
          <p:grpSpPr>
            <a:xfrm>
              <a:off x="7401627" y="3710167"/>
              <a:ext cx="1158002" cy="1610420"/>
              <a:chOff x="0" y="0"/>
              <a:chExt cx="1158001" cy="1610419"/>
            </a:xfrm>
          </p:grpSpPr>
          <p:sp>
            <p:nvSpPr>
              <p:cNvPr id="281" name="三角形"/>
              <p:cNvSpPr/>
              <p:nvPr/>
            </p:nvSpPr>
            <p:spPr>
              <a:xfrm flipH="1" rot="10015322">
                <a:off x="55506" y="1045343"/>
                <a:ext cx="357228" cy="531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169"/>
                    </a:moveTo>
                    <a:lnTo>
                      <a:pt x="7027" y="0"/>
                    </a:lnTo>
                    <a:lnTo>
                      <a:pt x="0" y="21600"/>
                    </a:lnTo>
                    <a:lnTo>
                      <a:pt x="21600" y="5169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82" name="三角形"/>
              <p:cNvSpPr/>
              <p:nvPr/>
            </p:nvSpPr>
            <p:spPr>
              <a:xfrm flipH="1" rot="10015322">
                <a:off x="506064" y="743644"/>
                <a:ext cx="609901" cy="441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8206" y="0"/>
                    </a:lnTo>
                    <a:lnTo>
                      <a:pt x="21600" y="108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83" name="三角形"/>
              <p:cNvSpPr/>
              <p:nvPr/>
            </p:nvSpPr>
            <p:spPr>
              <a:xfrm flipH="1" rot="10015322">
                <a:off x="199357" y="69039"/>
                <a:ext cx="636040" cy="225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6"/>
                    </a:moveTo>
                    <a:lnTo>
                      <a:pt x="21600" y="0"/>
                    </a:lnTo>
                    <a:lnTo>
                      <a:pt x="19514" y="21600"/>
                    </a:lnTo>
                    <a:lnTo>
                      <a:pt x="0" y="3086"/>
                    </a:lnTo>
                    <a:close/>
                  </a:path>
                </a:pathLst>
              </a:cu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t">
                <a:noAutofit/>
              </a:bodyPr>
              <a:lstStyle/>
              <a:p>
                <a:pPr>
                  <a:defRPr sz="1600">
                    <a:solidFill>
                      <a:srgbClr val="006699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</p:grpSp>
        <p:sp>
          <p:nvSpPr>
            <p:cNvPr id="285" name="線條"/>
            <p:cNvSpPr/>
            <p:nvPr/>
          </p:nvSpPr>
          <p:spPr>
            <a:xfrm>
              <a:off x="1951385" y="3173"/>
              <a:ext cx="1368429" cy="1406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50" y="2609"/>
                  </a:lnTo>
                  <a:lnTo>
                    <a:pt x="927" y="6387"/>
                  </a:lnTo>
                  <a:lnTo>
                    <a:pt x="2080" y="9995"/>
                  </a:lnTo>
                  <a:lnTo>
                    <a:pt x="3734" y="13311"/>
                  </a:lnTo>
                  <a:lnTo>
                    <a:pt x="5939" y="16237"/>
                  </a:lnTo>
                  <a:lnTo>
                    <a:pt x="8470" y="18626"/>
                  </a:lnTo>
                  <a:lnTo>
                    <a:pt x="11276" y="20430"/>
                  </a:lnTo>
                  <a:lnTo>
                    <a:pt x="14509" y="21429"/>
                  </a:lnTo>
                  <a:lnTo>
                    <a:pt x="17891" y="21600"/>
                  </a:lnTo>
                  <a:lnTo>
                    <a:pt x="21600" y="20747"/>
                  </a:lnTo>
                  <a:lnTo>
                    <a:pt x="19645" y="20869"/>
                  </a:lnTo>
                  <a:lnTo>
                    <a:pt x="17541" y="20357"/>
                  </a:lnTo>
                  <a:lnTo>
                    <a:pt x="15561" y="19357"/>
                  </a:lnTo>
                  <a:lnTo>
                    <a:pt x="13581" y="17748"/>
                  </a:lnTo>
                  <a:lnTo>
                    <a:pt x="11677" y="15822"/>
                  </a:lnTo>
                  <a:lnTo>
                    <a:pt x="9948" y="13579"/>
                  </a:lnTo>
                  <a:lnTo>
                    <a:pt x="8369" y="11068"/>
                  </a:lnTo>
                  <a:lnTo>
                    <a:pt x="6991" y="8265"/>
                  </a:lnTo>
                  <a:lnTo>
                    <a:pt x="5964" y="5485"/>
                  </a:lnTo>
                  <a:lnTo>
                    <a:pt x="5137" y="2560"/>
                  </a:lnTo>
                  <a:lnTo>
                    <a:pt x="4611" y="73"/>
                  </a:lnTo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86" name="形狀"/>
            <p:cNvSpPr/>
            <p:nvPr/>
          </p:nvSpPr>
          <p:spPr>
            <a:xfrm flipH="1" rot="20632526">
              <a:off x="3445223" y="161924"/>
              <a:ext cx="1081091" cy="941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78"/>
                  </a:lnTo>
                  <a:lnTo>
                    <a:pt x="504" y="6835"/>
                  </a:lnTo>
                  <a:lnTo>
                    <a:pt x="925" y="8932"/>
                  </a:lnTo>
                  <a:lnTo>
                    <a:pt x="1513" y="10846"/>
                  </a:lnTo>
                  <a:lnTo>
                    <a:pt x="2269" y="12851"/>
                  </a:lnTo>
                  <a:lnTo>
                    <a:pt x="3194" y="14673"/>
                  </a:lnTo>
                  <a:lnTo>
                    <a:pt x="4286" y="16223"/>
                  </a:lnTo>
                  <a:lnTo>
                    <a:pt x="5631" y="17681"/>
                  </a:lnTo>
                  <a:lnTo>
                    <a:pt x="7228" y="18957"/>
                  </a:lnTo>
                  <a:lnTo>
                    <a:pt x="8909" y="19959"/>
                  </a:lnTo>
                  <a:lnTo>
                    <a:pt x="11010" y="20780"/>
                  </a:lnTo>
                  <a:lnTo>
                    <a:pt x="13279" y="21327"/>
                  </a:lnTo>
                  <a:lnTo>
                    <a:pt x="15801" y="21600"/>
                  </a:lnTo>
                  <a:lnTo>
                    <a:pt x="18490" y="21509"/>
                  </a:lnTo>
                  <a:lnTo>
                    <a:pt x="21600" y="21144"/>
                  </a:lnTo>
                  <a:lnTo>
                    <a:pt x="18826" y="20689"/>
                  </a:lnTo>
                  <a:lnTo>
                    <a:pt x="16389" y="20051"/>
                  </a:lnTo>
                  <a:lnTo>
                    <a:pt x="14288" y="19322"/>
                  </a:lnTo>
                  <a:lnTo>
                    <a:pt x="12439" y="18592"/>
                  </a:lnTo>
                  <a:lnTo>
                    <a:pt x="10758" y="17590"/>
                  </a:lnTo>
                  <a:lnTo>
                    <a:pt x="9413" y="16587"/>
                  </a:lnTo>
                  <a:lnTo>
                    <a:pt x="8153" y="15403"/>
                  </a:lnTo>
                  <a:lnTo>
                    <a:pt x="7060" y="14127"/>
                  </a:lnTo>
                  <a:lnTo>
                    <a:pt x="6051" y="12851"/>
                  </a:lnTo>
                  <a:lnTo>
                    <a:pt x="5127" y="11392"/>
                  </a:lnTo>
                  <a:lnTo>
                    <a:pt x="4370" y="9752"/>
                  </a:lnTo>
                  <a:lnTo>
                    <a:pt x="3614" y="8020"/>
                  </a:lnTo>
                  <a:lnTo>
                    <a:pt x="2774" y="6289"/>
                  </a:lnTo>
                  <a:lnTo>
                    <a:pt x="1933" y="4284"/>
                  </a:lnTo>
                  <a:lnTo>
                    <a:pt x="1009" y="21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87" name="形狀"/>
            <p:cNvSpPr/>
            <p:nvPr/>
          </p:nvSpPr>
          <p:spPr>
            <a:xfrm flipH="1" rot="20632526">
              <a:off x="3189636" y="1362075"/>
              <a:ext cx="523878" cy="44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3" y="0"/>
                  </a:moveTo>
                  <a:lnTo>
                    <a:pt x="21600" y="21207"/>
                  </a:lnTo>
                  <a:lnTo>
                    <a:pt x="20903" y="21011"/>
                  </a:lnTo>
                  <a:lnTo>
                    <a:pt x="18639" y="20618"/>
                  </a:lnTo>
                  <a:lnTo>
                    <a:pt x="15503" y="19833"/>
                  </a:lnTo>
                  <a:lnTo>
                    <a:pt x="11845" y="19440"/>
                  </a:lnTo>
                  <a:lnTo>
                    <a:pt x="7839" y="19047"/>
                  </a:lnTo>
                  <a:lnTo>
                    <a:pt x="4355" y="19244"/>
                  </a:lnTo>
                  <a:lnTo>
                    <a:pt x="1568" y="20029"/>
                  </a:lnTo>
                  <a:lnTo>
                    <a:pt x="0" y="21600"/>
                  </a:lnTo>
                  <a:lnTo>
                    <a:pt x="697" y="19244"/>
                  </a:lnTo>
                  <a:lnTo>
                    <a:pt x="1394" y="17476"/>
                  </a:lnTo>
                  <a:lnTo>
                    <a:pt x="2787" y="16102"/>
                  </a:lnTo>
                  <a:lnTo>
                    <a:pt x="4355" y="14924"/>
                  </a:lnTo>
                  <a:lnTo>
                    <a:pt x="6271" y="14138"/>
                  </a:lnTo>
                  <a:lnTo>
                    <a:pt x="8187" y="13942"/>
                  </a:lnTo>
                  <a:lnTo>
                    <a:pt x="10277" y="13942"/>
                  </a:lnTo>
                  <a:lnTo>
                    <a:pt x="12542" y="14531"/>
                  </a:lnTo>
                  <a:lnTo>
                    <a:pt x="12716" y="13942"/>
                  </a:lnTo>
                  <a:lnTo>
                    <a:pt x="12194" y="10996"/>
                  </a:lnTo>
                  <a:lnTo>
                    <a:pt x="11671" y="7462"/>
                  </a:lnTo>
                  <a:lnTo>
                    <a:pt x="11323" y="5891"/>
                  </a:lnTo>
                  <a:lnTo>
                    <a:pt x="10974" y="5891"/>
                  </a:lnTo>
                  <a:lnTo>
                    <a:pt x="10626" y="5695"/>
                  </a:lnTo>
                  <a:lnTo>
                    <a:pt x="9929" y="4516"/>
                  </a:lnTo>
                  <a:lnTo>
                    <a:pt x="9929" y="3731"/>
                  </a:lnTo>
                  <a:lnTo>
                    <a:pt x="10277" y="2749"/>
                  </a:lnTo>
                  <a:lnTo>
                    <a:pt x="11497" y="1571"/>
                  </a:lnTo>
                  <a:lnTo>
                    <a:pt x="13413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88" name="形狀"/>
            <p:cNvSpPr/>
            <p:nvPr/>
          </p:nvSpPr>
          <p:spPr>
            <a:xfrm flipH="1" rot="20632526">
              <a:off x="3549998" y="1282699"/>
              <a:ext cx="195266" cy="369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57" y="0"/>
                  </a:moveTo>
                  <a:lnTo>
                    <a:pt x="9391" y="8732"/>
                  </a:lnTo>
                  <a:lnTo>
                    <a:pt x="7043" y="14247"/>
                  </a:lnTo>
                  <a:lnTo>
                    <a:pt x="5165" y="18153"/>
                  </a:lnTo>
                  <a:lnTo>
                    <a:pt x="0" y="21600"/>
                  </a:lnTo>
                  <a:lnTo>
                    <a:pt x="5635" y="20221"/>
                  </a:lnTo>
                  <a:lnTo>
                    <a:pt x="10800" y="18383"/>
                  </a:lnTo>
                  <a:lnTo>
                    <a:pt x="15026" y="15855"/>
                  </a:lnTo>
                  <a:lnTo>
                    <a:pt x="18783" y="13098"/>
                  </a:lnTo>
                  <a:lnTo>
                    <a:pt x="21130" y="10111"/>
                  </a:lnTo>
                  <a:lnTo>
                    <a:pt x="21600" y="6894"/>
                  </a:lnTo>
                  <a:lnTo>
                    <a:pt x="19722" y="3447"/>
                  </a:lnTo>
                  <a:lnTo>
                    <a:pt x="14557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89" name="形狀"/>
            <p:cNvSpPr/>
            <p:nvPr/>
          </p:nvSpPr>
          <p:spPr>
            <a:xfrm>
              <a:off x="2564160" y="-1"/>
              <a:ext cx="196854" cy="192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84" y="1607"/>
                  </a:lnTo>
                  <a:lnTo>
                    <a:pt x="17245" y="4463"/>
                  </a:lnTo>
                  <a:lnTo>
                    <a:pt x="14110" y="7319"/>
                  </a:lnTo>
                  <a:lnTo>
                    <a:pt x="10974" y="9640"/>
                  </a:lnTo>
                  <a:lnTo>
                    <a:pt x="7142" y="11782"/>
                  </a:lnTo>
                  <a:lnTo>
                    <a:pt x="3832" y="13210"/>
                  </a:lnTo>
                  <a:lnTo>
                    <a:pt x="0" y="13388"/>
                  </a:lnTo>
                  <a:lnTo>
                    <a:pt x="1742" y="17137"/>
                  </a:lnTo>
                  <a:lnTo>
                    <a:pt x="4006" y="20172"/>
                  </a:lnTo>
                  <a:lnTo>
                    <a:pt x="7142" y="21600"/>
                  </a:lnTo>
                  <a:lnTo>
                    <a:pt x="10452" y="21600"/>
                  </a:lnTo>
                  <a:lnTo>
                    <a:pt x="14458" y="19815"/>
                  </a:lnTo>
                  <a:lnTo>
                    <a:pt x="17594" y="15709"/>
                  </a:lnTo>
                  <a:lnTo>
                    <a:pt x="20206" y="94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90" name="形狀"/>
            <p:cNvSpPr/>
            <p:nvPr/>
          </p:nvSpPr>
          <p:spPr>
            <a:xfrm flipH="1" rot="20632526">
              <a:off x="3469035" y="1965324"/>
              <a:ext cx="623892" cy="3651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0" y="184"/>
                  </a:lnTo>
                  <a:lnTo>
                    <a:pt x="2319" y="430"/>
                  </a:lnTo>
                  <a:lnTo>
                    <a:pt x="4059" y="736"/>
                  </a:lnTo>
                  <a:lnTo>
                    <a:pt x="5944" y="1135"/>
                  </a:lnTo>
                  <a:lnTo>
                    <a:pt x="8408" y="1626"/>
                  </a:lnTo>
                  <a:lnTo>
                    <a:pt x="10583" y="2148"/>
                  </a:lnTo>
                  <a:lnTo>
                    <a:pt x="12757" y="2761"/>
                  </a:lnTo>
                  <a:lnTo>
                    <a:pt x="14497" y="3467"/>
                  </a:lnTo>
                  <a:lnTo>
                    <a:pt x="16236" y="4203"/>
                  </a:lnTo>
                  <a:lnTo>
                    <a:pt x="17396" y="5062"/>
                  </a:lnTo>
                  <a:lnTo>
                    <a:pt x="17976" y="6014"/>
                  </a:lnTo>
                  <a:lnTo>
                    <a:pt x="18266" y="6995"/>
                  </a:lnTo>
                  <a:lnTo>
                    <a:pt x="17396" y="8100"/>
                  </a:lnTo>
                  <a:lnTo>
                    <a:pt x="15801" y="9266"/>
                  </a:lnTo>
                  <a:lnTo>
                    <a:pt x="13337" y="10493"/>
                  </a:lnTo>
                  <a:lnTo>
                    <a:pt x="9713" y="11843"/>
                  </a:lnTo>
                  <a:lnTo>
                    <a:pt x="5654" y="13377"/>
                  </a:lnTo>
                  <a:lnTo>
                    <a:pt x="3044" y="14789"/>
                  </a:lnTo>
                  <a:lnTo>
                    <a:pt x="1450" y="16108"/>
                  </a:lnTo>
                  <a:lnTo>
                    <a:pt x="870" y="17366"/>
                  </a:lnTo>
                  <a:lnTo>
                    <a:pt x="870" y="18563"/>
                  </a:lnTo>
                  <a:lnTo>
                    <a:pt x="1160" y="19667"/>
                  </a:lnTo>
                  <a:lnTo>
                    <a:pt x="1740" y="20649"/>
                  </a:lnTo>
                  <a:lnTo>
                    <a:pt x="2030" y="21600"/>
                  </a:lnTo>
                  <a:lnTo>
                    <a:pt x="5944" y="21109"/>
                  </a:lnTo>
                  <a:lnTo>
                    <a:pt x="5654" y="20864"/>
                  </a:lnTo>
                  <a:lnTo>
                    <a:pt x="5219" y="20158"/>
                  </a:lnTo>
                  <a:lnTo>
                    <a:pt x="4784" y="19084"/>
                  </a:lnTo>
                  <a:lnTo>
                    <a:pt x="5074" y="17642"/>
                  </a:lnTo>
                  <a:lnTo>
                    <a:pt x="5944" y="15924"/>
                  </a:lnTo>
                  <a:lnTo>
                    <a:pt x="8408" y="13960"/>
                  </a:lnTo>
                  <a:lnTo>
                    <a:pt x="12467" y="11843"/>
                  </a:lnTo>
                  <a:lnTo>
                    <a:pt x="18701" y="9603"/>
                  </a:lnTo>
                  <a:lnTo>
                    <a:pt x="20730" y="8560"/>
                  </a:lnTo>
                  <a:lnTo>
                    <a:pt x="21600" y="7210"/>
                  </a:lnTo>
                  <a:lnTo>
                    <a:pt x="20875" y="5645"/>
                  </a:lnTo>
                  <a:lnTo>
                    <a:pt x="18991" y="4111"/>
                  </a:lnTo>
                  <a:lnTo>
                    <a:pt x="15801" y="2608"/>
                  </a:lnTo>
                  <a:lnTo>
                    <a:pt x="11742" y="1350"/>
                  </a:lnTo>
                  <a:lnTo>
                    <a:pt x="6379" y="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AD2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291" name="三角形"/>
            <p:cNvSpPr/>
            <p:nvPr/>
          </p:nvSpPr>
          <p:spPr>
            <a:xfrm>
              <a:off x="19397" y="2933700"/>
              <a:ext cx="57153" cy="209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964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FFD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t">
              <a:noAutofit/>
            </a:bodyPr>
            <a:lstStyle/>
            <a:p>
              <a:pPr>
                <a:defRPr sz="1600">
                  <a:solidFill>
                    <a:srgbClr val="00669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</p:grpSp>
      <p:sp>
        <p:nvSpPr>
          <p:cNvPr id="293" name="大標題文字"/>
          <p:cNvSpPr txBox="1"/>
          <p:nvPr>
            <p:ph type="title"/>
          </p:nvPr>
        </p:nvSpPr>
        <p:spPr>
          <a:xfrm>
            <a:off x="2455862" y="596898"/>
            <a:ext cx="6192840" cy="3581404"/>
          </a:xfrm>
          <a:prstGeom prst="rect">
            <a:avLst/>
          </a:prstGeom>
        </p:spPr>
        <p:txBody>
          <a:bodyPr lIns="45718" tIns="45718" rIns="45718" bIns="45718" anchor="b">
            <a:normAutofit fontScale="100000" lnSpcReduction="0"/>
          </a:bodyPr>
          <a:lstStyle>
            <a:lvl1pPr algn="l">
              <a:lnSpc>
                <a:spcPct val="90000"/>
              </a:lnSpc>
              <a:defRPr sz="30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294" name="內文層級一…"/>
          <p:cNvSpPr txBox="1"/>
          <p:nvPr>
            <p:ph type="body" sz="quarter" idx="1"/>
          </p:nvPr>
        </p:nvSpPr>
        <p:spPr>
          <a:xfrm>
            <a:off x="2489199" y="4279898"/>
            <a:ext cx="6146802" cy="1485903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0" indent="0" algn="ctr">
              <a:buSzTx/>
              <a:buNone/>
              <a:defRPr b="1" sz="3000">
                <a:solidFill>
                  <a:srgbClr val="006699"/>
                </a:solidFill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  <a:lvl2pPr marL="763359" indent="-306158" algn="ctr">
              <a:defRPr b="1" sz="3000">
                <a:solidFill>
                  <a:srgbClr val="006699"/>
                </a:solidFill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2pPr>
            <a:lvl3pPr marL="1200150" indent="-285750" algn="ctr">
              <a:defRPr b="1" sz="3000">
                <a:solidFill>
                  <a:srgbClr val="006699"/>
                </a:solidFill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3pPr>
            <a:lvl4pPr marL="1714500" indent="-342899" algn="ctr">
              <a:defRPr b="1" sz="3000">
                <a:solidFill>
                  <a:srgbClr val="006699"/>
                </a:solidFill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4pPr>
            <a:lvl5pPr marL="2171700" indent="-342900" algn="ctr">
              <a:defRPr b="1" sz="3000">
                <a:solidFill>
                  <a:srgbClr val="006699"/>
                </a:solidFill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95" name="幻燈片編號"/>
          <p:cNvSpPr txBox="1"/>
          <p:nvPr>
            <p:ph type="sldNum" sz="quarter" idx="2"/>
          </p:nvPr>
        </p:nvSpPr>
        <p:spPr>
          <a:xfrm>
            <a:off x="8388888" y="6243637"/>
            <a:ext cx="297912" cy="28193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00669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標題及物件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大標題文字"/>
          <p:cNvSpPr txBox="1"/>
          <p:nvPr>
            <p:ph type="title"/>
          </p:nvPr>
        </p:nvSpPr>
        <p:spPr>
          <a:xfrm>
            <a:off x="856059" y="1314450"/>
            <a:ext cx="7429500" cy="1428750"/>
          </a:xfrm>
          <a:prstGeom prst="rect">
            <a:avLst/>
          </a:prstGeom>
        </p:spPr>
        <p:txBody>
          <a:bodyPr lIns="34289" tIns="34289" rIns="34289" bIns="34289">
            <a:normAutofit fontScale="100000" lnSpcReduction="0"/>
          </a:bodyPr>
          <a:lstStyle>
            <a:lvl1pPr algn="l" defTabSz="457200">
              <a:defRPr cap="all" sz="3200">
                <a:solidFill>
                  <a:srgbClr val="D2D2D2"/>
                </a:solidFill>
                <a:effectLst>
                  <a:outerShdw sx="100000" sy="100000" kx="0" ky="0" algn="b" rotWithShape="0" blurRad="25400" dist="38100" dir="14040000">
                    <a:srgbClr val="000000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303" name="內文層級一…"/>
          <p:cNvSpPr txBox="1"/>
          <p:nvPr>
            <p:ph type="body" sz="half" idx="1"/>
          </p:nvPr>
        </p:nvSpPr>
        <p:spPr>
          <a:xfrm>
            <a:off x="856059" y="2857499"/>
            <a:ext cx="7429500" cy="2343151"/>
          </a:xfrm>
          <a:prstGeom prst="rect">
            <a:avLst/>
          </a:prstGeom>
        </p:spPr>
        <p:txBody>
          <a:bodyPr lIns="34289" tIns="34289" rIns="34289" bIns="34289" anchor="ctr">
            <a:normAutofit fontScale="100000" lnSpcReduction="0"/>
          </a:bodyPr>
          <a:lstStyle>
            <a:lvl1pPr marL="285750" indent="-285750" defTabSz="457200">
              <a:spcBef>
                <a:spcPts val="600"/>
              </a:spcBef>
              <a:buClr>
                <a:srgbClr val="FFFFFF"/>
              </a:buClr>
              <a:buFont typeface="Arial"/>
              <a:buChar char="•"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74700" indent="-317500" defTabSz="457200">
              <a:spcBef>
                <a:spcPts val="600"/>
              </a:spcBef>
              <a:buClr>
                <a:srgbClr val="FFFFFF"/>
              </a:buClr>
              <a:buFont typeface="Arial"/>
              <a:buChar char="•"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71587" indent="-357187" defTabSz="457200">
              <a:spcBef>
                <a:spcPts val="600"/>
              </a:spcBef>
              <a:buClr>
                <a:srgbClr val="FFFFFF"/>
              </a:buClr>
              <a:buFont typeface="Arial"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16528" indent="-244928" defTabSz="457200">
              <a:spcBef>
                <a:spcPts val="600"/>
              </a:spcBef>
              <a:buClr>
                <a:srgbClr val="FFFFFF"/>
              </a:buClr>
              <a:buFont typeface="Arial"/>
              <a:buChar char="•"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73728" indent="-244928" defTabSz="457200">
              <a:spcBef>
                <a:spcPts val="600"/>
              </a:spcBef>
              <a:buClr>
                <a:srgbClr val="FFFFFF"/>
              </a:buClr>
              <a:buFont typeface="Arial"/>
              <a:buChar char="•"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304" name="圖片 6" descr="圖片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59971"/>
            <a:ext cx="9148844" cy="5140779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幻燈片編號"/>
          <p:cNvSpPr txBox="1"/>
          <p:nvPr>
            <p:ph type="sldNum" sz="quarter" idx="2"/>
          </p:nvPr>
        </p:nvSpPr>
        <p:spPr>
          <a:xfrm>
            <a:off x="8089574" y="5302488"/>
            <a:ext cx="209311" cy="20828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457200">
              <a:defRPr b="1" sz="900">
                <a:solidFill>
                  <a:srgbClr val="BFBFB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標題及物件 0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大標題文字"/>
          <p:cNvSpPr txBox="1"/>
          <p:nvPr>
            <p:ph type="title"/>
          </p:nvPr>
        </p:nvSpPr>
        <p:spPr>
          <a:xfrm>
            <a:off x="856059" y="1314450"/>
            <a:ext cx="7429500" cy="1428750"/>
          </a:xfrm>
          <a:prstGeom prst="rect">
            <a:avLst/>
          </a:prstGeom>
        </p:spPr>
        <p:txBody>
          <a:bodyPr lIns="34289" tIns="34289" rIns="34289" bIns="34289">
            <a:normAutofit fontScale="100000" lnSpcReduction="0"/>
          </a:bodyPr>
          <a:lstStyle>
            <a:lvl1pPr algn="l" defTabSz="457200">
              <a:defRPr cap="all" sz="3200">
                <a:solidFill>
                  <a:srgbClr val="D2D2D2"/>
                </a:solidFill>
                <a:effectLst>
                  <a:outerShdw sx="100000" sy="100000" kx="0" ky="0" algn="b" rotWithShape="0" blurRad="25400" dist="38100" dir="14040000">
                    <a:srgbClr val="000000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313" name="內文層級一…"/>
          <p:cNvSpPr txBox="1"/>
          <p:nvPr>
            <p:ph type="body" sz="half" idx="1"/>
          </p:nvPr>
        </p:nvSpPr>
        <p:spPr>
          <a:xfrm>
            <a:off x="856059" y="2857499"/>
            <a:ext cx="7429500" cy="2343151"/>
          </a:xfrm>
          <a:prstGeom prst="rect">
            <a:avLst/>
          </a:prstGeom>
        </p:spPr>
        <p:txBody>
          <a:bodyPr lIns="34289" tIns="34289" rIns="34289" bIns="34289" anchor="ctr">
            <a:normAutofit fontScale="100000" lnSpcReduction="0"/>
          </a:bodyPr>
          <a:lstStyle>
            <a:lvl1pPr marL="285750" indent="-285750" defTabSz="457200">
              <a:spcBef>
                <a:spcPts val="600"/>
              </a:spcBef>
              <a:buClr>
                <a:srgbClr val="FFFFFF"/>
              </a:buClr>
              <a:buFont typeface="Arial"/>
              <a:buChar char="•"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74700" indent="-317500" defTabSz="457200">
              <a:spcBef>
                <a:spcPts val="600"/>
              </a:spcBef>
              <a:buClr>
                <a:srgbClr val="FFFFFF"/>
              </a:buClr>
              <a:buFont typeface="Arial"/>
              <a:buChar char="•"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71587" indent="-357187" defTabSz="457200">
              <a:spcBef>
                <a:spcPts val="600"/>
              </a:spcBef>
              <a:buClr>
                <a:srgbClr val="FFFFFF"/>
              </a:buClr>
              <a:buFont typeface="Arial"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16528" indent="-244928" defTabSz="457200">
              <a:spcBef>
                <a:spcPts val="600"/>
              </a:spcBef>
              <a:buClr>
                <a:srgbClr val="FFFFFF"/>
              </a:buClr>
              <a:buFont typeface="Arial"/>
              <a:buChar char="•"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73728" indent="-244928" defTabSz="457200">
              <a:spcBef>
                <a:spcPts val="600"/>
              </a:spcBef>
              <a:buClr>
                <a:srgbClr val="FFFFFF"/>
              </a:buClr>
              <a:buFont typeface="Arial"/>
              <a:buChar char="•"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4" name="幻燈片編號"/>
          <p:cNvSpPr txBox="1"/>
          <p:nvPr>
            <p:ph type="sldNum" sz="quarter" idx="2"/>
          </p:nvPr>
        </p:nvSpPr>
        <p:spPr>
          <a:xfrm>
            <a:off x="8089574" y="5302488"/>
            <a:ext cx="209311" cy="20828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457200">
              <a:defRPr b="1" sz="900">
                <a:solidFill>
                  <a:srgbClr val="BFBFB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標題投影片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大標題文字"/>
          <p:cNvSpPr txBox="1"/>
          <p:nvPr>
            <p:ph type="title"/>
          </p:nvPr>
        </p:nvSpPr>
        <p:spPr>
          <a:xfrm>
            <a:off x="1313258" y="1314450"/>
            <a:ext cx="6507169" cy="2400301"/>
          </a:xfrm>
          <a:prstGeom prst="rect">
            <a:avLst/>
          </a:prstGeom>
        </p:spPr>
        <p:txBody>
          <a:bodyPr lIns="34289" tIns="34289" rIns="34289" bIns="34289" anchor="b">
            <a:normAutofit fontScale="100000" lnSpcReduction="0"/>
          </a:bodyPr>
          <a:lstStyle>
            <a:lvl1pPr defTabSz="457200">
              <a:defRPr cap="all" sz="4800">
                <a:solidFill>
                  <a:srgbClr val="D2D2D2"/>
                </a:solidFill>
                <a:effectLst>
                  <a:outerShdw sx="100000" sy="100000" kx="0" ky="0" algn="b" rotWithShape="0" blurRad="25400" dist="31750" dir="13200000">
                    <a:srgbClr val="000000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322" name="內文層級一…"/>
          <p:cNvSpPr txBox="1"/>
          <p:nvPr>
            <p:ph type="body" sz="quarter" idx="1"/>
          </p:nvPr>
        </p:nvSpPr>
        <p:spPr>
          <a:xfrm>
            <a:off x="1313258" y="3771900"/>
            <a:ext cx="6507169" cy="1428750"/>
          </a:xfrm>
          <a:prstGeom prst="rect">
            <a:avLst/>
          </a:prstGeom>
        </p:spPr>
        <p:txBody>
          <a:bodyPr lIns="34289" tIns="34289" rIns="34289" bIns="34289">
            <a:normAutofit fontScale="100000" lnSpcReduction="0"/>
          </a:bodyPr>
          <a:lstStyle>
            <a:lvl1pPr marL="0" indent="0" algn="ctr" defTabSz="457200">
              <a:spcBef>
                <a:spcPts val="600"/>
              </a:spcBef>
              <a:buSzTx/>
              <a:buNone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457200" algn="ctr" defTabSz="457200">
              <a:spcBef>
                <a:spcPts val="600"/>
              </a:spcBef>
              <a:buSzTx/>
              <a:buNone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indent="914400" algn="ctr" defTabSz="457200">
              <a:spcBef>
                <a:spcPts val="600"/>
              </a:spcBef>
              <a:buSzTx/>
              <a:buNone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indent="1371600" algn="ctr" defTabSz="457200">
              <a:spcBef>
                <a:spcPts val="600"/>
              </a:spcBef>
              <a:buSzTx/>
              <a:buNone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indent="1828800" algn="ctr" defTabSz="457200">
              <a:spcBef>
                <a:spcPts val="600"/>
              </a:spcBef>
              <a:buSzTx/>
              <a:buNone/>
              <a:defRPr cap="small" sz="2000">
                <a:solidFill>
                  <a:srgbClr val="DFDFDF"/>
                </a:soli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3" name="幻燈片編號"/>
          <p:cNvSpPr txBox="1"/>
          <p:nvPr>
            <p:ph type="sldNum" sz="quarter" idx="2"/>
          </p:nvPr>
        </p:nvSpPr>
        <p:spPr>
          <a:xfrm>
            <a:off x="8089574" y="5302488"/>
            <a:ext cx="209311" cy="20828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457200">
              <a:defRPr b="1" sz="900">
                <a:solidFill>
                  <a:srgbClr val="BFBFB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幻燈片編號"/>
          <p:cNvSpPr txBox="1"/>
          <p:nvPr>
            <p:ph type="sldNum" sz="quarter" idx="2"/>
          </p:nvPr>
        </p:nvSpPr>
        <p:spPr>
          <a:xfrm>
            <a:off x="8089574" y="5302488"/>
            <a:ext cx="209311" cy="20828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457200">
              <a:defRPr b="1" sz="900">
                <a:solidFill>
                  <a:srgbClr val="BFBFB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 7"/>
          <p:cNvSpPr/>
          <p:nvPr/>
        </p:nvSpPr>
        <p:spPr>
          <a:xfrm>
            <a:off x="0" y="0"/>
            <a:ext cx="228600" cy="2286000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8" name="Line 8"/>
          <p:cNvSpPr/>
          <p:nvPr/>
        </p:nvSpPr>
        <p:spPr>
          <a:xfrm>
            <a:off x="457200" y="1447800"/>
            <a:ext cx="8077200" cy="0"/>
          </a:xfrm>
          <a:prstGeom prst="line">
            <a:avLst/>
          </a:prstGeom>
          <a:ln w="19050">
            <a:solidFill>
              <a:srgbClr val="666699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9" name="Rectangle 9"/>
          <p:cNvSpPr/>
          <p:nvPr/>
        </p:nvSpPr>
        <p:spPr>
          <a:xfrm>
            <a:off x="0" y="2286000"/>
            <a:ext cx="228600" cy="2286000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40" name="Rectangle 10"/>
          <p:cNvSpPr/>
          <p:nvPr/>
        </p:nvSpPr>
        <p:spPr>
          <a:xfrm>
            <a:off x="0" y="4572000"/>
            <a:ext cx="228600" cy="2286000"/>
          </a:xfrm>
          <a:prstGeom prst="rect">
            <a:avLst/>
          </a:prstGeom>
          <a:solidFill>
            <a:srgbClr val="66669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41" name="大標題文字"/>
          <p:cNvSpPr txBox="1"/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defRPr>
                <a:solidFill>
                  <a:srgbClr val="66669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342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600"/>
              </a:spcBef>
              <a:buClr>
                <a:srgbClr val="FFCC00"/>
              </a:buClr>
              <a:buSzPct val="75000"/>
              <a:buChar char="p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CC00"/>
              </a:buClr>
              <a:buSzPct val="75000"/>
              <a:buChar char="■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CC00"/>
              </a:buClr>
              <a:buSzPct val="65000"/>
              <a:buChar char="p"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CC00"/>
              </a:buClr>
              <a:buChar char="▪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CC00"/>
              </a:buClr>
              <a:buSzPct val="80000"/>
              <a:buChar char="▪"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43" name="幻燈片編號"/>
          <p:cNvSpPr txBox="1"/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일러스트범용1-2 copy" descr="일러스트범용1-2 cop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일러스트범용1-3 copy" descr="일러스트범용1-3 cop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44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5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60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1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69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0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大標題文字"/>
          <p:cNvSpPr txBox="1"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78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9" name="幻燈片編號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일러스트범용1-4 copy" descr="일러스트범용1-4 cop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幻燈片編號"/>
          <p:cNvSpPr txBox="1"/>
          <p:nvPr>
            <p:ph type="sldNum" sz="quarter" idx="2"/>
          </p:nvPr>
        </p:nvSpPr>
        <p:spPr>
          <a:xfrm>
            <a:off x="8384892" y="6245225"/>
            <a:ext cx="301909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大標題文字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大標題文字</a:t>
            </a:r>
          </a:p>
        </p:txBody>
      </p:sp>
      <p:sp>
        <p:nvSpPr>
          <p:cNvPr id="5" name="內文層級一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Gulim"/>
          <a:ea typeface="Gulim"/>
          <a:cs typeface="Gulim"/>
          <a:sym typeface="Gulim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ulim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ulim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ulim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ulim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ulim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ulim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ulim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ulim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ulim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從瑪拉到以琳, 困境中經歷神…"/>
          <p:cNvSpPr txBox="1"/>
          <p:nvPr/>
        </p:nvSpPr>
        <p:spPr>
          <a:xfrm>
            <a:off x="909735" y="2018939"/>
            <a:ext cx="7568801" cy="170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lnSpc>
                <a:spcPct val="140000"/>
              </a:lnSpc>
              <a:defRPr spc="266" sz="3800">
                <a:latin typeface="Hannotate TC Bold"/>
                <a:ea typeface="Hannotate TC Bold"/>
                <a:cs typeface="Hannotate TC Bold"/>
                <a:sym typeface="Hannotate TC Bold"/>
              </a:defRPr>
            </a:pPr>
            <a:r>
              <a:t>從瑪拉到以琳, 困境中經歷神</a:t>
            </a:r>
          </a:p>
          <a:p>
            <a:pPr algn="ctr" defTabSz="457200">
              <a:lnSpc>
                <a:spcPct val="140000"/>
              </a:lnSpc>
              <a:defRPr sz="3800">
                <a:latin typeface="Hannotate TC Bold"/>
                <a:ea typeface="Hannotate TC Bold"/>
                <a:cs typeface="Hannotate TC Bold"/>
                <a:sym typeface="Hannotate TC Bold"/>
              </a:defRPr>
            </a:pPr>
            <a:r>
              <a:t>出 15:22-27</a:t>
            </a:r>
          </a:p>
        </p:txBody>
      </p:sp>
      <p:sp>
        <p:nvSpPr>
          <p:cNvPr id="354" name="幻燈片編號"/>
          <p:cNvSpPr txBox="1"/>
          <p:nvPr>
            <p:ph type="sldNum" sz="quarter" idx="2"/>
          </p:nvPr>
        </p:nvSpPr>
        <p:spPr>
          <a:xfrm>
            <a:off x="8483776" y="6245225"/>
            <a:ext cx="203024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2a. 在困境中, 神要人思想自己生命的反應 (15:24-25a)"/>
          <p:cNvSpPr txBox="1"/>
          <p:nvPr/>
        </p:nvSpPr>
        <p:spPr>
          <a:xfrm>
            <a:off x="335989" y="663869"/>
            <a:ext cx="8557186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-28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2a. 在困境中, 神要人思想自己生命的反應 (15:24-25a)</a:t>
            </a:r>
          </a:p>
        </p:txBody>
      </p:sp>
      <p:pic>
        <p:nvPicPr>
          <p:cNvPr id="39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面對困境時, 內心的真實光景…"/>
          <p:cNvSpPr txBox="1"/>
          <p:nvPr/>
        </p:nvSpPr>
        <p:spPr>
          <a:xfrm>
            <a:off x="353085" y="1577606"/>
            <a:ext cx="8437830" cy="3779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pc="168" sz="2400">
                <a:solidFill>
                  <a:srgbClr val="942192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t>面對困境時, 內心的真實光景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</a:t>
            </a:r>
            <a:r>
              <a:rPr spc="336"/>
              <a:t>百姓就向摩西發怨言，說：『我們喝甚麼呢？</a:t>
            </a:r>
            <a:r>
              <a:rPr spc="-168">
                <a:latin typeface="PingFang TC Semibold"/>
                <a:ea typeface="PingFang TC Semibold"/>
                <a:cs typeface="PingFang TC Semibold"/>
                <a:sym typeface="PingFang TC Semibold"/>
              </a:rPr>
              <a:t>25 </a:t>
            </a:r>
            <a:r>
              <a:rPr spc="-168"/>
              <a:t>摩 </a:t>
            </a:r>
            <a:endParaRPr spc="-168"/>
          </a:p>
          <a:p>
            <a:pPr indent="38100"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spc="-168"/>
              <a:t>    西 呼 求 耶 和 華 ， 耶 和 華 指 示 他 一 棵 樹 。 他 把 樹 丟 在</a:t>
            </a:r>
            <a:endParaRPr spc="-168"/>
          </a:p>
          <a:p>
            <a:pPr indent="38100"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spc="-168"/>
              <a:t>    水 裡 ， 水 就 變 甜 了 。</a:t>
            </a:r>
            <a:r>
              <a:t>(出15：24-25a)</a:t>
            </a: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solidFill>
                  <a:srgbClr val="FF2600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受苦的生命反應</a:t>
            </a:r>
            <a:r>
              <a:t>: (同樣是神的子民 反應不同)</a:t>
            </a: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百姓           發怨言 (內心的苦水)</a:t>
            </a: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摩西           呼求耶和華</a:t>
            </a:r>
          </a:p>
        </p:txBody>
      </p:sp>
      <p:sp>
        <p:nvSpPr>
          <p:cNvPr id="40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投影片編號版面配置區 2"/>
          <p:cNvSpPr txBox="1"/>
          <p:nvPr>
            <p:ph type="sldNum" sz="quarter" idx="2"/>
          </p:nvPr>
        </p:nvSpPr>
        <p:spPr>
          <a:xfrm>
            <a:off x="8398001" y="6245225"/>
            <a:ext cx="288799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4" name="Rectangle 2"/>
          <p:cNvSpPr txBox="1"/>
          <p:nvPr>
            <p:ph type="title" idx="4294967295"/>
          </p:nvPr>
        </p:nvSpPr>
        <p:spPr>
          <a:xfrm>
            <a:off x="282473" y="528890"/>
            <a:ext cx="8579054" cy="837567"/>
          </a:xfrm>
          <a:prstGeom prst="rect">
            <a:avLst/>
          </a:prstGeom>
        </p:spPr>
        <p:txBody>
          <a:bodyPr/>
          <a:lstStyle>
            <a:lvl1pPr algn="l">
              <a:defRPr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2a. 在困境中, 神要人思想自己生命的反應 (15:24-25a)</a:t>
            </a:r>
          </a:p>
        </p:txBody>
      </p:sp>
      <p:sp>
        <p:nvSpPr>
          <p:cNvPr id="405" name="Rectangle 3"/>
          <p:cNvSpPr txBox="1"/>
          <p:nvPr>
            <p:ph type="body" idx="4294967295"/>
          </p:nvPr>
        </p:nvSpPr>
        <p:spPr>
          <a:xfrm>
            <a:off x="457200" y="1376763"/>
            <a:ext cx="8229600" cy="49737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以色列百姓發怨言:</a:t>
            </a:r>
            <a:r>
              <a:t>    </a:t>
            </a:r>
          </a:p>
          <a:p>
            <a:pPr marL="0" indent="0">
              <a:spcBef>
                <a:spcPts val="50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</a:t>
            </a:r>
            <a:r>
              <a:t>領受恩典</a:t>
            </a:r>
            <a:r>
              <a:t> </a:t>
            </a:r>
            <a:r>
              <a:t>視為理所當然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出埃及尚未第二個月第</a:t>
            </a:r>
            <a:r>
              <a:t>15</a:t>
            </a:r>
            <a:r>
              <a:t>天</a:t>
            </a:r>
            <a:r>
              <a:t> (16:1)  </a:t>
            </a:r>
            <a:r>
              <a:t>以色列人發怨言三次</a:t>
            </a:r>
            <a:r>
              <a:t> </a:t>
            </a:r>
          </a:p>
          <a:p>
            <a:pPr marL="457200" indent="-457200">
              <a:lnSpc>
                <a:spcPct val="90000"/>
              </a:lnSpc>
              <a:spcBef>
                <a:spcPts val="800"/>
              </a:spcBef>
              <a:buAutoNum type="arabicPeriod" startAt="1"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14:11-12   </a:t>
            </a:r>
            <a:r>
              <a:t>埃及追兵</a:t>
            </a:r>
            <a:r>
              <a:t> </a:t>
            </a:r>
          </a:p>
          <a:p>
            <a:pPr marL="457200" indent="-457200">
              <a:lnSpc>
                <a:spcPct val="90000"/>
              </a:lnSpc>
              <a:spcBef>
                <a:spcPts val="800"/>
              </a:spcBef>
              <a:buAutoNum type="arabicPeriod" startAt="1"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15:23-24  </a:t>
            </a:r>
            <a:r>
              <a:t>瑪拉的水苦的不能喝</a:t>
            </a:r>
            <a:r>
              <a:t>  </a:t>
            </a:r>
          </a:p>
          <a:p>
            <a:pPr marL="457200" indent="-457200">
              <a:lnSpc>
                <a:spcPct val="90000"/>
              </a:lnSpc>
              <a:spcBef>
                <a:spcPts val="800"/>
              </a:spcBef>
              <a:buAutoNum type="arabicPeriod" startAt="1"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16:2-3     </a:t>
            </a:r>
            <a:r>
              <a:t>飢餓</a:t>
            </a:r>
            <a:r>
              <a:t> </a:t>
            </a:r>
            <a:r>
              <a:t>回想在埃及有肉吃</a:t>
            </a:r>
          </a:p>
          <a:p>
            <a:pPr marL="0" indent="0">
              <a:spcBef>
                <a:spcPts val="100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 marL="0" indent="0">
              <a:spcBef>
                <a:spcPts val="50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</a:t>
            </a:r>
            <a:r>
              <a:t>民14:22 </a:t>
            </a:r>
            <a:r>
              <a:t>甚至說以色列人試探神</a:t>
            </a:r>
            <a:r>
              <a:t>10 </a:t>
            </a:r>
            <a:r>
              <a:t>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2a. 在困境中, 神要人思想自己生命的反應 (15:24-25a)"/>
          <p:cNvSpPr txBox="1"/>
          <p:nvPr/>
        </p:nvSpPr>
        <p:spPr>
          <a:xfrm>
            <a:off x="250824" y="483400"/>
            <a:ext cx="8768238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2a. 在困境中, 神要人思想自己生命的反應 (15:24-25a)</a:t>
            </a:r>
          </a:p>
        </p:txBody>
      </p:sp>
      <p:pic>
        <p:nvPicPr>
          <p:cNvPr id="40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🌷張文亮教授…"/>
          <p:cNvSpPr txBox="1"/>
          <p:nvPr/>
        </p:nvSpPr>
        <p:spPr>
          <a:xfrm>
            <a:off x="301878" y="3224002"/>
            <a:ext cx="3150063" cy="2689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🌷張文亮教授</a:t>
            </a:r>
          </a:p>
          <a:p>
            <a:pPr defTabSz="457200"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solidFill>
                  <a:srgbClr val="942192"/>
                </a:solidFill>
              </a:rPr>
              <a:t>未認識神以前</a:t>
            </a:r>
            <a:r>
              <a:t>:</a:t>
            </a:r>
          </a:p>
          <a:p>
            <a:pPr marL="240631" indent="-240631" defTabSz="457200">
              <a:buSzPct val="100000"/>
              <a:buChar char="✦"/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小學 中學的困境</a:t>
            </a: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人間有愛嗎?</a:t>
            </a: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有人了解自己嗎?</a:t>
            </a:r>
          </a:p>
        </p:txBody>
      </p:sp>
      <p:sp>
        <p:nvSpPr>
          <p:cNvPr id="4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1" name="張文亮 (1953生): 從教室逃走的天才…"/>
          <p:cNvSpPr txBox="1"/>
          <p:nvPr/>
        </p:nvSpPr>
        <p:spPr>
          <a:xfrm>
            <a:off x="3535784" y="4732180"/>
            <a:ext cx="5410312" cy="88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張文亮 (1953生): 從教室逃走的天才</a:t>
            </a:r>
          </a:p>
          <a:p>
            <a:pPr>
              <a:lnSpc>
                <a:spcPct val="9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台大生物環境系統工程學系教授</a:t>
            </a:r>
          </a:p>
        </p:txBody>
      </p:sp>
      <p:pic>
        <p:nvPicPr>
          <p:cNvPr id="412" name="8df20ca2880f352dad63b938d0d3b8ed-267281.jpg" descr="8df20ca2880f352dad63b938d0d3b8ed-26728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4848" y="1773520"/>
            <a:ext cx="4698939" cy="2643153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未信主的人會有困境…"/>
          <p:cNvSpPr txBox="1"/>
          <p:nvPr/>
        </p:nvSpPr>
        <p:spPr>
          <a:xfrm>
            <a:off x="422714" y="1332366"/>
            <a:ext cx="3472350" cy="134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未信主的人會有困境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可能讓他到神面前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相信神且生命受影響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2. 困境是一個人經歷神的學習過程 (15:24-26)"/>
          <p:cNvSpPr txBox="1"/>
          <p:nvPr/>
        </p:nvSpPr>
        <p:spPr>
          <a:xfrm>
            <a:off x="250824" y="665999"/>
            <a:ext cx="864235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2. 困境是一個人經歷神的學習過程 (15:24-26)</a:t>
            </a:r>
          </a:p>
        </p:txBody>
      </p:sp>
      <p:pic>
        <p:nvPicPr>
          <p:cNvPr id="41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b. 神要試驗人心…"/>
          <p:cNvSpPr txBox="1"/>
          <p:nvPr/>
        </p:nvSpPr>
        <p:spPr>
          <a:xfrm>
            <a:off x="282870" y="1425886"/>
            <a:ext cx="8578260" cy="3919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b. 神要試驗人心 </a:t>
            </a:r>
          </a:p>
          <a:p>
            <a:pPr defTabSz="457200"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耶 和 華 在 那 裡 為 他 們 定 了 律 例 、 典 章 ， 在 那 裡 試 驗 </a:t>
            </a:r>
          </a:p>
          <a:p>
            <a:pPr defTabSz="457200"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他 們 </a:t>
            </a:r>
            <a:r>
              <a:rPr spc="168"/>
              <a:t> (出15:25b)</a:t>
            </a:r>
            <a:endParaRPr spc="168"/>
          </a:p>
          <a:p>
            <a:pPr defTabSz="457200"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 marL="76200" indent="190500"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神賜甜水</a:t>
            </a:r>
          </a:p>
          <a:p>
            <a:pPr marL="76200" indent="190500"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也定「律例、典章」</a:t>
            </a:r>
          </a:p>
          <a:p>
            <a:pPr marL="76200" indent="190500"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學習開始在生活中:  認識罪   聽從「神的話」</a:t>
            </a:r>
          </a:p>
          <a:p>
            <a:pPr defTabSz="457200">
              <a:lnSpc>
                <a:spcPct val="120000"/>
              </a:lnSpc>
              <a:spcBef>
                <a:spcPts val="1100"/>
              </a:spcBef>
              <a:defRPr spc="168" sz="2400">
                <a:solidFill>
                  <a:srgbClr val="942192"/>
                </a:solidFill>
                <a:latin typeface="+mn-lt"/>
                <a:ea typeface="+mn-ea"/>
                <a:cs typeface="+mn-cs"/>
                <a:sym typeface="PingFang TC Regular"/>
              </a:defRPr>
            </a:pPr>
            <a:r>
              <a:t>      </a:t>
            </a:r>
            <a:r>
              <a:rPr>
                <a:solidFill>
                  <a:srgbClr val="0433FF"/>
                </a:solidFill>
              </a:rPr>
              <a:t>開始經歷神:</a:t>
            </a:r>
            <a:r>
              <a:t>  </a:t>
            </a:r>
            <a:r>
              <a:rPr>
                <a:solidFill>
                  <a:srgbClr val="0433FF"/>
                </a:solidFill>
              </a:rPr>
              <a:t>學習與神的性情有份</a:t>
            </a:r>
          </a:p>
        </p:txBody>
      </p:sp>
      <p:sp>
        <p:nvSpPr>
          <p:cNvPr id="41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2b. 神要試驗人心 (15:25b)"/>
          <p:cNvSpPr txBox="1"/>
          <p:nvPr/>
        </p:nvSpPr>
        <p:spPr>
          <a:xfrm>
            <a:off x="250824" y="665999"/>
            <a:ext cx="864235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2b. 神要試驗人心 (15:25b)</a:t>
            </a:r>
          </a:p>
        </p:txBody>
      </p:sp>
      <p:pic>
        <p:nvPicPr>
          <p:cNvPr id="42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從瑪拉到以琳的唯一方式:…"/>
          <p:cNvSpPr txBox="1"/>
          <p:nvPr/>
        </p:nvSpPr>
        <p:spPr>
          <a:xfrm>
            <a:off x="282870" y="1581750"/>
            <a:ext cx="8578260" cy="3737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10000"/>
              </a:lnSpc>
              <a:defRPr spc="360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從瑪拉到以琳的唯一方式: </a:t>
            </a:r>
          </a:p>
          <a:p>
            <a:pPr defTabSz="457200">
              <a:lnSpc>
                <a:spcPct val="110000"/>
              </a:lnSpc>
              <a:defRPr spc="360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 繼續聽從神的指示走下去   </a:t>
            </a:r>
          </a:p>
          <a:p>
            <a:pPr defTabSz="457200">
              <a:lnSpc>
                <a:spcPct val="110000"/>
              </a:lnSpc>
              <a:defRPr spc="360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 indent="304800" defTabSz="457200">
              <a:lnSpc>
                <a:spcPct val="110000"/>
              </a:lnSpc>
              <a:defRPr spc="360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神正在試驗祂的子民:</a:t>
            </a:r>
          </a:p>
          <a:p>
            <a:pPr indent="304800" defTabSz="457200">
              <a:lnSpc>
                <a:spcPct val="110000"/>
              </a:lnSpc>
              <a:defRPr spc="360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不是因為神不了解他們的心  </a:t>
            </a:r>
          </a:p>
          <a:p>
            <a:pPr indent="304800" defTabSz="457200">
              <a:lnSpc>
                <a:spcPct val="110000"/>
              </a:lnSpc>
              <a:defRPr spc="360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是因為他們不了解自己的心: 不順服  小信</a:t>
            </a:r>
          </a:p>
          <a:p>
            <a:pPr defTabSz="457200">
              <a:lnSpc>
                <a:spcPct val="110000"/>
              </a:lnSpc>
              <a:defRPr spc="360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      </a:t>
            </a:r>
          </a:p>
        </p:txBody>
      </p:sp>
      <p:sp>
        <p:nvSpPr>
          <p:cNvPr id="4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6" name="沒有正確的求告神"/>
          <p:cNvSpPr txBox="1"/>
          <p:nvPr>
            <p:ph type="title" idx="4294967295"/>
          </p:nvPr>
        </p:nvSpPr>
        <p:spPr>
          <a:xfrm>
            <a:off x="278220" y="486780"/>
            <a:ext cx="8690251" cy="805739"/>
          </a:xfrm>
          <a:prstGeom prst="rect">
            <a:avLst/>
          </a:prstGeom>
        </p:spPr>
        <p:txBody>
          <a:bodyPr/>
          <a:lstStyle>
            <a:lvl1pPr algn="l">
              <a:defRPr spc="196" sz="2800"/>
            </a:lvl1pPr>
          </a:lstStyle>
          <a:p>
            <a:pPr/>
            <a:r>
              <a:t>2b. 神要試驗人心 (15:25b)</a:t>
            </a:r>
          </a:p>
        </p:txBody>
      </p:sp>
      <p:sp>
        <p:nvSpPr>
          <p:cNvPr id="427" name="2. 我們無法靠自己改變生命，所以當凡事交托給神…"/>
          <p:cNvSpPr txBox="1"/>
          <p:nvPr>
            <p:ph type="body" idx="4294967295"/>
          </p:nvPr>
        </p:nvSpPr>
        <p:spPr>
          <a:xfrm>
            <a:off x="457200" y="1384532"/>
            <a:ext cx="8434860" cy="5151575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pc="168" sz="2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t>經歷神的第二步: 困境 難處中的掙扎和感動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pc="168" sz="2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t>  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PingFang TC Regular"/>
              </a:rPr>
              <a:t>被聖靈感動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聖靈感動我們內心使我們承認有罪並且需要救主</a:t>
            </a:r>
          </a:p>
          <a:p>
            <a:pPr marL="0" indent="0" defTabSz="457200">
              <a:lnSpc>
                <a:spcPct val="90000"/>
              </a:lnSpc>
              <a:spcBef>
                <a:spcPts val="0"/>
              </a:spcBef>
              <a:buSzTx/>
              <a:buNone/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8 </a:t>
            </a:r>
            <a:r>
              <a:t>他 既 來 了 ， 就 要 叫 世 人 為</a:t>
            </a:r>
            <a:r>
              <a:rPr>
                <a:solidFill>
                  <a:srgbClr val="942192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 罪 </a:t>
            </a:r>
            <a:r>
              <a:t>、 為 </a:t>
            </a:r>
            <a:r>
              <a:rPr>
                <a:solidFill>
                  <a:srgbClr val="942192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義</a:t>
            </a:r>
            <a:r>
              <a:t> 、 為 </a:t>
            </a:r>
            <a:r>
              <a:rPr>
                <a:solidFill>
                  <a:srgbClr val="942192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審 判</a:t>
            </a:r>
            <a:r>
              <a:t> ， 自 己 責 備 自 己 。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9 </a:t>
            </a:r>
            <a:r>
              <a:t>為 罪 ， 是 因 他 們 不 信 我 ；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10 </a:t>
            </a:r>
            <a:r>
              <a:t>為 義 ， 是 因 我 往 父 那 裡 去 ， 你 們 就 不 再 見 我 ；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11 </a:t>
            </a:r>
            <a:r>
              <a:t>為 審 判 ， 是 因 這 世 界 的 王 受 了 審 判 。</a:t>
            </a:r>
            <a:r>
              <a:rPr spc="168"/>
              <a:t>(約 16:8-11)</a:t>
            </a:r>
            <a:endParaRPr spc="168"/>
          </a:p>
          <a:p>
            <a:pPr marL="0" indent="0" defTabSz="457200">
              <a:spcBef>
                <a:spcPts val="0"/>
              </a:spcBef>
              <a:buSzTx/>
              <a:buNone/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pc="168"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三方面的罪: 不信神, 靠自己得神的義, 跟從世界/輕視審判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pc="168"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聖靈的感動: 神的話, 禱告,  生活中的經歷</a:t>
            </a:r>
          </a:p>
          <a:p>
            <a:pPr lvl="1" marL="0" indent="160734" defTabSz="321468">
              <a:lnSpc>
                <a:spcPct val="110000"/>
              </a:lnSpc>
              <a:spcBef>
                <a:spcPts val="0"/>
              </a:spcBef>
              <a:buSzTx/>
              <a:buNone/>
              <a:defRPr sz="2400"/>
            </a:pPr>
          </a:p>
          <a:p>
            <a:pPr lvl="1" marL="0" indent="160734" defTabSz="321468">
              <a:lnSpc>
                <a:spcPct val="110000"/>
              </a:lnSpc>
              <a:spcBef>
                <a:spcPts val="0"/>
              </a:spcBef>
              <a:buSzTx/>
              <a:buNone/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0" name="沒有正確的求告神"/>
          <p:cNvSpPr txBox="1"/>
          <p:nvPr>
            <p:ph type="title" idx="4294967295"/>
          </p:nvPr>
        </p:nvSpPr>
        <p:spPr>
          <a:xfrm>
            <a:off x="278220" y="486780"/>
            <a:ext cx="8690251" cy="805739"/>
          </a:xfrm>
          <a:prstGeom prst="rect">
            <a:avLst/>
          </a:prstGeom>
        </p:spPr>
        <p:txBody>
          <a:bodyPr/>
          <a:lstStyle>
            <a:lvl1pPr algn="l">
              <a:defRPr spc="196" sz="2800"/>
            </a:lvl1pPr>
          </a:lstStyle>
          <a:p>
            <a:pPr/>
            <a:r>
              <a:t>2b. 神要試驗人心 (15:25b)</a:t>
            </a:r>
          </a:p>
        </p:txBody>
      </p:sp>
      <p:sp>
        <p:nvSpPr>
          <p:cNvPr id="431" name="2. 我們無法靠自己改變生命，所以當凡事交托給神…"/>
          <p:cNvSpPr txBox="1"/>
          <p:nvPr>
            <p:ph type="body" idx="4294967295"/>
          </p:nvPr>
        </p:nvSpPr>
        <p:spPr>
          <a:xfrm>
            <a:off x="457200" y="1384532"/>
            <a:ext cx="8434860" cy="4768679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pc="168" sz="2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t>經歷神的第二步: 困境 難處中的掙扎和感動</a:t>
            </a:r>
          </a:p>
          <a:p>
            <a:pPr lvl="1" marL="0" indent="160734" defTabSz="321468">
              <a:lnSpc>
                <a:spcPct val="110000"/>
              </a:lnSpc>
              <a:spcBef>
                <a:spcPts val="0"/>
              </a:spcBef>
              <a:buSzTx/>
              <a:buNone/>
              <a:defRPr sz="2400"/>
            </a:pPr>
          </a:p>
          <a:p>
            <a:pPr lvl="1" marL="0" indent="160734" defTabSz="321468">
              <a:lnSpc>
                <a:spcPct val="110000"/>
              </a:lnSpc>
              <a:spcBef>
                <a:spcPts val="0"/>
              </a:spcBef>
              <a:buSzTx/>
              <a:buNone/>
              <a:defRPr sz="2400"/>
            </a:pPr>
          </a:p>
          <a:p>
            <a:pPr lvl="1" marL="0" indent="160734" defTabSz="321468">
              <a:lnSpc>
                <a:spcPct val="110000"/>
              </a:lnSpc>
              <a:spcBef>
                <a:spcPts val="0"/>
              </a:spcBef>
              <a:buSzTx/>
              <a:buNone/>
              <a:defRPr sz="2400"/>
            </a:pPr>
          </a:p>
        </p:txBody>
      </p:sp>
      <p:sp>
        <p:nvSpPr>
          <p:cNvPr id="432" name="基督徒的掙扎:…"/>
          <p:cNvSpPr txBox="1"/>
          <p:nvPr/>
        </p:nvSpPr>
        <p:spPr>
          <a:xfrm>
            <a:off x="1218668" y="2105626"/>
            <a:ext cx="6911923" cy="235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10000"/>
              </a:lnSpc>
              <a:defRPr spc="168" sz="2400">
                <a:solidFill>
                  <a:srgbClr val="94219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基督徒的掙扎:</a:t>
            </a:r>
          </a:p>
          <a:p>
            <a:pPr defTabSz="457200">
              <a:lnSpc>
                <a:spcPct val="110000"/>
              </a:lnSpc>
              <a:defRPr spc="168" sz="2400">
                <a:latin typeface="Calibri"/>
                <a:ea typeface="Calibri"/>
                <a:cs typeface="Calibri"/>
                <a:sym typeface="Calibri"/>
              </a:defRPr>
            </a:pPr>
            <a:r>
              <a:t>能夠坦然的接受自己的本相</a:t>
            </a:r>
          </a:p>
          <a:p>
            <a:pPr defTabSz="457200">
              <a:lnSpc>
                <a:spcPct val="110000"/>
              </a:lnSpc>
              <a:defRPr spc="168" sz="2400">
                <a:latin typeface="Calibri"/>
                <a:ea typeface="Calibri"/>
                <a:cs typeface="Calibri"/>
                <a:sym typeface="Calibri"/>
              </a:defRPr>
            </a:pPr>
            <a:r>
              <a:t>並且認真的看待自己的問題</a:t>
            </a:r>
          </a:p>
          <a:p>
            <a:pPr defTabSz="457200">
              <a:lnSpc>
                <a:spcPct val="110000"/>
              </a:lnSpc>
              <a:defRPr spc="168" sz="2400">
                <a:latin typeface="Calibri"/>
                <a:ea typeface="Calibri"/>
                <a:cs typeface="Calibri"/>
                <a:sym typeface="Calibri"/>
              </a:defRPr>
            </a:pPr>
            <a:r>
              <a:t>踏出改變的腳步</a:t>
            </a:r>
          </a:p>
          <a:p>
            <a:pPr defTabSz="457200">
              <a:lnSpc>
                <a:spcPct val="110000"/>
              </a:lnSpc>
              <a:defRPr spc="168" sz="2400">
                <a:latin typeface="Calibri"/>
                <a:ea typeface="Calibri"/>
                <a:cs typeface="Calibri"/>
                <a:sym typeface="Calibri"/>
              </a:defRPr>
            </a:pPr>
            <a:r>
              <a:t>怎樣回應聖靈的感動, 就有怎樣的生活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2b. 神要試驗人心 (15:25b)"/>
          <p:cNvSpPr txBox="1"/>
          <p:nvPr/>
        </p:nvSpPr>
        <p:spPr>
          <a:xfrm>
            <a:off x="250824" y="483400"/>
            <a:ext cx="8392320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/>
            </a:lvl1pPr>
          </a:lstStyle>
          <a:p>
            <a:pPr/>
            <a:r>
              <a:t>2b. 神要試驗人心 (15:25b)</a:t>
            </a:r>
          </a:p>
        </p:txBody>
      </p:sp>
      <p:pic>
        <p:nvPicPr>
          <p:cNvPr id="43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🌷張文亮基督徒教授…"/>
          <p:cNvSpPr txBox="1"/>
          <p:nvPr/>
        </p:nvSpPr>
        <p:spPr>
          <a:xfrm>
            <a:off x="1638811" y="2542582"/>
            <a:ext cx="5979451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🌷張文亮基督徒教授</a:t>
            </a:r>
          </a:p>
          <a:p>
            <a:pPr lvl="1" marL="621631" indent="-240631" defTabSz="457200">
              <a:lnSpc>
                <a:spcPct val="110000"/>
              </a:lnSpc>
              <a:buSzPct val="100000"/>
              <a:buChar char="✦"/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</a:t>
            </a:r>
            <a:r>
              <a:rPr>
                <a:solidFill>
                  <a:srgbClr val="DDDDDD"/>
                </a:solidFill>
              </a:rPr>
              <a:t>小學 中學的困境</a:t>
            </a:r>
            <a:endParaRPr>
              <a:solidFill>
                <a:srgbClr val="DDDDDD"/>
              </a:solidFill>
            </a:endParaRPr>
          </a:p>
          <a:p>
            <a:pPr lvl="1" marL="621631" indent="-240631" defTabSz="457200">
              <a:lnSpc>
                <a:spcPct val="110000"/>
              </a:lnSpc>
              <a:buSzPct val="100000"/>
              <a:buChar char="✦"/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1972 成為基督徒 (高中畢業前)</a:t>
            </a:r>
          </a:p>
          <a:p>
            <a:pPr indent="88900"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1972.1.28 被邀請去教會</a:t>
            </a: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 lvl="1" indent="228600"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神是愛</a:t>
            </a:r>
          </a:p>
          <a:p>
            <a:pPr lvl="1" indent="228600"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神是光  </a:t>
            </a:r>
          </a:p>
        </p:txBody>
      </p:sp>
      <p:sp>
        <p:nvSpPr>
          <p:cNvPr id="43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8" name="經歷神的第二步: 困境 難處中的掙扎和感動…"/>
          <p:cNvSpPr txBox="1"/>
          <p:nvPr/>
        </p:nvSpPr>
        <p:spPr>
          <a:xfrm>
            <a:off x="425573" y="1217310"/>
            <a:ext cx="6525363" cy="101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lnSpc>
                <a:spcPct val="120000"/>
              </a:lnSpc>
              <a:defRPr spc="168" sz="2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t>經歷神的第二步: 困境 難處中的掙扎和感動</a:t>
            </a:r>
          </a:p>
          <a:p>
            <a:pPr defTabSz="457200">
              <a:lnSpc>
                <a:spcPct val="120000"/>
              </a:lnSpc>
              <a:defRPr spc="168" sz="2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rPr>
                <a:solidFill>
                  <a:srgbClr val="942192"/>
                </a:solidFill>
                <a:latin typeface="+mn-lt"/>
                <a:ea typeface="+mn-ea"/>
                <a:cs typeface="+mn-cs"/>
                <a:sym typeface="PingFang TC Regular"/>
              </a:rPr>
              <a:t>未信主的人: 可能被聖靈感動開始願意認識神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1" name="沒有正確的求告神"/>
          <p:cNvSpPr txBox="1"/>
          <p:nvPr>
            <p:ph type="title" idx="4294967295"/>
          </p:nvPr>
        </p:nvSpPr>
        <p:spPr>
          <a:xfrm>
            <a:off x="278220" y="486780"/>
            <a:ext cx="8690251" cy="805739"/>
          </a:xfrm>
          <a:prstGeom prst="rect">
            <a:avLst/>
          </a:prstGeom>
        </p:spPr>
        <p:txBody>
          <a:bodyPr/>
          <a:lstStyle>
            <a:lvl1pPr algn="l">
              <a:defRPr spc="196" sz="2800"/>
            </a:lvl1pPr>
          </a:lstStyle>
          <a:p>
            <a:pPr/>
            <a:r>
              <a:t>2b. 神要試驗人心 (15:25b)</a:t>
            </a:r>
          </a:p>
        </p:txBody>
      </p:sp>
      <p:sp>
        <p:nvSpPr>
          <p:cNvPr id="442" name="2. 我們無法靠自己改變生命，所以當凡事交托給神…"/>
          <p:cNvSpPr txBox="1"/>
          <p:nvPr>
            <p:ph type="body" idx="4294967295"/>
          </p:nvPr>
        </p:nvSpPr>
        <p:spPr>
          <a:xfrm>
            <a:off x="457200" y="1384532"/>
            <a:ext cx="6443322" cy="4768679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pc="168" sz="24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t>經歷神的第二步: 困境 難處中的掙扎和感動</a:t>
            </a:r>
          </a:p>
          <a:p>
            <a:pPr lvl="1" marL="0" indent="160734" defTabSz="321468">
              <a:lnSpc>
                <a:spcPct val="110000"/>
              </a:lnSpc>
              <a:spcBef>
                <a:spcPts val="0"/>
              </a:spcBef>
              <a:buSzTx/>
              <a:buNone/>
              <a:defRPr sz="2400"/>
            </a:pPr>
          </a:p>
          <a:p>
            <a:pPr lvl="1" marL="0" indent="160734" defTabSz="321468">
              <a:lnSpc>
                <a:spcPct val="110000"/>
              </a:lnSpc>
              <a:spcBef>
                <a:spcPts val="0"/>
              </a:spcBef>
              <a:buSzTx/>
              <a:buNone/>
              <a:defRPr sz="2400"/>
            </a:pPr>
          </a:p>
          <a:p>
            <a:pPr lvl="1" marL="0" indent="160734" defTabSz="321468">
              <a:lnSpc>
                <a:spcPct val="110000"/>
              </a:lnSpc>
              <a:spcBef>
                <a:spcPts val="0"/>
              </a:spcBef>
              <a:buSzTx/>
              <a:buNone/>
              <a:defRPr sz="2400"/>
            </a:pPr>
          </a:p>
        </p:txBody>
      </p:sp>
      <p:sp>
        <p:nvSpPr>
          <p:cNvPr id="443" name="🌷窮爸爸  富遺產…"/>
          <p:cNvSpPr txBox="1"/>
          <p:nvPr/>
        </p:nvSpPr>
        <p:spPr>
          <a:xfrm>
            <a:off x="270307" y="2099697"/>
            <a:ext cx="3664542" cy="2410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2400"/>
            </a:pPr>
            <a:r>
              <a:t>🌷</a:t>
            </a:r>
            <a:r>
              <a:rPr spc="96"/>
              <a:t>窮爸爸  富遺產</a:t>
            </a:r>
            <a:endParaRPr spc="96"/>
          </a:p>
          <a:p>
            <a:pPr>
              <a:lnSpc>
                <a:spcPct val="120000"/>
              </a:lnSpc>
              <a:defRPr spc="96" sz="2400"/>
            </a:pPr>
            <a:r>
              <a:t>名聲樂家:  </a:t>
            </a:r>
          </a:p>
          <a:p>
            <a:pPr>
              <a:lnSpc>
                <a:spcPct val="120000"/>
              </a:lnSpc>
              <a:defRPr spc="96" sz="2400"/>
            </a:pPr>
            <a:r>
              <a:t>喬治 貝弗利 舒 </a:t>
            </a:r>
          </a:p>
          <a:p>
            <a:pPr>
              <a:lnSpc>
                <a:spcPct val="120000"/>
              </a:lnSpc>
              <a:defRPr spc="96" sz="2400"/>
            </a:pPr>
            <a:r>
              <a:t> (George Beverly Shea)</a:t>
            </a:r>
          </a:p>
          <a:p>
            <a:pPr>
              <a:lnSpc>
                <a:spcPct val="120000"/>
              </a:lnSpc>
              <a:defRPr spc="96" sz="2400"/>
            </a:pPr>
            <a:r>
              <a:t> 2/1/1909 – 4/16/2013</a:t>
            </a:r>
          </a:p>
        </p:txBody>
      </p:sp>
      <p:sp>
        <p:nvSpPr>
          <p:cNvPr id="444" name="「我寧願有耶穌，勝於金銀，……"/>
          <p:cNvSpPr txBox="1"/>
          <p:nvPr/>
        </p:nvSpPr>
        <p:spPr>
          <a:xfrm>
            <a:off x="778695" y="5085404"/>
            <a:ext cx="7090157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pc="96" sz="2400">
                <a:latin typeface="Weibei TC Bold"/>
                <a:ea typeface="Weibei TC Bold"/>
                <a:cs typeface="Weibei TC Bold"/>
                <a:sym typeface="Weibei TC Bold"/>
              </a:defRPr>
            </a:pPr>
            <a:r>
              <a:t>「我寧願有耶穌，勝於金銀，…</a:t>
            </a:r>
          </a:p>
          <a:p>
            <a:pPr>
              <a:defRPr spc="96" sz="2400">
                <a:latin typeface="Weibei TC Bold"/>
                <a:ea typeface="Weibei TC Bold"/>
                <a:cs typeface="Weibei TC Bold"/>
                <a:sym typeface="Weibei TC Bold"/>
              </a:defRPr>
            </a:pPr>
            <a:r>
              <a:t>  我寧願有耶穌，勝於世上榮華、富貴、聲望。」</a:t>
            </a:r>
          </a:p>
        </p:txBody>
      </p:sp>
      <p:pic>
        <p:nvPicPr>
          <p:cNvPr id="445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3871" y="2212402"/>
            <a:ext cx="4530502" cy="2693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2c.遵守神的誡命: 祝福與醫治 (出15:26)"/>
          <p:cNvSpPr txBox="1"/>
          <p:nvPr/>
        </p:nvSpPr>
        <p:spPr>
          <a:xfrm>
            <a:off x="216633" y="600695"/>
            <a:ext cx="8676542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2c.遵守神的誡命: 祝福與醫治 (出15:26)</a:t>
            </a:r>
          </a:p>
        </p:txBody>
      </p:sp>
      <p:pic>
        <p:nvPicPr>
          <p:cNvPr id="44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又 說 ： 你 若 留 意 聽 耶 和 華 ─ 你 神 的 話 ， 又 行 我 眼 中 看 為 正 的 事 ， 留 心 聽 我 的 誡 命 ， 守 我 一 切 的 律 例 ， 我 就 不 將 所 加 與 埃 及 人 的 疾 病 加 在 你 身 上 ， 因 為 我 ─ 耶 和 華 是 醫 治 你 的 。(出15:26)…"/>
          <p:cNvSpPr txBox="1"/>
          <p:nvPr/>
        </p:nvSpPr>
        <p:spPr>
          <a:xfrm>
            <a:off x="216633" y="1528156"/>
            <a:ext cx="8676543" cy="361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又 說 ： 你 若 留 意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聽</a:t>
            </a:r>
            <a:r>
              <a:t> 耶 和 華 ─ 你 神 的 話 ， 又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行</a:t>
            </a:r>
            <a:r>
              <a:t> 我 眼 中 看 為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正</a:t>
            </a:r>
            <a:r>
              <a:t> 的 事 ， 留 心 聽 我 的 誡 命 ， 守 我 一 切 的 律 例 ， 我 就 不 將 所 加 與 埃 及 人 的 疾 病 加 在 你 身 上 ， 因 為 我 ─ 耶 和 華 是 醫 治 你 的 。(出15:26)</a:t>
            </a:r>
          </a:p>
          <a:p>
            <a:pPr>
              <a:defRPr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>
              <a:lnSpc>
                <a:spcPct val="12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v26的應許是有條件的，這也是申命記一貫的教訓。</a:t>
            </a:r>
          </a:p>
          <a:p>
            <a:pPr>
              <a:lnSpc>
                <a:spcPct val="12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(申命記 7:15, 28:58-60)</a:t>
            </a:r>
          </a:p>
          <a:p>
            <a:pPr>
              <a:lnSpc>
                <a:spcPct val="12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神兒女順服神的旨意，永遠是蒙福的先決條件。</a:t>
            </a:r>
          </a:p>
        </p:txBody>
      </p:sp>
      <p:sp>
        <p:nvSpPr>
          <p:cNvPr id="45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從瑪拉到以琳   困境中經歷神"/>
          <p:cNvSpPr txBox="1"/>
          <p:nvPr/>
        </p:nvSpPr>
        <p:spPr>
          <a:xfrm>
            <a:off x="250824" y="454195"/>
            <a:ext cx="864235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從瑪拉到以琳   困境中經歷神</a:t>
            </a:r>
          </a:p>
        </p:txBody>
      </p:sp>
      <p:pic>
        <p:nvPicPr>
          <p:cNvPr id="3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出15:22-27…"/>
          <p:cNvSpPr txBox="1"/>
          <p:nvPr/>
        </p:nvSpPr>
        <p:spPr>
          <a:xfrm>
            <a:off x="233729" y="1338030"/>
            <a:ext cx="8790951" cy="4036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出15:22-27</a:t>
            </a:r>
          </a:p>
          <a:p>
            <a:pPr defTabSz="457200"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22 </a:t>
            </a:r>
            <a:r>
              <a:t>摩 西 領 以 色 列 人 從 紅 海 往 前 行 ， 到 了 書 珥 的 曠 野 ， 在 曠 野 走 了 三 天 ， 找 不 著 水 。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23 </a:t>
            </a:r>
            <a:r>
              <a:t>到 了 瑪 拉 ， 不 能 喝 那 裡 的 水 ； 因 為 水 苦 ， 所 以 那 地 名 叫 瑪 拉 。</a:t>
            </a:r>
          </a:p>
          <a:p>
            <a:pPr defTabSz="457200"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24 </a:t>
            </a:r>
            <a:r>
              <a:t>百 姓 就 向 摩 西 發 怨 言 ， 說 ： 我 們 喝 甚 麼 呢 ？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25 </a:t>
            </a:r>
            <a:r>
              <a:t>摩 西 呼 求 耶 和 華 ， 耶 和 華 指 示 他 一 棵 樹 。 他 把 樹 丟 在 水 裡 ， 水 就 變 甜 了 。 耶 和 華 在 那 裡 為 他 們 定 了 律 例 、 典 章 ， 在 那 裡 試 驗 他 們 ；</a:t>
            </a:r>
          </a:p>
        </p:txBody>
      </p:sp>
      <p:sp>
        <p:nvSpPr>
          <p:cNvPr id="359" name="幻燈片編號"/>
          <p:cNvSpPr txBox="1"/>
          <p:nvPr>
            <p:ph type="sldNum" sz="quarter" idx="2"/>
          </p:nvPr>
        </p:nvSpPr>
        <p:spPr>
          <a:xfrm>
            <a:off x="8483776" y="6245225"/>
            <a:ext cx="203024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3" name="沒有正確的求告神"/>
          <p:cNvSpPr txBox="1"/>
          <p:nvPr>
            <p:ph type="title" idx="4294967295"/>
          </p:nvPr>
        </p:nvSpPr>
        <p:spPr>
          <a:xfrm>
            <a:off x="325631" y="618226"/>
            <a:ext cx="8492738" cy="769190"/>
          </a:xfrm>
          <a:prstGeom prst="rect">
            <a:avLst/>
          </a:prstGeom>
        </p:spPr>
        <p:txBody>
          <a:bodyPr/>
          <a:lstStyle>
            <a:lvl1pPr algn="l"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2c.遵守神的誡命: 祝福與醫治 (出15:26)</a:t>
            </a:r>
          </a:p>
        </p:txBody>
      </p:sp>
      <p:sp>
        <p:nvSpPr>
          <p:cNvPr id="454" name="2. 我們無法靠自己改變生命，所以當凡事交托給神…"/>
          <p:cNvSpPr txBox="1"/>
          <p:nvPr>
            <p:ph type="body" idx="4294967295"/>
          </p:nvPr>
        </p:nvSpPr>
        <p:spPr>
          <a:xfrm>
            <a:off x="457200" y="1495172"/>
            <a:ext cx="8229600" cy="4898569"/>
          </a:xfrm>
          <a:prstGeom prst="rect">
            <a:avLst/>
          </a:prstGeom>
        </p:spPr>
        <p:txBody>
          <a:bodyPr/>
          <a:lstStyle/>
          <a:p>
            <a:pPr marL="0" indent="0" defTabSz="321468">
              <a:lnSpc>
                <a:spcPct val="120000"/>
              </a:lnSpc>
              <a:spcBef>
                <a:spcPts val="0"/>
              </a:spcBef>
              <a:buSzTx/>
              <a:buNone/>
              <a:defRPr b="1" spc="168" sz="2400">
                <a:solidFill>
                  <a:srgbClr val="0433FF"/>
                </a:solidFill>
              </a:defRPr>
            </a:pPr>
            <a:r>
              <a:t>經歷神的第三步: 認識 改變 賜福</a:t>
            </a:r>
          </a:p>
          <a:p>
            <a:pPr marL="0" indent="0" defTabSz="321468">
              <a:lnSpc>
                <a:spcPct val="120000"/>
              </a:lnSpc>
              <a:spcBef>
                <a:spcPts val="0"/>
              </a:spcBef>
              <a:buSzTx/>
              <a:buNone/>
              <a:defRPr b="1" spc="168" sz="2400">
                <a:solidFill>
                  <a:srgbClr val="0433FF"/>
                </a:solidFill>
              </a:defRPr>
            </a:pPr>
            <a:r>
              <a:t>    </a:t>
            </a:r>
            <a:r>
              <a:rPr b="0">
                <a:solidFill>
                  <a:srgbClr val="000000"/>
                </a:solidFill>
              </a:rPr>
              <a:t>一生學習認識神 親近神 信靠神 的過程</a:t>
            </a:r>
            <a:endParaRPr b="0">
              <a:solidFill>
                <a:srgbClr val="000000"/>
              </a:solidFill>
            </a:endParaRP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神是愛 (約壹 4:8)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經過試驗後, 更多的認識神的恩典與福氣</a:t>
            </a:r>
          </a:p>
          <a:p>
            <a:pPr marL="0" indent="0" defTabSz="321468">
              <a:lnSpc>
                <a:spcPct val="120000"/>
              </a:lnSpc>
              <a:spcBef>
                <a:spcPts val="0"/>
              </a:spcBef>
              <a:buSzTx/>
              <a:buNone/>
              <a:defRPr spc="168" sz="2400"/>
            </a:pPr>
            <a:r>
              <a:t>更曉得自己的軟弱, 當凡事交托給神</a:t>
            </a:r>
            <a:endParaRPr>
              <a:latin typeface="+mn-lt"/>
              <a:ea typeface="+mn-ea"/>
              <a:cs typeface="+mn-cs"/>
              <a:sym typeface="PingFang TC Regular"/>
            </a:endParaRPr>
          </a:p>
          <a:p>
            <a:pPr marL="0" indent="0" defTabSz="321468">
              <a:lnSpc>
                <a:spcPct val="120000"/>
              </a:lnSpc>
              <a:spcBef>
                <a:spcPts val="0"/>
              </a:spcBef>
              <a:buSzTx/>
              <a:buNone/>
              <a:defRPr spc="168" sz="2400"/>
            </a:pPr>
            <a:r>
              <a:rPr>
                <a:solidFill>
                  <a:srgbClr val="FF2600"/>
                </a:solidFill>
              </a:rPr>
              <a:t>內心的光景與問題</a:t>
            </a:r>
          </a:p>
          <a:p>
            <a:pPr marL="0" indent="0" defTabSz="321468">
              <a:lnSpc>
                <a:spcPct val="120000"/>
              </a:lnSpc>
              <a:spcBef>
                <a:spcPts val="0"/>
              </a:spcBef>
              <a:buSzTx/>
              <a:buNone/>
              <a:defRPr spc="168" sz="2400"/>
            </a:pPr>
            <a:r>
              <a:rPr>
                <a:solidFill>
                  <a:srgbClr val="0433FF"/>
                </a:solidFill>
              </a:rPr>
              <a:t>順服聖靈</a:t>
            </a:r>
            <a:endParaRPr>
              <a:solidFill>
                <a:srgbClr val="0433FF"/>
              </a:solidFill>
              <a:latin typeface="+mn-lt"/>
              <a:ea typeface="+mn-ea"/>
              <a:cs typeface="+mn-cs"/>
              <a:sym typeface="PingFang TC Regular"/>
            </a:endParaRPr>
          </a:p>
          <a:p>
            <a:pPr marL="0" indent="0" defTabSz="321468">
              <a:lnSpc>
                <a:spcPct val="120000"/>
              </a:lnSpc>
              <a:spcBef>
                <a:spcPts val="0"/>
              </a:spcBef>
              <a:buSzTx/>
              <a:buNone/>
              <a:defRPr spc="168" sz="2400"/>
            </a:pPr>
          </a:p>
          <a:p>
            <a:pPr lvl="1" marL="0" indent="160734" defTabSz="321468">
              <a:lnSpc>
                <a:spcPct val="120000"/>
              </a:lnSpc>
              <a:spcBef>
                <a:spcPts val="0"/>
              </a:spcBef>
              <a:buSzTx/>
              <a:buNone/>
              <a:defRPr sz="2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2c.遵守神的誡命: 祝福與醫治 (出15:26)"/>
          <p:cNvSpPr txBox="1"/>
          <p:nvPr/>
        </p:nvSpPr>
        <p:spPr>
          <a:xfrm>
            <a:off x="250824" y="483400"/>
            <a:ext cx="8376929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2c.遵守神的誡命: 祝福與醫治 (出15:26)</a:t>
            </a:r>
          </a:p>
        </p:txBody>
      </p:sp>
      <p:pic>
        <p:nvPicPr>
          <p:cNvPr id="4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🌷張文亮基督徒教授…"/>
          <p:cNvSpPr txBox="1"/>
          <p:nvPr/>
        </p:nvSpPr>
        <p:spPr>
          <a:xfrm>
            <a:off x="1213631" y="2207598"/>
            <a:ext cx="6046469" cy="2815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🌷張文亮基督徒教授</a:t>
            </a:r>
          </a:p>
          <a:p>
            <a:pPr lvl="1" marL="621631" indent="-240631" defTabSz="457200">
              <a:lnSpc>
                <a:spcPct val="110000"/>
              </a:lnSpc>
              <a:buSzPct val="100000"/>
              <a:buChar char="✦"/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</a:t>
            </a:r>
            <a:r>
              <a:rPr>
                <a:solidFill>
                  <a:srgbClr val="DDDDDD"/>
                </a:solidFill>
              </a:rPr>
              <a:t>小學 中學的困境</a:t>
            </a:r>
          </a:p>
          <a:p>
            <a:pPr lvl="1" marL="621631" indent="-240631" defTabSz="457200">
              <a:lnSpc>
                <a:spcPct val="110000"/>
              </a:lnSpc>
              <a:buSzPct val="100000"/>
              <a:buChar char="✦"/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</a:t>
            </a:r>
            <a:r>
              <a:rPr>
                <a:solidFill>
                  <a:srgbClr val="DDDDDD"/>
                </a:solidFill>
              </a:rPr>
              <a:t>1972 成為基督徒</a:t>
            </a:r>
          </a:p>
          <a:p>
            <a:pPr lvl="1" marL="621631" indent="-240631" defTabSz="457200">
              <a:lnSpc>
                <a:spcPct val="110000"/>
              </a:lnSpc>
              <a:buSzPct val="100000"/>
              <a:buChar char="✦"/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大 學 </a:t>
            </a:r>
            <a:r>
              <a:rPr spc="168"/>
              <a:t>的兩件經歷: </a:t>
            </a:r>
            <a:endParaRPr spc="168"/>
          </a:p>
          <a:p>
            <a:pPr lvl="3" indent="685800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1973-1977  水利工程</a:t>
            </a:r>
          </a:p>
          <a:p>
            <a:pPr lvl="3" indent="685800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異類學生碰上異類教授 毛松霖</a:t>
            </a:r>
          </a:p>
        </p:txBody>
      </p:sp>
      <p:sp>
        <p:nvSpPr>
          <p:cNvPr id="45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0" name="經歷神的第三步: 認識 改變 賜福"/>
          <p:cNvSpPr txBox="1"/>
          <p:nvPr/>
        </p:nvSpPr>
        <p:spPr>
          <a:xfrm>
            <a:off x="276890" y="1327003"/>
            <a:ext cx="481756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321468">
              <a:lnSpc>
                <a:spcPct val="120000"/>
              </a:lnSpc>
              <a:defRPr b="1" spc="168" sz="2400">
                <a:solidFill>
                  <a:srgbClr val="0433FF"/>
                </a:solidFill>
              </a:defRPr>
            </a:lvl1pPr>
          </a:lstStyle>
          <a:p>
            <a:pPr/>
            <a:r>
              <a:t>經歷神的第三步: 認識 改變 賜福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2c.遵守神的誡命: 祝福與醫治 (出15:26)"/>
          <p:cNvSpPr txBox="1"/>
          <p:nvPr/>
        </p:nvSpPr>
        <p:spPr>
          <a:xfrm>
            <a:off x="250824" y="483400"/>
            <a:ext cx="8317470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2c.遵守神的誡命: 祝福與醫治 (出15:26)</a:t>
            </a:r>
          </a:p>
        </p:txBody>
      </p:sp>
      <p:pic>
        <p:nvPicPr>
          <p:cNvPr id="46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🌷張文亮基督徒教授…"/>
          <p:cNvSpPr txBox="1"/>
          <p:nvPr/>
        </p:nvSpPr>
        <p:spPr>
          <a:xfrm>
            <a:off x="244909" y="1541198"/>
            <a:ext cx="3472350" cy="386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🌷張文亮基督徒教授</a:t>
            </a:r>
          </a:p>
          <a:p>
            <a:pPr marL="240631" indent="-240631" defTabSz="457200">
              <a:buSzPct val="100000"/>
              <a:buChar char="✦"/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小學 中學的困境</a:t>
            </a:r>
          </a:p>
          <a:p>
            <a:pPr marL="240631" indent="-240631" defTabSz="457200">
              <a:buSzPct val="100000"/>
              <a:buChar char="✦"/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1972 成為基督徒</a:t>
            </a:r>
          </a:p>
          <a:p>
            <a:pPr marL="240631" indent="-240631" defTabSz="457200">
              <a:buSzPct val="100000"/>
              <a:buChar char="✦"/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大 學 </a:t>
            </a:r>
            <a:r>
              <a:rPr spc="0"/>
              <a:t>的兩件經歷</a:t>
            </a:r>
            <a:endParaRPr spc="0"/>
          </a:p>
          <a:p>
            <a:pPr defTabSz="457200"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spc="0"/>
              <a:t> 1973-1977  水利工程</a:t>
            </a:r>
            <a:endParaRPr spc="0"/>
          </a:p>
          <a:p>
            <a:pPr marL="240631" indent="-240631" defTabSz="457200">
              <a:buSzPct val="100000"/>
              <a:buChar char="✦"/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研 究 所</a:t>
            </a:r>
          </a:p>
          <a:p>
            <a:pPr defTabSz="457200">
              <a:defRPr spc="72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1977-1979 農業工程 </a:t>
            </a:r>
          </a:p>
          <a:p>
            <a:pPr defTabSz="457200">
              <a:defRPr spc="72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1982-1989</a:t>
            </a:r>
          </a:p>
          <a:p>
            <a:pPr defTabSz="457200">
              <a:defRPr spc="72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UC Davis 水土空氣資源</a:t>
            </a:r>
          </a:p>
        </p:txBody>
      </p:sp>
      <p:sp>
        <p:nvSpPr>
          <p:cNvPr id="46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6" name="張文亮 (1953生):…"/>
          <p:cNvSpPr txBox="1"/>
          <p:nvPr/>
        </p:nvSpPr>
        <p:spPr>
          <a:xfrm>
            <a:off x="3812594" y="4732180"/>
            <a:ext cx="5051193" cy="126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張文亮 (1953生): </a:t>
            </a:r>
          </a:p>
          <a:p>
            <a:pPr>
              <a:lnSpc>
                <a:spcPct val="9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從教室逃走的天才</a:t>
            </a:r>
          </a:p>
          <a:p>
            <a:pPr>
              <a:lnSpc>
                <a:spcPct val="9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台大生物環境系統工程學系教授</a:t>
            </a:r>
          </a:p>
        </p:txBody>
      </p:sp>
      <p:pic>
        <p:nvPicPr>
          <p:cNvPr id="467" name="8df20ca2880f352dad63b938d0d3b8ed-267281.jpg" descr="8df20ca2880f352dad63b938d0d3b8ed-26728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2594" y="1674448"/>
            <a:ext cx="5051193" cy="2841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2c.遵守神的誡命: 祝福與醫治 (出15:26)"/>
          <p:cNvSpPr txBox="1"/>
          <p:nvPr/>
        </p:nvSpPr>
        <p:spPr>
          <a:xfrm>
            <a:off x="250824" y="522786"/>
            <a:ext cx="864235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2c.遵守神的誡命: 祝福與醫治 (出15:26)</a:t>
            </a:r>
          </a:p>
        </p:txBody>
      </p:sp>
      <p:pic>
        <p:nvPicPr>
          <p:cNvPr id="47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經歷神的第三步: 認識 改變 賜福…"/>
          <p:cNvSpPr txBox="1"/>
          <p:nvPr/>
        </p:nvSpPr>
        <p:spPr>
          <a:xfrm>
            <a:off x="446355" y="1245869"/>
            <a:ext cx="8251290" cy="453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321468">
              <a:lnSpc>
                <a:spcPct val="120000"/>
              </a:lnSpc>
              <a:defRPr b="1" spc="168" sz="2400">
                <a:solidFill>
                  <a:srgbClr val="0433FF"/>
                </a:solidFill>
              </a:defRPr>
            </a:pPr>
            <a:r>
              <a:t>經歷神的第三步: 認識 改變 賜福</a:t>
            </a:r>
          </a:p>
          <a:p>
            <a:pPr defTabSz="321468">
              <a:lnSpc>
                <a:spcPct val="120000"/>
              </a:lnSpc>
              <a:defRPr b="1" spc="168" sz="2400">
                <a:solidFill>
                  <a:srgbClr val="0433FF"/>
                </a:solidFill>
              </a:defRPr>
            </a:pPr>
            <a:r>
              <a:t>  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在瑪拉喝的苦水變成甜水，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人生的苦水變為甜水。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疾病的醫治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順服神的話和神做事的法則，才是屬靈功課的焦點。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有什麼需要調整或面對的真理原則，願意順服突破？</a:t>
            </a:r>
          </a:p>
        </p:txBody>
      </p:sp>
      <p:sp>
        <p:nvSpPr>
          <p:cNvPr id="47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3. 困境中浮沈的人生"/>
          <p:cNvSpPr txBox="1"/>
          <p:nvPr/>
        </p:nvSpPr>
        <p:spPr>
          <a:xfrm>
            <a:off x="247943" y="693065"/>
            <a:ext cx="8648114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3. 困境中浮沈的人生</a:t>
            </a:r>
          </a:p>
        </p:txBody>
      </p:sp>
      <p:sp>
        <p:nvSpPr>
          <p:cNvPr id="47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6" name="3a 浮: 神的帶領與供應 (15:25a,15:27)…"/>
          <p:cNvSpPr txBox="1"/>
          <p:nvPr/>
        </p:nvSpPr>
        <p:spPr>
          <a:xfrm>
            <a:off x="317456" y="1378075"/>
            <a:ext cx="7758332" cy="463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3a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浮: 神的帶領與供應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 (15:25a,15:27)</a:t>
            </a:r>
            <a:endParaRPr>
              <a:latin typeface="PingFang TC Semibold"/>
              <a:ea typeface="PingFang TC Semibold"/>
              <a:cs typeface="PingFang TC Semibold"/>
              <a:sym typeface="PingFang TC Semibold"/>
            </a:endParaRP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spc="-168"/>
              <a:t>摩 西 呼 求 耶 和 華 ， 耶 和 華 指 示 他 一 棵 樹 。 他 把 樹 丟 在 水 裡 ， 水 就 變 甜 了 </a:t>
            </a:r>
            <a:r>
              <a:t>。(15:25a)</a:t>
            </a:r>
          </a:p>
          <a:p>
            <a:pPr defTabSz="457200">
              <a:spcBef>
                <a:spcPts val="14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摩西信心的呼求:</a:t>
            </a:r>
            <a:endParaRPr>
              <a:solidFill>
                <a:srgbClr val="0433FF"/>
              </a:solidFill>
              <a:latin typeface="PingFang TC Semibold"/>
              <a:ea typeface="PingFang TC Semibold"/>
              <a:cs typeface="PingFang TC Semibold"/>
              <a:sym typeface="PingFang TC Semibold"/>
            </a:endParaRPr>
          </a:p>
          <a:p>
            <a:pPr indent="38100" defTabSz="457200"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1.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 </a:t>
            </a:r>
            <a:r>
              <a:t>仰望: 摩西呼求 耶和華。</a:t>
            </a:r>
          </a:p>
          <a:p>
            <a:pPr defTabSz="457200"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2. 指示: 耶和華指示他一棵樹。</a:t>
            </a:r>
          </a:p>
          <a:p>
            <a:pPr defTabSz="457200"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3. 順服: 他把樹丟在水裏。</a:t>
            </a:r>
          </a:p>
          <a:p>
            <a:pPr defTabSz="457200"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4. 神蹟: 水就變甜了。</a:t>
            </a:r>
          </a:p>
          <a:p>
            <a:pPr defTabSz="457200">
              <a:spcBef>
                <a:spcPts val="1400"/>
              </a:spcBef>
              <a:defRPr spc="-215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並 不 是 我 們 憑 自 己 能 承 擔 甚 麼 事 ； </a:t>
            </a:r>
          </a:p>
          <a:p>
            <a:pPr defTabSz="457200">
              <a:defRPr spc="-215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我 們 所 能 承 擔 的 ， 乃 是 出 於 神 。</a:t>
            </a:r>
            <a:r>
              <a:rPr spc="168"/>
              <a:t>(林後3:5)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3a. 浮: 神的帶領與供應 (15:25a,15:27)"/>
          <p:cNvSpPr txBox="1"/>
          <p:nvPr/>
        </p:nvSpPr>
        <p:spPr>
          <a:xfrm>
            <a:off x="247943" y="694264"/>
            <a:ext cx="8648114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3a. 浮: 神的帶領與供應 (15:25a,15:27)</a:t>
            </a:r>
          </a:p>
        </p:txBody>
      </p:sp>
      <p:sp>
        <p:nvSpPr>
          <p:cNvPr id="47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0" name="他 們 到 了 以 琳 ， 在 那 裡 有 十 二 股 水 泉 ， 七 十 棵 棕 樹 ； 他 們 就 在 那 裡 的 水 邊 安 營 。(出15:27)…"/>
          <p:cNvSpPr txBox="1"/>
          <p:nvPr/>
        </p:nvSpPr>
        <p:spPr>
          <a:xfrm>
            <a:off x="397536" y="1413509"/>
            <a:ext cx="7758332" cy="343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spc="-168"/>
              <a:t>他 們 到 了 以 琳 ， 在 那 裡 有 十 二 股 水 泉 ， 七 十 棵 棕 樹 ； 他 們 就 在 那 裡 的 水 邊 安 營</a:t>
            </a:r>
            <a:r>
              <a:t> 。</a:t>
            </a:r>
            <a:r>
              <a:rPr spc="168"/>
              <a:t>(出15:27)</a:t>
            </a:r>
            <a:endParaRPr spc="168"/>
          </a:p>
          <a:p>
            <a:pPr defTabSz="457200">
              <a:spcBef>
                <a:spcPts val="18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瑪拉: 可能是今日的哈瓦拉泉</a:t>
            </a:r>
          </a:p>
          <a:p>
            <a:pPr defTabSz="457200"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以琳: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南面七英哩</a:t>
            </a:r>
            <a:r>
              <a:t>，加蘭德爾河（Wadi Gharandel）</a:t>
            </a:r>
          </a:p>
          <a:p>
            <a:pPr defTabSz="457200">
              <a:spcBef>
                <a:spcPts val="14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經過瑪拉的考驗與學習</a:t>
            </a:r>
          </a:p>
          <a:p>
            <a:pPr defTabSz="457200"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spc="168"/>
              <a:t>主知道如何讓人平衡生活的經驗</a:t>
            </a:r>
            <a:endParaRPr spc="168"/>
          </a:p>
          <a:p>
            <a:pPr defTabSz="457200"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spc="168"/>
              <a:t>充足的水和休息的機會</a:t>
            </a:r>
          </a:p>
        </p:txBody>
      </p:sp>
      <p:sp>
        <p:nvSpPr>
          <p:cNvPr id="481" name="人生往往是經過了瑪拉, 才能到達以琳"/>
          <p:cNvSpPr txBox="1"/>
          <p:nvPr/>
        </p:nvSpPr>
        <p:spPr>
          <a:xfrm>
            <a:off x="1254265" y="5289975"/>
            <a:ext cx="55554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68" sz="2400">
                <a:latin typeface="Hannotate TC Bold"/>
                <a:ea typeface="Hannotate TC Bold"/>
                <a:cs typeface="Hannotate TC Bold"/>
                <a:sym typeface="Hannotate TC Bold"/>
              </a:defRPr>
            </a:lvl1pPr>
          </a:lstStyle>
          <a:p>
            <a:pPr/>
            <a:r>
              <a:t>人生往往是經過了瑪拉, 才能到達以琳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3a. 浮: 神的帶領與供應 (15:25a,15:27)"/>
          <p:cNvSpPr txBox="1"/>
          <p:nvPr/>
        </p:nvSpPr>
        <p:spPr>
          <a:xfrm>
            <a:off x="247943" y="694264"/>
            <a:ext cx="8648114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3a. 浮: 神的帶領與供應 (15:25a,15:27)</a:t>
            </a:r>
          </a:p>
        </p:txBody>
      </p:sp>
      <p:sp>
        <p:nvSpPr>
          <p:cNvPr id="48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5" name="神並不是總是讓人停留在難處裏學功課…"/>
          <p:cNvSpPr txBox="1"/>
          <p:nvPr/>
        </p:nvSpPr>
        <p:spPr>
          <a:xfrm>
            <a:off x="349578" y="1436619"/>
            <a:ext cx="7758332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神並不是總是讓人停留在難處裏學功課</a:t>
            </a: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祂用恩典來帶領我們</a:t>
            </a: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我們覺得到不了「以琳」?</a:t>
            </a: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忘了數算恩典</a:t>
            </a: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沒有交托神 學會信心的功課</a:t>
            </a: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</a:t>
            </a:r>
            <a:r>
              <a:rPr>
                <a:solidFill>
                  <a:srgbClr val="942192"/>
                </a:solidFill>
              </a:rPr>
              <a:t>就會不斷地重復「瑪拉」的試驗</a:t>
            </a:r>
            <a:endParaRPr>
              <a:solidFill>
                <a:srgbClr val="94219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8" name="3a. 浮: 神的帶領與供應 (15:25a,15:27)"/>
          <p:cNvSpPr txBox="1"/>
          <p:nvPr>
            <p:ph type="title" idx="4294967295"/>
          </p:nvPr>
        </p:nvSpPr>
        <p:spPr>
          <a:xfrm>
            <a:off x="322172" y="686549"/>
            <a:ext cx="8499656" cy="674360"/>
          </a:xfrm>
          <a:prstGeom prst="rect">
            <a:avLst/>
          </a:prstGeom>
        </p:spPr>
        <p:txBody>
          <a:bodyPr/>
          <a:lstStyle>
            <a:lvl1pPr algn="l">
              <a:defRPr spc="196" sz="2800"/>
            </a:lvl1pPr>
          </a:lstStyle>
          <a:p>
            <a:pPr/>
            <a:r>
              <a:t>3a. 浮: 神的帶領與供應 (15:25a,15:27)</a:t>
            </a:r>
          </a:p>
        </p:txBody>
      </p:sp>
      <p:sp>
        <p:nvSpPr>
          <p:cNvPr id="489" name="從瑪拉到以琳: 繼續往前走,「以琳」就在7英里之外…"/>
          <p:cNvSpPr txBox="1"/>
          <p:nvPr>
            <p:ph type="body" idx="4294967295"/>
          </p:nvPr>
        </p:nvSpPr>
        <p:spPr>
          <a:xfrm>
            <a:off x="344861" y="1565110"/>
            <a:ext cx="8454278" cy="5181688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從瑪拉到以琳: 繼續往前走,「以琳」就在7英里之外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恩典的路</a:t>
            </a:r>
            <a:r>
              <a:t>:  他們從來沒走過這條路   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你可能正面臨生命中的「瑪拉」: 苦毒 憤怒 孤單 嫉妒...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前面的路你也沒有走過</a:t>
            </a:r>
            <a: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停留在瑪拉? 走回頭路? 仰望神向前走!!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不斷的抱怨，就永遠到不了以琳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</a:t>
            </a:r>
            <a:r>
              <a:rPr>
                <a:solidFill>
                  <a:srgbClr val="942192"/>
                </a:solidFill>
              </a:rPr>
              <a:t>找不到上帝的心意了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3b. 沈: 神的憐憫和恩典 (15:22-23, 16:1-3)"/>
          <p:cNvSpPr txBox="1"/>
          <p:nvPr/>
        </p:nvSpPr>
        <p:spPr>
          <a:xfrm>
            <a:off x="250824" y="742834"/>
            <a:ext cx="8642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pc="80" sz="2700">
                <a:latin typeface="+mn-lt"/>
                <a:ea typeface="+mn-ea"/>
                <a:cs typeface="+mn-cs"/>
                <a:sym typeface="PingFang TC Regular"/>
              </a:defRPr>
            </a:pPr>
            <a:r>
              <a:t>3b.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沈: 神的憐憫和恩典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 (15:22-23, 16:1-3)</a:t>
            </a:r>
          </a:p>
        </p:txBody>
      </p:sp>
      <p:pic>
        <p:nvPicPr>
          <p:cNvPr id="49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出16:1-3…"/>
          <p:cNvSpPr txBox="1"/>
          <p:nvPr/>
        </p:nvSpPr>
        <p:spPr>
          <a:xfrm>
            <a:off x="233729" y="1560194"/>
            <a:ext cx="8676542" cy="3234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出16:1-3</a:t>
            </a:r>
          </a:p>
          <a:p>
            <a:pPr defTabSz="457200">
              <a:lnSpc>
                <a:spcPct val="110000"/>
              </a:lnSpc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1 </a:t>
            </a:r>
            <a:r>
              <a:t>以 色 列 全 會 眾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從 以 琳 起 行 </a:t>
            </a:r>
            <a:r>
              <a:t>， </a:t>
            </a:r>
            <a:r>
              <a:rPr>
                <a:solidFill>
                  <a:srgbClr val="FF2600"/>
                </a:solidFill>
              </a:rPr>
              <a:t>在 出 埃 及 後 第 二 個 月 十 五 日 </a:t>
            </a:r>
            <a:r>
              <a:t>到 了 以 琳 和 西 乃 中 間 、 汛 的 曠 野 。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2 </a:t>
            </a:r>
            <a:r>
              <a:t>以 色 列 全 會 眾 在 曠 野 向 摩 西 、 亞 倫 發 怨 言 ，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3 </a:t>
            </a:r>
            <a:r>
              <a:t>說 ： 巴 不 得 我 們 早 死 在 埃 及 地 、 耶 和 華 的 手 下 ； 那 時 我 們 坐 在 肉 鍋 旁 邊 ， 吃 得 飽 足 。 你 們 將 我 們 領 出 來 ， 到 這 曠 野 ， 是 要 叫 這 全 會 眾 都 </a:t>
            </a:r>
            <a:r>
              <a:rPr>
                <a:solidFill>
                  <a:srgbClr val="942192"/>
                </a:solidFill>
              </a:rPr>
              <a:t>餓 死</a:t>
            </a:r>
            <a:r>
              <a:t> 阿 ！</a:t>
            </a:r>
          </a:p>
        </p:txBody>
      </p:sp>
      <p:sp>
        <p:nvSpPr>
          <p:cNvPr id="49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3b. 沈: 神的憐憫和恩典 (15:22-23, 16:1-3)"/>
          <p:cNvSpPr txBox="1"/>
          <p:nvPr/>
        </p:nvSpPr>
        <p:spPr>
          <a:xfrm>
            <a:off x="226770" y="554840"/>
            <a:ext cx="8690460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 spc="80" sz="27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3b. 沈: 神的憐憫和恩典 (15:22-23, 16:1-3)</a:t>
            </a:r>
          </a:p>
        </p:txBody>
      </p:sp>
      <p:sp>
        <p:nvSpPr>
          <p:cNvPr id="49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8" name="1. 在紅海（出14:11-12）…"/>
          <p:cNvSpPr txBox="1"/>
          <p:nvPr/>
        </p:nvSpPr>
        <p:spPr>
          <a:xfrm>
            <a:off x="229678" y="2731539"/>
            <a:ext cx="3970864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1. 在紅海（出14:11-12）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2. 在瑪拉（出15:23-24）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3. 在汛的曠野（出16:2）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4. 在嗎哪神蹟中的第一次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（出16:20）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5. 在嗎哪神蹟中的第二次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（出16:27）</a:t>
            </a:r>
          </a:p>
        </p:txBody>
      </p:sp>
      <p:sp>
        <p:nvSpPr>
          <p:cNvPr id="499" name="6. 在利非訂（出17:1-7）…"/>
          <p:cNvSpPr txBox="1"/>
          <p:nvPr/>
        </p:nvSpPr>
        <p:spPr>
          <a:xfrm>
            <a:off x="4278059" y="2731539"/>
            <a:ext cx="4629354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6. 在利非訂（出17:1-7）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7. 在西奈山下（出32:7）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8. 在他備拉（民11:1～3）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9. 在基博羅哈他瓦, 閒雜人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引起的怨言（民11:4-34）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10. 在加低斯巴尼亞</a:t>
            </a:r>
          </a:p>
          <a:p>
            <a:pPr algn="just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（民13:-14:45）</a:t>
            </a:r>
          </a:p>
        </p:txBody>
      </p:sp>
      <p:sp>
        <p:nvSpPr>
          <p:cNvPr id="500" name="這 些 人 雖 看 見 我 的 榮 耀 和 我 在 埃 及 與 曠 野 所 行 的 神 蹟 ， 仍 然 試 探 我 這 十 次 ， 不 聽 從 我 的 話 ，    (民14:22)…"/>
          <p:cNvSpPr txBox="1"/>
          <p:nvPr/>
        </p:nvSpPr>
        <p:spPr>
          <a:xfrm>
            <a:off x="304698" y="1213929"/>
            <a:ext cx="8534604" cy="152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這 些 人 雖 看 見 我 的 榮 耀 和 我 在 埃 及 與 曠 野 所 行 的 神 蹟 ， 仍 然 </a:t>
            </a:r>
            <a:r>
              <a:rPr>
                <a:solidFill>
                  <a:srgbClr val="942192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試 探 我 這 十 次</a:t>
            </a:r>
            <a:r>
              <a:t> ， 不 聽 從 我 的 話 ，  </a:t>
            </a:r>
            <a:r>
              <a:rPr spc="168"/>
              <a:t>  (民14:22)</a:t>
            </a:r>
            <a:endParaRPr spc="168"/>
          </a:p>
          <a:p>
            <a:pPr algn="just" defTabSz="457200">
              <a:lnSpc>
                <a:spcPct val="110000"/>
              </a:lnSpc>
              <a:spcBef>
                <a:spcPts val="1400"/>
              </a:spcBef>
              <a:defRPr spc="192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十次試探神與埋怨神的記錄：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從瑪拉到以琳   困境中經歷神"/>
          <p:cNvSpPr txBox="1"/>
          <p:nvPr/>
        </p:nvSpPr>
        <p:spPr>
          <a:xfrm>
            <a:off x="250824" y="611789"/>
            <a:ext cx="864235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從瑪拉到以琳   困境中經歷神</a:t>
            </a:r>
          </a:p>
        </p:txBody>
      </p:sp>
      <p:pic>
        <p:nvPicPr>
          <p:cNvPr id="36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出15:22-27…"/>
          <p:cNvSpPr txBox="1"/>
          <p:nvPr/>
        </p:nvSpPr>
        <p:spPr>
          <a:xfrm>
            <a:off x="233729" y="1564175"/>
            <a:ext cx="8676542" cy="361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出15:22-27</a:t>
            </a:r>
          </a:p>
          <a:p>
            <a:pPr defTabSz="457200"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26 </a:t>
            </a:r>
            <a:r>
              <a:t>又 說 ： 你 若 留 意 聽 耶 和 華 ─ 你 神 的 話 ， 又 行 我 眼 中 看 為 正 的 事 ， 留 心 聽 我 的 誡 命 ， 守 我 一 切 的 律 例 ， 我 就 不 將 所 加 與 埃 及 人 的 疾 病 加 在 你 身 上 ， 因 為 我 ─ 耶 和 華 是 醫 治 你 的 。 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27 </a:t>
            </a:r>
            <a:r>
              <a:t>他 們 到 了 以 琳 ， 在 那 裡 有 十 二 股 水 泉 ， 七 十 棵 棕 樹 ； 他 們 就 在 那 裡 的 水 邊 安 營 。</a:t>
            </a:r>
          </a:p>
        </p:txBody>
      </p:sp>
      <p:sp>
        <p:nvSpPr>
          <p:cNvPr id="364" name="幻燈片編號"/>
          <p:cNvSpPr txBox="1"/>
          <p:nvPr>
            <p:ph type="sldNum" sz="quarter" idx="2"/>
          </p:nvPr>
        </p:nvSpPr>
        <p:spPr>
          <a:xfrm>
            <a:off x="8483776" y="6245225"/>
            <a:ext cx="203024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3" name="沒有正確的求告神"/>
          <p:cNvSpPr txBox="1"/>
          <p:nvPr>
            <p:ph type="title" idx="4294967295"/>
          </p:nvPr>
        </p:nvSpPr>
        <p:spPr>
          <a:xfrm>
            <a:off x="249801" y="692568"/>
            <a:ext cx="8644398" cy="769190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defRPr spc="80" sz="27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3b. 沈: 神的憐憫和恩典 (15:22-23, 16:1-3)</a:t>
            </a:r>
          </a:p>
        </p:txBody>
      </p:sp>
      <p:sp>
        <p:nvSpPr>
          <p:cNvPr id="504" name="🌷張文亮擔任台大教授…"/>
          <p:cNvSpPr txBox="1"/>
          <p:nvPr/>
        </p:nvSpPr>
        <p:spPr>
          <a:xfrm>
            <a:off x="481831" y="1539579"/>
            <a:ext cx="4547663" cy="1893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🌷張文亮擔任台大教授 </a:t>
            </a: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</a:t>
            </a:r>
            <a:r>
              <a:rPr spc="168"/>
              <a:t>(1990-2019)</a:t>
            </a:r>
          </a:p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人生不斷的會經歷浮沈</a:t>
            </a:r>
          </a:p>
          <a:p>
            <a:pPr defTabSz="457200">
              <a:lnSpc>
                <a:spcPct val="110000"/>
              </a:lnSpc>
              <a:defRPr spc="-168"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        </a:t>
            </a:r>
            <a:r>
              <a:rPr spc="168"/>
              <a:t>40 歲 憂鬱症 (1994)</a:t>
            </a:r>
          </a:p>
        </p:txBody>
      </p:sp>
      <p:sp>
        <p:nvSpPr>
          <p:cNvPr id="505" name="我們永遠都缺一件事：…"/>
          <p:cNvSpPr txBox="1"/>
          <p:nvPr/>
        </p:nvSpPr>
        <p:spPr>
          <a:xfrm>
            <a:off x="551353" y="3766748"/>
            <a:ext cx="4790307" cy="1893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我們永遠都缺一件事：</a:t>
            </a:r>
          </a:p>
          <a:p>
            <a:pPr algn="ctr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你要來跟從我。</a:t>
            </a:r>
          </a:p>
          <a:p>
            <a:pPr algn="ctr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不是你要做些什麼，</a:t>
            </a:r>
          </a:p>
          <a:p>
            <a:pPr algn="ctr" defTabSz="457200"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關鍵是我們對主的跟從</a:t>
            </a:r>
            <a:r>
              <a:t>。</a:t>
            </a:r>
          </a:p>
        </p:txBody>
      </p:sp>
      <p:pic>
        <p:nvPicPr>
          <p:cNvPr id="506" name="8808_634987725948725130.jpg" descr="8808_6349877259487251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1107" y="1549337"/>
            <a:ext cx="2963989" cy="3759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3. 困境中的浮沈的人生"/>
          <p:cNvSpPr txBox="1"/>
          <p:nvPr/>
        </p:nvSpPr>
        <p:spPr>
          <a:xfrm>
            <a:off x="250824" y="13335"/>
            <a:ext cx="864235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3. 困境中的浮沈的人生</a:t>
            </a:r>
          </a:p>
        </p:txBody>
      </p:sp>
      <p:sp>
        <p:nvSpPr>
          <p:cNvPr id="509" name="c. 試驗  受苦  改變  賜福"/>
          <p:cNvSpPr txBox="1"/>
          <p:nvPr/>
        </p:nvSpPr>
        <p:spPr>
          <a:xfrm>
            <a:off x="2411411" y="6143625"/>
            <a:ext cx="4321178" cy="51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c. 試驗  受苦  改變  賜福</a:t>
            </a:r>
          </a:p>
        </p:txBody>
      </p:sp>
      <p:sp>
        <p:nvSpPr>
          <p:cNvPr id="5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1" name="台大教授張文亮：有時候「不方便」，反而會成為生命中的祝福│親子天下.mp4" descr="台大教授張文亮：有時候「不方便」，反而會成為生命中的祝福│親子天下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73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1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1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1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曾獲台大優良導師獎，著作包括:《用心點亮世界》、《河馬教授說故事》、《法拉第的故事》、《誰能在馬桶上拉小提琴》等20幾本書，主題橫跨科普、傳記、環境、生態多個領域，並多次獲得金鼎獎、「好書大家讀」推薦。"/>
          <p:cNvSpPr txBox="1"/>
          <p:nvPr/>
        </p:nvSpPr>
        <p:spPr>
          <a:xfrm>
            <a:off x="447437" y="1836073"/>
            <a:ext cx="7937501" cy="235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spc="168"/>
              <a:t>曾獲</a:t>
            </a:r>
            <a:r>
              <a:rPr spc="168"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台大優良導師獎</a:t>
            </a:r>
            <a:r>
              <a:rPr spc="168"/>
              <a:t>，著作包括:《用心點亮世界》、《河馬教授說故事》、《法拉第的故事》、《誰能在馬桶上拉小提琴》等20幾本書，主題橫跨科普、傳記、環境、生態多個領域，並多次獲得</a:t>
            </a:r>
            <a:r>
              <a:rPr spc="168"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金鼎獎</a:t>
            </a:r>
            <a:r>
              <a:rPr spc="168"/>
              <a:t>、「好書大家讀」推薦。</a:t>
            </a:r>
          </a:p>
        </p:txBody>
      </p:sp>
      <p:sp>
        <p:nvSpPr>
          <p:cNvPr id="51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6" name="🌷張文亮基督徒教授"/>
          <p:cNvSpPr txBox="1"/>
          <p:nvPr/>
        </p:nvSpPr>
        <p:spPr>
          <a:xfrm>
            <a:off x="425573" y="1035875"/>
            <a:ext cx="3161793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ct val="110000"/>
              </a:lnSpc>
              <a:defRPr spc="264" sz="24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🌷張文亮基督徒教授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3. 困境中浮沈的人生"/>
          <p:cNvSpPr txBox="1"/>
          <p:nvPr/>
        </p:nvSpPr>
        <p:spPr>
          <a:xfrm>
            <a:off x="250824" y="512242"/>
            <a:ext cx="864235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3. 困境中浮沈的人生</a:t>
            </a:r>
          </a:p>
        </p:txBody>
      </p:sp>
      <p:sp>
        <p:nvSpPr>
          <p:cNvPr id="519" name="a. 浮/神的帶領與供應: 神的作為 (15:25a,15:27)…"/>
          <p:cNvSpPr txBox="1"/>
          <p:nvPr/>
        </p:nvSpPr>
        <p:spPr>
          <a:xfrm>
            <a:off x="233729" y="1252702"/>
            <a:ext cx="8676542" cy="4595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a. 浮/神的帶領與供應: 神的作為 (15:25a,15:27)</a:t>
            </a:r>
          </a:p>
          <a:p>
            <a:pPr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b. 沈/神的憐憫和恩典: 人的罪性 (15:22-23, 16:1-3)</a:t>
            </a:r>
          </a:p>
          <a:p>
            <a:pPr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c. 試驗  受苦  改變  賜福</a:t>
            </a: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🌷張文亮: 河馬教授  </a:t>
            </a:r>
            <a:r>
              <a:rPr>
                <a:solidFill>
                  <a:srgbClr val="0433FF"/>
                </a:solidFill>
              </a:rPr>
              <a:t>走出憂鬱症</a:t>
            </a:r>
            <a:r>
              <a:t> </a:t>
            </a:r>
          </a:p>
          <a:p>
            <a:pPr>
              <a:defRPr spc="-240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b="1">
                <a:latin typeface="Arial"/>
                <a:ea typeface="Arial"/>
                <a:cs typeface="Arial"/>
                <a:sym typeface="Arial"/>
              </a:rPr>
              <a:t>15 </a:t>
            </a:r>
            <a:r>
              <a:t>你 且 觀 看 河 馬 ； </a:t>
            </a:r>
          </a:p>
          <a:p>
            <a:pPr>
              <a:defRPr spc="-240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我 造 你 也 造 他 。 他 吃 草 與 牛 一 樣 ；...</a:t>
            </a:r>
          </a:p>
          <a:p>
            <a:pPr>
              <a:defRPr spc="-240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b="1">
                <a:latin typeface="Arial"/>
                <a:ea typeface="Arial"/>
                <a:cs typeface="Arial"/>
                <a:sym typeface="Arial"/>
              </a:rPr>
              <a:t>23 </a:t>
            </a:r>
            <a:r>
              <a:t>河 水 泛 濫 ， 他 不 發 戰 ； 就 是 約 但 河 </a:t>
            </a:r>
          </a:p>
          <a:p>
            <a:pPr>
              <a:defRPr spc="-240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的 水 漲 到 他 口 邊 ， 也 是 安 然 。</a:t>
            </a:r>
          </a:p>
          <a:p>
            <a:pPr>
              <a:lnSpc>
                <a:spcPct val="110000"/>
              </a:lnSpc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(約伯記 40:15-23)</a:t>
            </a:r>
          </a:p>
        </p:txBody>
      </p:sp>
      <p:sp>
        <p:nvSpPr>
          <p:cNvPr id="52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1" name="n87s9nosp6334rrsnpp57qp5012pqooq.jpg" descr="n87s9nosp6334rrsnpp57qp5012pqooq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5770" y="2206929"/>
            <a:ext cx="2956186" cy="3981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4" name="IMG_6693.JPG" descr="IMG_66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146" y="1065144"/>
            <a:ext cx="8187708" cy="4298547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生命往往是在回顧之後才能理解…"/>
          <p:cNvSpPr txBox="1"/>
          <p:nvPr/>
        </p:nvSpPr>
        <p:spPr>
          <a:xfrm>
            <a:off x="2189761" y="5429840"/>
            <a:ext cx="4764478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生命往往是在回顧之後才能理解 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生活還是要因此不斷的學習向前</a:t>
            </a:r>
          </a:p>
        </p:txBody>
      </p:sp>
      <p:sp>
        <p:nvSpPr>
          <p:cNvPr id="526" name="3c. 試驗  受苦  改變  賜福"/>
          <p:cNvSpPr txBox="1"/>
          <p:nvPr/>
        </p:nvSpPr>
        <p:spPr>
          <a:xfrm>
            <a:off x="537086" y="269456"/>
            <a:ext cx="4727652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10000"/>
              </a:lnSpc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3c. 試驗  受苦  改變  賜福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9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16972"/>
            <a:ext cx="9144001" cy="4800601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成功是旅程，而不是目的地。 經歷的過程通常比結果更重要"/>
          <p:cNvSpPr txBox="1"/>
          <p:nvPr/>
        </p:nvSpPr>
        <p:spPr>
          <a:xfrm>
            <a:off x="218744" y="5626128"/>
            <a:ext cx="8706512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68" sz="24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成功是旅程，而不是目的地。 經歷的過程通常比結果更重要</a:t>
            </a:r>
          </a:p>
        </p:txBody>
      </p:sp>
      <p:sp>
        <p:nvSpPr>
          <p:cNvPr id="531" name="3c. 試驗  受苦  改變  賜福"/>
          <p:cNvSpPr txBox="1"/>
          <p:nvPr/>
        </p:nvSpPr>
        <p:spPr>
          <a:xfrm>
            <a:off x="369817" y="120773"/>
            <a:ext cx="4727653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10000"/>
              </a:lnSpc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3c. 試驗  受苦  改變  賜福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4" name="在困境中經歷神…"/>
          <p:cNvSpPr txBox="1"/>
          <p:nvPr/>
        </p:nvSpPr>
        <p:spPr>
          <a:xfrm>
            <a:off x="525035" y="1113833"/>
            <a:ext cx="8093930" cy="417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在困境中經歷神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試驗  受苦  改變  賜福</a:t>
            </a:r>
          </a:p>
          <a:p>
            <a:pPr>
              <a:lnSpc>
                <a:spcPct val="90000"/>
              </a:lnSpc>
              <a:spcBef>
                <a:spcPts val="18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沒有人瞭解全部真相: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為什麼我會經歷這樣的困境?</a:t>
            </a:r>
          </a:p>
          <a:p>
            <a:pPr>
              <a:lnSpc>
                <a:spcPct val="90000"/>
              </a:lnSpc>
              <a:spcBef>
                <a:spcPts val="18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生命經歷的困境，往往是神為了要預備我們、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磨練我們的關鍵時刻</a:t>
            </a:r>
          </a:p>
          <a:p>
            <a:pPr>
              <a:lnSpc>
                <a:spcPct val="90000"/>
              </a:lnSpc>
              <a:spcBef>
                <a:spcPts val="18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神真正的心意乃是: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經歷神, 讓生命不斷地被改變</a:t>
            </a:r>
          </a:p>
        </p:txBody>
      </p:sp>
      <p:sp>
        <p:nvSpPr>
          <p:cNvPr id="535" name="結論"/>
          <p:cNvSpPr txBox="1"/>
          <p:nvPr/>
        </p:nvSpPr>
        <p:spPr>
          <a:xfrm>
            <a:off x="469196" y="399032"/>
            <a:ext cx="81534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結論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8" name="我們的回應:…"/>
          <p:cNvSpPr txBox="1"/>
          <p:nvPr/>
        </p:nvSpPr>
        <p:spPr>
          <a:xfrm>
            <a:off x="459754" y="1281102"/>
            <a:ext cx="8104601" cy="369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我們的回應: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baseline="10416"/>
              <a:t> </a:t>
            </a:r>
          </a:p>
          <a:p>
            <a:pPr defTabSz="457200">
              <a:lnSpc>
                <a:spcPts val="4600"/>
              </a:lnSpc>
              <a:spcBef>
                <a:spcPts val="12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當我們在困境中, 面對未知的將來時:</a:t>
            </a:r>
          </a:p>
          <a:p>
            <a:pPr defTabSz="457200">
              <a:lnSpc>
                <a:spcPts val="4600"/>
              </a:lnSpc>
              <a:spcBef>
                <a:spcPts val="12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信靠神:  平安、喜樂      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信</a:t>
            </a:r>
            <a:endParaRPr>
              <a:solidFill>
                <a:srgbClr val="0433FF"/>
              </a:solidFill>
              <a:latin typeface="PingFang TC Semibold"/>
              <a:ea typeface="PingFang TC Semibold"/>
              <a:cs typeface="PingFang TC Semibold"/>
              <a:sym typeface="PingFang TC Semibold"/>
            </a:endParaRPr>
          </a:p>
          <a:p>
            <a:pPr defTabSz="457200">
              <a:lnSpc>
                <a:spcPts val="4600"/>
              </a:lnSpc>
              <a:spcBef>
                <a:spcPts val="12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仰望神:  心意、帶領      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望</a:t>
            </a:r>
          </a:p>
          <a:p>
            <a:pPr defTabSz="457200">
              <a:lnSpc>
                <a:spcPts val="4600"/>
              </a:lnSpc>
              <a:spcBef>
                <a:spcPts val="12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思想神:  恩典、信實      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愛</a:t>
            </a:r>
            <a:b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</a:br>
            <a:endParaRPr spc="84" sz="1200"/>
          </a:p>
        </p:txBody>
      </p:sp>
      <p:sp>
        <p:nvSpPr>
          <p:cNvPr id="539" name="結論"/>
          <p:cNvSpPr txBox="1"/>
          <p:nvPr/>
        </p:nvSpPr>
        <p:spPr>
          <a:xfrm>
            <a:off x="469196" y="473373"/>
            <a:ext cx="81534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結論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從瑪拉到以琳    困境中經歷神"/>
          <p:cNvSpPr txBox="1"/>
          <p:nvPr/>
        </p:nvSpPr>
        <p:spPr>
          <a:xfrm>
            <a:off x="250824" y="134218"/>
            <a:ext cx="864235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從瑪拉到以琳    困境中經歷神  </a:t>
            </a:r>
          </a:p>
        </p:txBody>
      </p:sp>
      <p:pic>
        <p:nvPicPr>
          <p:cNvPr id="54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背景…"/>
          <p:cNvSpPr txBox="1"/>
          <p:nvPr/>
        </p:nvSpPr>
        <p:spPr>
          <a:xfrm>
            <a:off x="233729" y="891584"/>
            <a:ext cx="8676542" cy="553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背景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1. 人看不見期待的時候, 要相信神看得很清楚 (15:22-23)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a. 困境 (12:37, 13:20-21, 14:2)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b. 困境與回應 (15:22-23) 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2. 困境是一個人經歷神的學習過程 (15:24-26)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a. 在困境中, 神要人思想自己生命的反應 (15:24-25a)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b. 神要試驗人心 (15:25b) 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c. 遵守神的誡命: 祝福與醫治 (15:26)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3. 困境中浮沈的人生 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a. 浮: 神的帶領與供應 (15:25a, 15:27)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b. 沈: 神的憐憫和恩典 (15:22-23, 16:1-3)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c. 試驗  受苦  改變  賜福</a:t>
            </a: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結論</a:t>
            </a:r>
          </a:p>
        </p:txBody>
      </p:sp>
      <p:sp>
        <p:nvSpPr>
          <p:cNvPr id="54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從瑪拉到以琳    困境中經歷神"/>
          <p:cNvSpPr txBox="1"/>
          <p:nvPr/>
        </p:nvSpPr>
        <p:spPr>
          <a:xfrm>
            <a:off x="250824" y="134218"/>
            <a:ext cx="864235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從瑪拉到以琳    困境中經歷神  </a:t>
            </a:r>
          </a:p>
        </p:txBody>
      </p:sp>
      <p:pic>
        <p:nvPicPr>
          <p:cNvPr id="36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背景…"/>
          <p:cNvSpPr txBox="1"/>
          <p:nvPr/>
        </p:nvSpPr>
        <p:spPr>
          <a:xfrm>
            <a:off x="233729" y="1211696"/>
            <a:ext cx="8676542" cy="252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背景</a:t>
            </a: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1. 人看不見期待的時候, 要相信神看得很清楚 (15:22-23)</a:t>
            </a: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2. 困境是一個人經歷神的學習過程 (15:24-26)</a:t>
            </a: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3. 困境中浮沈的人生 (15:22-16:3)</a:t>
            </a:r>
          </a:p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結論</a:t>
            </a:r>
          </a:p>
        </p:txBody>
      </p:sp>
      <p:sp>
        <p:nvSpPr>
          <p:cNvPr id="369" name="幻燈片編號"/>
          <p:cNvSpPr txBox="1"/>
          <p:nvPr>
            <p:ph type="sldNum" sz="quarter" idx="2"/>
          </p:nvPr>
        </p:nvSpPr>
        <p:spPr>
          <a:xfrm>
            <a:off x="8483776" y="6245225"/>
            <a:ext cx="203024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G_6710.GIF" descr="IMG_6710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0378" y="950990"/>
            <a:ext cx="5096893" cy="512493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背景…"/>
          <p:cNvSpPr txBox="1"/>
          <p:nvPr/>
        </p:nvSpPr>
        <p:spPr>
          <a:xfrm>
            <a:off x="506683" y="678180"/>
            <a:ext cx="3182545" cy="5293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latin typeface="+mn-lt"/>
                <a:ea typeface="+mn-ea"/>
                <a:cs typeface="+mn-cs"/>
                <a:sym typeface="PingFang TC Regular"/>
              </a:defRPr>
            </a:pPr>
            <a:r>
              <a:t>背景 </a:t>
            </a:r>
          </a:p>
          <a:p>
            <a:pPr defTabSz="457200">
              <a:lnSpc>
                <a:spcPct val="120000"/>
              </a:lnSpc>
              <a:defRPr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 spc="168"/>
              <a:t>日間雲柱，夜間火柱</a:t>
            </a:r>
            <a:r>
              <a:t> </a:t>
            </a:r>
          </a:p>
          <a:p>
            <a:pPr defTabSz="457200">
              <a:lnSpc>
                <a:spcPct val="90000"/>
              </a:lnSpc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20 </a:t>
            </a:r>
            <a:r>
              <a:t>他 們 從 疏 割 起 行 ， 在 曠 野 邊 的 以 倘 安 營 。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21 </a:t>
            </a:r>
            <a:r>
              <a:t>日 間 ， 耶 和 華 在 雲 柱 中 領 他 們 的 路 ； 夜 間 ， 在 火 柱 中 光 照 他 們 ， 使 他 們 日 夜 都 可 以 行 走 。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22 </a:t>
            </a:r>
            <a:r>
              <a:t>日 間 雲 柱 ， 夜 間 火 柱 ， 總 不 離 開 百 姓 的 面 前 。</a:t>
            </a:r>
            <a:r>
              <a:rPr spc="0"/>
              <a:t> (出13:20-22)</a:t>
            </a:r>
          </a:p>
        </p:txBody>
      </p:sp>
      <p:sp>
        <p:nvSpPr>
          <p:cNvPr id="373" name="幻燈片編號"/>
          <p:cNvSpPr txBox="1"/>
          <p:nvPr>
            <p:ph type="sldNum" sz="quarter" idx="2"/>
          </p:nvPr>
        </p:nvSpPr>
        <p:spPr>
          <a:xfrm>
            <a:off x="8483776" y="6245225"/>
            <a:ext cx="203024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1. 人看不見期待的時候, 要相信神看得很清楚 (15:22-24)"/>
          <p:cNvSpPr txBox="1"/>
          <p:nvPr/>
        </p:nvSpPr>
        <p:spPr>
          <a:xfrm>
            <a:off x="250824" y="711896"/>
            <a:ext cx="8642351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75" sz="25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1. 人看不見期待的時候, 要相信神看得很清楚 (15:22-24)</a:t>
            </a:r>
          </a:p>
        </p:txBody>
      </p:sp>
      <p:pic>
        <p:nvPicPr>
          <p:cNvPr id="37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困境…"/>
          <p:cNvSpPr txBox="1"/>
          <p:nvPr/>
        </p:nvSpPr>
        <p:spPr>
          <a:xfrm>
            <a:off x="233729" y="1423740"/>
            <a:ext cx="8676542" cy="483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01052" indent="-401052">
              <a:lnSpc>
                <a:spcPct val="120000"/>
              </a:lnSpc>
              <a:buSzPct val="100000"/>
              <a:buAutoNum type="alphaLcPeriod" startAt="1"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困境</a:t>
            </a:r>
          </a:p>
          <a:p>
            <a:pPr>
              <a:defRPr spc="-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22 </a:t>
            </a:r>
            <a:r>
              <a:t>摩 西 領 以 色 列 人 從 紅 海 往 前 行 ， 到 了 書 珥 的 曠 野 ， 在 曠 野 走 了 三 天 ， </a:t>
            </a:r>
            <a:r>
              <a:rPr>
                <a:solidFill>
                  <a:srgbClr val="942192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找 不 著 水 </a:t>
            </a:r>
            <a:r>
              <a:t>。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23 </a:t>
            </a:r>
            <a:r>
              <a:t>到 了 瑪 拉 ， 不 能 喝 那 裡 的 水 ； 因 為 </a:t>
            </a:r>
            <a:r>
              <a:rPr>
                <a:solidFill>
                  <a:srgbClr val="942192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水 苦</a:t>
            </a:r>
            <a:r>
              <a:t> ， 所 以 那 地 名 叫 瑪 拉 。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24 </a:t>
            </a:r>
            <a:r>
              <a:t>百 姓 就 向 摩 西 發 怨 言 ， 說 ： 我 們 喝 甚 麼 呢 ？</a:t>
            </a:r>
          </a:p>
          <a:p>
            <a:pPr>
              <a:lnSpc>
                <a:spcPct val="60000"/>
              </a:lnSpc>
              <a:spcBef>
                <a:spcPts val="16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   受苦 抱怨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      環境:   在曠野   期待的好日子在哪裡 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      心態:   對神沒有信心. 走不下去了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 </a:t>
            </a:r>
          </a:p>
        </p:txBody>
      </p:sp>
      <p:sp>
        <p:nvSpPr>
          <p:cNvPr id="378" name="幻燈片編號"/>
          <p:cNvSpPr txBox="1"/>
          <p:nvPr>
            <p:ph type="sldNum" sz="quarter" idx="2"/>
          </p:nvPr>
        </p:nvSpPr>
        <p:spPr>
          <a:xfrm>
            <a:off x="8483776" y="6245225"/>
            <a:ext cx="203024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9" name="文字"/>
          <p:cNvSpPr txBox="1"/>
          <p:nvPr/>
        </p:nvSpPr>
        <p:spPr>
          <a:xfrm>
            <a:off x="5394364" y="1258250"/>
            <a:ext cx="841148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satOff val="58333"/>
                <a:lumOff val="10117"/>
              </a:schemeClr>
            </a:gs>
            <a:gs pos="100000">
              <a:schemeClr val="accent1">
                <a:satOff val="58333"/>
                <a:lumOff val="16325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幻燈片編號"/>
          <p:cNvSpPr txBox="1"/>
          <p:nvPr>
            <p:ph type="sldNum" sz="quarter" idx="2"/>
          </p:nvPr>
        </p:nvSpPr>
        <p:spPr>
          <a:xfrm>
            <a:off x="8483776" y="6245225"/>
            <a:ext cx="203024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2" name="基督徒也會常常走進人生的曠野:"/>
          <p:cNvSpPr txBox="1"/>
          <p:nvPr/>
        </p:nvSpPr>
        <p:spPr>
          <a:xfrm>
            <a:off x="310925" y="1287180"/>
            <a:ext cx="7796183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基督徒也會常常走進人生的曠野:</a:t>
            </a:r>
          </a:p>
        </p:txBody>
      </p:sp>
      <p:sp>
        <p:nvSpPr>
          <p:cNvPr id="383" name="心境:…"/>
          <p:cNvSpPr txBox="1"/>
          <p:nvPr/>
        </p:nvSpPr>
        <p:spPr>
          <a:xfrm>
            <a:off x="6559694" y="1948360"/>
            <a:ext cx="1747876" cy="291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pc="182" sz="2600">
                <a:solidFill>
                  <a:srgbClr val="942192"/>
                </a:solidFill>
                <a:latin typeface="Xingkai TC Bold"/>
                <a:ea typeface="Xingkai TC Bold"/>
                <a:cs typeface="Xingkai TC Bold"/>
                <a:sym typeface="Xingkai TC Bold"/>
              </a:defRPr>
            </a:pPr>
            <a:r>
              <a:t>    心境:</a:t>
            </a:r>
          </a:p>
          <a:p>
            <a:pPr>
              <a:defRPr spc="182" sz="2600">
                <a:latin typeface="Xingkai TC Bold"/>
                <a:ea typeface="Xingkai TC Bold"/>
                <a:cs typeface="Xingkai TC Bold"/>
                <a:sym typeface="Xingkai TC Bold"/>
              </a:defRPr>
            </a:pPr>
            <a:r>
              <a:t>孤獨  沮喪</a:t>
            </a:r>
          </a:p>
          <a:p>
            <a:pPr>
              <a:defRPr spc="182" sz="2600">
                <a:latin typeface="Xingkai TC Bold"/>
                <a:ea typeface="Xingkai TC Bold"/>
                <a:cs typeface="Xingkai TC Bold"/>
                <a:sym typeface="Xingkai TC Bold"/>
              </a:defRPr>
            </a:pPr>
            <a:r>
              <a:t>失敗  批評</a:t>
            </a:r>
          </a:p>
          <a:p>
            <a:pPr>
              <a:defRPr spc="182" sz="2600">
                <a:latin typeface="Xingkai TC Bold"/>
                <a:ea typeface="Xingkai TC Bold"/>
                <a:cs typeface="Xingkai TC Bold"/>
                <a:sym typeface="Xingkai TC Bold"/>
              </a:defRPr>
            </a:pPr>
            <a:r>
              <a:t>病痛  壓力</a:t>
            </a:r>
          </a:p>
          <a:p>
            <a:pPr>
              <a:defRPr spc="182" sz="2600">
                <a:latin typeface="Xingkai TC Bold"/>
                <a:ea typeface="Xingkai TC Bold"/>
                <a:cs typeface="Xingkai TC Bold"/>
                <a:sym typeface="Xingkai TC Bold"/>
              </a:defRPr>
            </a:pPr>
            <a:r>
              <a:t>傷痛  抑鬱</a:t>
            </a:r>
          </a:p>
          <a:p>
            <a:pPr>
              <a:defRPr spc="182" sz="2600">
                <a:latin typeface="Xingkai TC Bold"/>
                <a:ea typeface="Xingkai TC Bold"/>
                <a:cs typeface="Xingkai TC Bold"/>
                <a:sym typeface="Xingkai TC Bold"/>
              </a:defRPr>
            </a:pPr>
            <a:r>
              <a:t>憤怒  苦毒</a:t>
            </a:r>
          </a:p>
        </p:txBody>
      </p:sp>
      <p:sp>
        <p:nvSpPr>
          <p:cNvPr id="384" name="面對困境:…"/>
          <p:cNvSpPr txBox="1"/>
          <p:nvPr/>
        </p:nvSpPr>
        <p:spPr>
          <a:xfrm>
            <a:off x="314873" y="1947161"/>
            <a:ext cx="2598317" cy="252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228600">
              <a:lnSpc>
                <a:spcPct val="120000"/>
              </a:lnSpc>
              <a:defRPr spc="168" sz="2400">
                <a:solidFill>
                  <a:srgbClr val="942192"/>
                </a:solidFill>
                <a:latin typeface="Hannotate TC Bold"/>
                <a:ea typeface="Hannotate TC Bold"/>
                <a:cs typeface="Hannotate TC Bold"/>
                <a:sym typeface="Hannotate TC Bold"/>
              </a:defRPr>
            </a:pPr>
            <a:r>
              <a:t>面對困境:</a:t>
            </a:r>
          </a:p>
          <a:p>
            <a:pPr>
              <a:lnSpc>
                <a:spcPct val="120000"/>
              </a:lnSpc>
              <a:defRPr spc="168" sz="24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t>健康狀況  工作  人際關係  壓力</a:t>
            </a:r>
          </a:p>
          <a:p>
            <a:pPr>
              <a:lnSpc>
                <a:spcPct val="120000"/>
              </a:lnSpc>
              <a:defRPr spc="168" sz="24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t>    婚姻   親情 </a:t>
            </a:r>
          </a:p>
          <a:p>
            <a:pPr>
              <a:lnSpc>
                <a:spcPct val="120000"/>
              </a:lnSpc>
              <a:defRPr spc="168" sz="24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t>    財務   事奉</a:t>
            </a:r>
          </a:p>
        </p:txBody>
      </p:sp>
      <p:sp>
        <p:nvSpPr>
          <p:cNvPr id="385" name="1b. 困境與回應"/>
          <p:cNvSpPr txBox="1"/>
          <p:nvPr/>
        </p:nvSpPr>
        <p:spPr>
          <a:xfrm>
            <a:off x="314061" y="620085"/>
            <a:ext cx="2445412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1b. 困境與回應</a:t>
            </a:r>
          </a:p>
        </p:txBody>
      </p:sp>
      <p:sp>
        <p:nvSpPr>
          <p:cNvPr id="386" name="心靈在曠野漂流:…"/>
          <p:cNvSpPr txBox="1"/>
          <p:nvPr/>
        </p:nvSpPr>
        <p:spPr>
          <a:xfrm>
            <a:off x="3272842" y="1990803"/>
            <a:ext cx="2598317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rPr>
                <a:solidFill>
                  <a:srgbClr val="942192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心靈在曠野漂流:</a:t>
            </a:r>
            <a:r>
              <a:t> </a:t>
            </a:r>
          </a:p>
          <a:p>
            <a:pPr lvl="1" indent="2286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未知的未來</a:t>
            </a:r>
          </a:p>
          <a:p>
            <a:pPr lvl="1" indent="2286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看不見期待 </a:t>
            </a:r>
          </a:p>
          <a:p>
            <a:pPr lvl="1" indent="2286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對神沒有信心</a:t>
            </a:r>
          </a:p>
        </p:txBody>
      </p:sp>
      <p:sp>
        <p:nvSpPr>
          <p:cNvPr id="387" name="困境的回應 反映出我們對神的信心…"/>
          <p:cNvSpPr txBox="1"/>
          <p:nvPr/>
        </p:nvSpPr>
        <p:spPr>
          <a:xfrm>
            <a:off x="1632046" y="5197017"/>
            <a:ext cx="5267230" cy="101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pc="168" sz="2400">
                <a:solidFill>
                  <a:srgbClr val="0433FF"/>
                </a:solidFill>
                <a:latin typeface="+mn-lt"/>
                <a:ea typeface="+mn-ea"/>
                <a:cs typeface="+mn-cs"/>
                <a:sym typeface="PingFang TC Regular"/>
              </a:defRPr>
            </a:pPr>
            <a:r>
              <a:t>困境的回應 反映出我們對神的信心</a:t>
            </a:r>
          </a:p>
          <a:p>
            <a:pPr>
              <a:lnSpc>
                <a:spcPct val="120000"/>
              </a:lnSpc>
              <a:defRPr spc="168" sz="2400">
                <a:solidFill>
                  <a:srgbClr val="0433FF"/>
                </a:solidFill>
                <a:latin typeface="+mn-lt"/>
                <a:ea typeface="+mn-ea"/>
                <a:cs typeface="+mn-cs"/>
                <a:sym typeface="PingFang TC Regular"/>
              </a:defRPr>
            </a:pPr>
            <a:r>
              <a:t>困境 可以是學習成長的機會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幻燈片編號"/>
          <p:cNvSpPr txBox="1"/>
          <p:nvPr>
            <p:ph type="sldNum" sz="quarter" idx="2"/>
          </p:nvPr>
        </p:nvSpPr>
        <p:spPr>
          <a:xfrm>
            <a:off x="8483776" y="6245225"/>
            <a:ext cx="203024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0" name="【經歷神】的意義是什麼…"/>
          <p:cNvSpPr txBox="1"/>
          <p:nvPr/>
        </p:nvSpPr>
        <p:spPr>
          <a:xfrm>
            <a:off x="513760" y="1413509"/>
            <a:ext cx="8116480" cy="4119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【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經歷神</a:t>
            </a:r>
            <a:r>
              <a:t>】的意義是什麼</a:t>
            </a:r>
          </a:p>
          <a:p>
            <a:pPr defTabSz="457200">
              <a:lnSpc>
                <a:spcPct val="120000"/>
              </a:lnSpc>
              <a:spcBef>
                <a:spcPts val="7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第一步</a:t>
            </a:r>
            <a:r>
              <a:t>: 相信神且生命受影響的過程, 或者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信主後開始學習與神的性情有份 (彼後 1:4)      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第二步</a:t>
            </a:r>
            <a:r>
              <a:t>: 被聖靈感動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聖靈感動我們的內心，使我們承認我們有罪並且需要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救主 (約 16:7-9) 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</a:t>
            </a:r>
            <a:r>
              <a:rPr>
                <a:solidFill>
                  <a:srgbClr val="0433FF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第三步</a:t>
            </a:r>
            <a:r>
              <a:t>: 一生認識神 親近神 信靠神 的過程</a:t>
            </a:r>
          </a:p>
          <a:p>
            <a:pPr defTabSz="457200">
              <a:lnSpc>
                <a:spcPct val="12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神是愛 (約壹 4:8)</a:t>
            </a:r>
          </a:p>
        </p:txBody>
      </p:sp>
      <p:sp>
        <p:nvSpPr>
          <p:cNvPr id="391" name="2. 困境是一個人經歷神的學習過程 (15:24-26)"/>
          <p:cNvSpPr txBox="1"/>
          <p:nvPr/>
        </p:nvSpPr>
        <p:spPr>
          <a:xfrm>
            <a:off x="303669" y="640211"/>
            <a:ext cx="8536662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2. 困境是一個人經歷神的學習過程 (15:24-26)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2. 困境是一個人經歷神的學習過程 (15:24-26)"/>
          <p:cNvSpPr txBox="1"/>
          <p:nvPr/>
        </p:nvSpPr>
        <p:spPr>
          <a:xfrm>
            <a:off x="250824" y="665999"/>
            <a:ext cx="864235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pc="196" sz="2800">
                <a:latin typeface="+mn-lt"/>
                <a:ea typeface="+mn-ea"/>
                <a:cs typeface="+mn-cs"/>
                <a:sym typeface="PingFang TC Regular"/>
              </a:defRPr>
            </a:lvl1pPr>
          </a:lstStyle>
          <a:p>
            <a:pPr/>
            <a:r>
              <a:t>2. 困境是一個人經歷神的學習過程 (15:24-26)</a:t>
            </a:r>
          </a:p>
        </p:txBody>
      </p:sp>
      <p:pic>
        <p:nvPicPr>
          <p:cNvPr id="39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76675"/>
            <a:ext cx="7937500" cy="5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在困境中, 神要人思想自己生命的反應 (15:24-25a)…"/>
          <p:cNvSpPr txBox="1"/>
          <p:nvPr/>
        </p:nvSpPr>
        <p:spPr>
          <a:xfrm>
            <a:off x="282870" y="1425886"/>
            <a:ext cx="8578260" cy="4776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01052" indent="-401052">
              <a:lnSpc>
                <a:spcPct val="120000"/>
              </a:lnSpc>
              <a:spcBef>
                <a:spcPts val="1900"/>
              </a:spcBef>
              <a:buSzPct val="100000"/>
              <a:buAutoNum type="alphaLcPeriod" startAt="1"/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在困境中, 神要人思想自己生命的反應 (15:24-25a) </a:t>
            </a:r>
          </a:p>
          <a:p>
            <a:pPr>
              <a:spcBef>
                <a:spcPts val="11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📌未信主的人會有困境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    可能讓他到神面前來 相信神且生命受影響</a:t>
            </a:r>
          </a:p>
          <a:p>
            <a:pPr>
              <a:spcBef>
                <a:spcPts val="1800"/>
              </a:spcBef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📌已經認識神的人 當然也會有困境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    讓人看到自己生命的光景 其實更需要神的幫助 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    我們對待困境的態度  決定了生活的方向與力量</a:t>
            </a: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  <a:p>
            <a:pPr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  <a:r>
              <a:t>     </a:t>
            </a:r>
          </a:p>
          <a:p>
            <a:pPr>
              <a:lnSpc>
                <a:spcPct val="110000"/>
              </a:lnSpc>
              <a:defRPr spc="168" sz="2400">
                <a:latin typeface="+mn-lt"/>
                <a:ea typeface="+mn-ea"/>
                <a:cs typeface="+mn-cs"/>
                <a:sym typeface="PingFang TC Regular"/>
              </a:defRPr>
            </a:pPr>
          </a:p>
        </p:txBody>
      </p:sp>
      <p:sp>
        <p:nvSpPr>
          <p:cNvPr id="396" name="幻燈片編號"/>
          <p:cNvSpPr txBox="1"/>
          <p:nvPr>
            <p:ph type="sldNum" sz="quarter" idx="2"/>
          </p:nvPr>
        </p:nvSpPr>
        <p:spPr>
          <a:xfrm>
            <a:off x="8483776" y="6245225"/>
            <a:ext cx="203024" cy="3073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기본 디자인">
  <a:themeElements>
    <a:clrScheme name="기본 디자인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기본 디자인">
      <a:majorFont>
        <a:latin typeface="Helvetica"/>
        <a:ea typeface="Helvetica"/>
        <a:cs typeface="Helvetica"/>
      </a:majorFont>
      <a:minorFont>
        <a:latin typeface="PingFang TC Regular"/>
        <a:ea typeface="PingFang TC Regular"/>
        <a:cs typeface="PingFang TC Regular"/>
      </a:minorFont>
    </a:fontScheme>
    <a:fmtScheme name="기본 디자인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ulim"/>
            <a:ea typeface="Gulim"/>
            <a:cs typeface="Gulim"/>
            <a:sym typeface="Guli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ulim"/>
            <a:ea typeface="Gulim"/>
            <a:cs typeface="Gulim"/>
            <a:sym typeface="Guli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기본 디자인">
  <a:themeElements>
    <a:clrScheme name="기본 디자인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기본 디자인">
      <a:majorFont>
        <a:latin typeface="Helvetica"/>
        <a:ea typeface="Helvetica"/>
        <a:cs typeface="Helvetica"/>
      </a:majorFont>
      <a:minorFont>
        <a:latin typeface="PingFang TC Regular"/>
        <a:ea typeface="PingFang TC Regular"/>
        <a:cs typeface="PingFang TC Regular"/>
      </a:minorFont>
    </a:fontScheme>
    <a:fmtScheme name="기본 디자인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ulim"/>
            <a:ea typeface="Gulim"/>
            <a:cs typeface="Gulim"/>
            <a:sym typeface="Guli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ulim"/>
            <a:ea typeface="Gulim"/>
            <a:cs typeface="Gulim"/>
            <a:sym typeface="Guli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