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CDEE0"/>
              </a:solidFill>
              <a:prstDash val="solid"/>
              <a:miter lim="400000"/>
            </a:ln>
          </a:top>
          <a:bottom>
            <a:ln w="12700" cap="flat">
              <a:solidFill>
                <a:srgbClr val="DCDEE0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A1A6"/>
              </a:solidFill>
              <a:prstDash val="solid"/>
              <a:miter lim="400000"/>
            </a:ln>
          </a:top>
          <a:bottom>
            <a:ln w="12700" cap="flat">
              <a:solidFill>
                <a:srgbClr val="A2A1A6"/>
              </a:solidFill>
              <a:prstDash val="solid"/>
              <a:miter lim="400000"/>
            </a:ln>
          </a:bottom>
          <a:insideH>
            <a:ln w="12700" cap="flat">
              <a:solidFill>
                <a:srgbClr val="A2A1A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11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6AAA9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6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50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1875"/>
              <a:lumOff val="16453"/>
              <a:alpha val="30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85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6499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3585F">
              <a:alpha val="57000"/>
            </a:srgbClr>
          </a:solidFill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818181"/>
        </a:fontRef>
        <a:srgbClr val="81818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1"/>
        </a:fontRef>
        <a:schemeClr val="accent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tabLst>
                <a:tab pos="914400" algn="l"/>
              </a:tabLst>
              <a:defRPr i="1" sz="3000"/>
            </a:lvl1pPr>
          </a:lstStyle>
          <a:p>
            <a:pPr defTabSz="914400"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>
                <a:srgbClr val="A29A85"/>
              </a:buClr>
              <a:buSzTx/>
              <a:buNone/>
              <a:tabLst>
                <a:tab pos="914400" algn="l"/>
              </a:tabLst>
            </a:lvl1pPr>
          </a:lstStyle>
          <a:p>
            <a:pPr defTabSz="914400"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lose-up photo of a wedding cake with pink flower decoration on top"/>
          <p:cNvSpPr/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se-up photo of a wedding cake with pink flower decoration on top"/>
          <p:cNvSpPr/>
          <p:nvPr>
            <p:ph type="pic" sz="half" idx="21"/>
          </p:nvPr>
        </p:nvSpPr>
        <p:spPr>
          <a:xfrm>
            <a:off x="2351863" y="762000"/>
            <a:ext cx="8305801" cy="553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87400" y="6413500"/>
            <a:ext cx="11430000" cy="1778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87400" y="8178800"/>
            <a:ext cx="11430000" cy="825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87400" y="3289300"/>
            <a:ext cx="11430000" cy="3175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hairs for a wedding ceremony decorated with blue ribbons"/>
          <p:cNvSpPr/>
          <p:nvPr>
            <p:ph type="pic" sz="half" idx="21"/>
          </p:nvPr>
        </p:nvSpPr>
        <p:spPr>
          <a:xfrm>
            <a:off x="5609166" y="2082800"/>
            <a:ext cx="7450668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546100" y="1473200"/>
            <a:ext cx="5969000" cy="3708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546100" y="5295900"/>
            <a:ext cx="59690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787400" y="2794000"/>
            <a:ext cx="114300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hairs for a wedding ceremony decorated with blue ribbons"/>
          <p:cNvSpPr/>
          <p:nvPr>
            <p:ph type="pic" sz="half" idx="21"/>
          </p:nvPr>
        </p:nvSpPr>
        <p:spPr>
          <a:xfrm>
            <a:off x="5609166" y="2870200"/>
            <a:ext cx="7450668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87400" y="2794000"/>
            <a:ext cx="5715000" cy="5715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300"/>
              </a:spcBef>
              <a:buClrTx/>
              <a:defRPr sz="3300"/>
            </a:lvl1pPr>
            <a:lvl2pPr marL="736600" indent="-368300">
              <a:spcBef>
                <a:spcPts val="3300"/>
              </a:spcBef>
              <a:buClrTx/>
              <a:defRPr sz="3300"/>
            </a:lvl2pPr>
            <a:lvl3pPr marL="1104900" indent="-368300">
              <a:spcBef>
                <a:spcPts val="3300"/>
              </a:spcBef>
              <a:buClrTx/>
              <a:defRPr sz="3300"/>
            </a:lvl3pPr>
            <a:lvl4pPr marL="1473200" indent="-368300">
              <a:spcBef>
                <a:spcPts val="3300"/>
              </a:spcBef>
              <a:buClrTx/>
              <a:defRPr sz="3300"/>
            </a:lvl4pPr>
            <a:lvl5pPr marL="1841500" indent="-368300">
              <a:spcBef>
                <a:spcPts val="3300"/>
              </a:spcBef>
              <a:buClrTx/>
              <a:defRPr sz="33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ortrait photo of a wedding reception table decorated with flowers"/>
          <p:cNvSpPr/>
          <p:nvPr>
            <p:ph type="pic" sz="half" idx="21"/>
          </p:nvPr>
        </p:nvSpPr>
        <p:spPr>
          <a:xfrm>
            <a:off x="6500731" y="4292600"/>
            <a:ext cx="6918497" cy="461434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photo of a wedding cake with pink flower decoration on top"/>
          <p:cNvSpPr/>
          <p:nvPr>
            <p:ph type="pic" sz="quarter" idx="22"/>
          </p:nvPr>
        </p:nvSpPr>
        <p:spPr>
          <a:xfrm>
            <a:off x="8054163" y="835385"/>
            <a:ext cx="3810001" cy="254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Chairs for a wedding ceremony decorated with blue ribbons"/>
          <p:cNvSpPr/>
          <p:nvPr>
            <p:ph type="pic" idx="23"/>
          </p:nvPr>
        </p:nvSpPr>
        <p:spPr>
          <a:xfrm>
            <a:off x="-1058334" y="838200"/>
            <a:ext cx="10752668" cy="806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900" y="9258300"/>
            <a:ext cx="368300" cy="393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ClrTx/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1pPr>
      <a:lvl2pPr marL="863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2pPr>
      <a:lvl3pPr marL="1295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3pPr>
      <a:lvl4pPr marL="1727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4pPr>
      <a:lvl5pPr marL="21590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5pPr>
      <a:lvl6pPr marL="2590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6pPr>
      <a:lvl7pPr marL="3022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7pPr>
      <a:lvl8pPr marL="3454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8pPr>
      <a:lvl9pPr marL="3886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9751" y="-2385553"/>
            <a:ext cx="14480578" cy="1267050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聖誕節的希望"/>
          <p:cNvSpPr txBox="1"/>
          <p:nvPr>
            <p:ph type="ctrTitle"/>
          </p:nvPr>
        </p:nvSpPr>
        <p:spPr>
          <a:xfrm>
            <a:off x="925403" y="2057400"/>
            <a:ext cx="11430001" cy="317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聖誕節的希望</a:t>
            </a:r>
          </a:p>
        </p:txBody>
      </p:sp>
      <p:sp>
        <p:nvSpPr>
          <p:cNvPr id="121" name="12/12/2021"/>
          <p:cNvSpPr txBox="1"/>
          <p:nvPr>
            <p:ph type="subTitle" sz="quarter" idx="1"/>
          </p:nvPr>
        </p:nvSpPr>
        <p:spPr>
          <a:xfrm>
            <a:off x="1098679" y="5048660"/>
            <a:ext cx="11430001" cy="1524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12/12/2021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lose-up photo of a wedding cake with pink flower decoration on top" descr="Close-up photo of a wedding cake with pink flower decoration on top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2" r="0" b="22"/>
          <a:stretch>
            <a:fillRect/>
          </a:stretch>
        </p:blipFill>
        <p:spPr>
          <a:xfrm>
            <a:off x="0" y="0"/>
            <a:ext cx="13004801" cy="9753601"/>
          </a:xfrm>
          <a:prstGeom prst="rect">
            <a:avLst/>
          </a:prstGeom>
        </p:spPr>
      </p:pic>
      <p:sp>
        <p:nvSpPr>
          <p:cNvPr id="154" name="主耶穌的降臨和再來是我們的希望…"/>
          <p:cNvSpPr txBox="1"/>
          <p:nvPr>
            <p:ph type="title" idx="4294967295"/>
          </p:nvPr>
        </p:nvSpPr>
        <p:spPr>
          <a:xfrm>
            <a:off x="1394913" y="2456019"/>
            <a:ext cx="11490957" cy="3474131"/>
          </a:xfrm>
          <a:prstGeom prst="rect">
            <a:avLst/>
          </a:prstGeom>
        </p:spPr>
        <p:txBody>
          <a:bodyPr/>
          <a:lstStyle/>
          <a:p>
            <a:pPr marL="495490" indent="-495490" algn="l" defTabSz="496570">
              <a:buClr>
                <a:srgbClr val="515151"/>
              </a:buClr>
              <a:buSzPct val="75000"/>
              <a:buChar char="•"/>
              <a:defRPr sz="4590">
                <a:solidFill>
                  <a:srgbClr val="FFFFFF"/>
                </a:solidFill>
                <a:effectLst>
                  <a:outerShdw sx="100000" sy="100000" kx="0" ky="0" algn="b" rotWithShape="0" blurRad="32385" dist="43180" dir="3000000">
                    <a:srgbClr val="FFFFFF">
                      <a:alpha val="60000"/>
                    </a:srgbClr>
                  </a:outerShdw>
                </a:effectLst>
              </a:defRPr>
            </a:pPr>
            <a:r>
              <a:t>主耶穌的降臨和再來是我們的希望</a:t>
            </a:r>
          </a:p>
          <a:p>
            <a:pPr marL="495490" indent="-495490" algn="l" defTabSz="496570">
              <a:buClr>
                <a:srgbClr val="515151"/>
              </a:buClr>
              <a:buSzPct val="75000"/>
              <a:defRPr sz="4590">
                <a:solidFill>
                  <a:srgbClr val="FFFFFF"/>
                </a:solidFill>
                <a:effectLst/>
              </a:defRPr>
            </a:pPr>
            <a:r>
              <a:t>蒙恩的人</a:t>
            </a:r>
          </a:p>
          <a:p>
            <a:pPr lvl="1" marL="1268412" indent="-728662" algn="l" defTabSz="496570">
              <a:buClr>
                <a:srgbClr val="A29A85"/>
              </a:buClr>
              <a:buSzPct val="97500"/>
              <a:defRPr sz="4590">
                <a:solidFill>
                  <a:srgbClr val="FFFFFF"/>
                </a:solidFill>
                <a:effectLst/>
              </a:defRPr>
            </a:pPr>
            <a:r>
              <a:t>需要回應神的呼召和成全神的旨意</a:t>
            </a:r>
          </a:p>
          <a:p>
            <a:pPr lvl="1" marL="1268412" indent="-728662" algn="l" defTabSz="496570">
              <a:buClr>
                <a:srgbClr val="A29A85"/>
              </a:buClr>
              <a:buSzPct val="97500"/>
              <a:defRPr sz="4590">
                <a:solidFill>
                  <a:srgbClr val="FFFFFF"/>
                </a:solidFill>
                <a:effectLst/>
              </a:defRPr>
            </a:pPr>
            <a:r>
              <a:t>做好神接託的事情要倚靠聖靈謙卑服事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749" y="320084"/>
            <a:ext cx="12179301" cy="6858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57" name="“說：「父啊！你若願意，就把這杯撤去；…"/>
          <p:cNvSpPr txBox="1"/>
          <p:nvPr/>
        </p:nvSpPr>
        <p:spPr>
          <a:xfrm>
            <a:off x="596933" y="7423149"/>
            <a:ext cx="12344654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011D57"/>
                </a:solidFill>
              </a:defRPr>
            </a:pPr>
            <a:r>
              <a:t>“說：「父啊！你若願意，就把這杯撤去；</a:t>
            </a:r>
          </a:p>
          <a:p>
            <a:pPr algn="l">
              <a:defRPr b="1">
                <a:solidFill>
                  <a:srgbClr val="011D57"/>
                </a:solidFill>
              </a:defRPr>
            </a:pPr>
            <a:r>
              <a:t>然而，不要成就我的意思，只要成就你的意思。」” </a:t>
            </a:r>
          </a:p>
          <a:p>
            <a:pPr algn="l">
              <a:defRPr b="1">
                <a:solidFill>
                  <a:srgbClr val="011D57"/>
                </a:solidFill>
              </a:defRPr>
            </a:pPr>
            <a:r>
              <a:t>(路加福音 22:42)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“我當日傳給你們的，原是從主領受的，就是主耶穌被賣的那一夜，拿起餅來， 祝謝了，就擘開，說：「這是我的身體，為你們捨的，你們應當如此行，為的是記念我。」 飯後，也照樣拿起杯來，說：「這杯是用我的血所立的新約，你們每逢喝的時候，要如此行，為的是記念我。」 你們每逢吃這餅，喝這杯，是表明主的死，直等到他來。”(哥林多前書 11:23-26)"/>
          <p:cNvSpPr txBox="1"/>
          <p:nvPr/>
        </p:nvSpPr>
        <p:spPr>
          <a:xfrm>
            <a:off x="167918" y="4300360"/>
            <a:ext cx="12668964" cy="534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B51A00"/>
                </a:solidFill>
              </a:defRPr>
            </a:lvl1pPr>
          </a:lstStyle>
          <a:p>
            <a:pPr/>
            <a:r>
              <a:t>“我當日傳給你們的，原是從主領受的，就是主耶穌被賣的那一夜，拿起餅來， 祝謝了，就擘開，說：「這是我的身體，為你們捨的，你們應當如此行，為的是記念我。」 飯後，也照樣拿起杯來，說：「這杯是用我的血所立的新約，你們每逢喝的時候，要如此行，為的是記念我。」 你們每逢吃這餅，喝這杯，是表明主的死，直等到他來。”(哥林多前書 11:23-26)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1891"/>
            <a:ext cx="13004801" cy="4314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“人非有信，就不能得神的喜悅；因為到神面前來的人必須信有神，且信他賞賜那尋求他的人。” (希伯來書 11:6)"/>
          <p:cNvSpPr txBox="1"/>
          <p:nvPr/>
        </p:nvSpPr>
        <p:spPr>
          <a:xfrm>
            <a:off x="864749" y="3068706"/>
            <a:ext cx="11703275" cy="23495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buClrTx/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“人非有信，就不能得神的喜悅；因為到神面前來的人必須信有神，且信他賞賜那尋求他的人。” (希伯來書 11:6)</a:t>
            </a:r>
          </a:p>
        </p:txBody>
      </p:sp>
      <p:sp>
        <p:nvSpPr>
          <p:cNvPr id="124" name="希望或盼望帶給你決心和熱心"/>
          <p:cNvSpPr txBox="1"/>
          <p:nvPr/>
        </p:nvSpPr>
        <p:spPr>
          <a:xfrm>
            <a:off x="850263" y="6053295"/>
            <a:ext cx="70485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希望或盼望帶給你決心和熱心</a:t>
            </a:r>
          </a:p>
        </p:txBody>
      </p:sp>
      <p:sp>
        <p:nvSpPr>
          <p:cNvPr id="125" name="信心帶給你安心"/>
          <p:cNvSpPr txBox="1"/>
          <p:nvPr/>
        </p:nvSpPr>
        <p:spPr>
          <a:xfrm>
            <a:off x="1045014" y="1047749"/>
            <a:ext cx="38481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信心帶給你安心</a:t>
            </a:r>
          </a:p>
        </p:txBody>
      </p:sp>
      <p:sp>
        <p:nvSpPr>
          <p:cNvPr id="126" name="你相信人事物的是什麼？…"/>
          <p:cNvSpPr txBox="1"/>
          <p:nvPr/>
        </p:nvSpPr>
        <p:spPr>
          <a:xfrm>
            <a:off x="6294319" y="909616"/>
            <a:ext cx="6371360" cy="1524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Tx/>
              <a:defRPr sz="4000">
                <a:solidFill>
                  <a:srgbClr val="FFFFFF"/>
                </a:solidFill>
              </a:defRPr>
            </a:pPr>
            <a:r>
              <a:t>你相信人事物的是什麼？</a:t>
            </a:r>
          </a:p>
          <a:p>
            <a:pPr>
              <a:buClrTx/>
              <a:defRPr sz="4000">
                <a:solidFill>
                  <a:srgbClr val="FFFFFF"/>
                </a:solidFill>
              </a:defRPr>
            </a:pPr>
            <a:r>
              <a:t>這些人事物是可靠的嗎？</a:t>
            </a:r>
          </a:p>
        </p:txBody>
      </p:sp>
      <p:sp>
        <p:nvSpPr>
          <p:cNvPr id="127" name="你生活有任何的盼望？…"/>
          <p:cNvSpPr txBox="1"/>
          <p:nvPr/>
        </p:nvSpPr>
        <p:spPr>
          <a:xfrm>
            <a:off x="6058042" y="7539284"/>
            <a:ext cx="6415941" cy="1524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Tx/>
              <a:defRPr sz="4000">
                <a:solidFill>
                  <a:srgbClr val="FFFFFF"/>
                </a:solidFill>
              </a:defRPr>
            </a:pPr>
            <a:r>
              <a:t>你生活有任何的盼望？</a:t>
            </a:r>
          </a:p>
          <a:p>
            <a:pPr>
              <a:buClrTx/>
              <a:defRPr sz="4000">
                <a:solidFill>
                  <a:srgbClr val="FFFFFF"/>
                </a:solidFill>
              </a:defRPr>
            </a:pPr>
            <a:r>
              <a:t>你的希望是可能實現嗎？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4"/>
      <p:bldP build="whole" bldLvl="1" animBg="1" rev="0" advAuto="0" spid="127" grpId="5"/>
      <p:bldP build="whole" bldLvl="1" animBg="1" rev="0" advAuto="0" spid="124" grpId="3"/>
      <p:bldP build="whole" bldLvl="1" animBg="1" rev="0" advAuto="0" spid="123" grpId="2"/>
      <p:bldP build="whole" bldLvl="1" animBg="1" rev="0" advAuto="0" spid="1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Close-up photo of a wedding cake with pink flower decoration on top" descr="Close-up photo of a wedding cake with pink flower decoration on top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453463" y="622300"/>
            <a:ext cx="8102601" cy="5816600"/>
          </a:xfrm>
          <a:prstGeom prst="rect">
            <a:avLst/>
          </a:prstGeom>
        </p:spPr>
      </p:pic>
      <p:sp>
        <p:nvSpPr>
          <p:cNvPr id="130" name="什麼是你今年聖誕節的希望？"/>
          <p:cNvSpPr txBox="1"/>
          <p:nvPr>
            <p:ph type="title"/>
          </p:nvPr>
        </p:nvSpPr>
        <p:spPr>
          <a:xfrm>
            <a:off x="1164666" y="6776832"/>
            <a:ext cx="11430001" cy="1778001"/>
          </a:xfrm>
          <a:prstGeom prst="rect">
            <a:avLst/>
          </a:prstGeom>
        </p:spPr>
        <p:txBody>
          <a:bodyPr/>
          <a:lstStyle>
            <a:lvl1pPr defTabSz="397256">
              <a:defRPr sz="6800">
                <a:effectLst>
                  <a:outerShdw sx="100000" sy="100000" kx="0" ky="0" algn="b" rotWithShape="0" blurRad="25908" dist="34544" dir="300000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pPr/>
            <a:r>
              <a:t>什麼是你今年聖誕節的希望？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“到了第六個月，天使加百列奉神的差遣往加利利的一座城去（這城名叫拿撒勒）， 到一個童女那裏，是已經許配大衛家的一個人，名叫約瑟。童女的名字叫馬利亞； 天使進去，對她說：「蒙大恩的女子，我問你安，主和你同在了！」 馬利亞因這話就很驚慌，又反覆思想這樣問安是甚麼意思。 天使對她說：「馬利亞，不要怕！你在神面前已經蒙恩了。 你要懷孕生子，可以給他起名叫耶穌。 他要為大，稱為至高者的兒子；主神要把他祖大衛的位給他。 他要作雅各家的王，直到永遠；他的國也沒有窮盡。」 馬利亞對天使說：「我沒有出嫁，怎麼有這事呢？」"/>
          <p:cNvSpPr txBox="1"/>
          <p:nvPr/>
        </p:nvSpPr>
        <p:spPr>
          <a:xfrm>
            <a:off x="320363" y="158750"/>
            <a:ext cx="12364074" cy="943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/>
            </a:lvl1pPr>
          </a:lstStyle>
          <a:p>
            <a:pPr/>
            <a:r>
              <a:t>“到了第六個月，天使加百列奉神的差遣往加利利的一座城去（這城名叫拿撒勒）， 到一個童女那裏，是已經許配大衛家的一個人，名叫約瑟。童女的名字叫馬利亞； 天使進去，對她說：「蒙大恩的女子，我問你安，主和你同在了！」 馬利亞因這話就很驚慌，又反覆思想這樣問安是甚麼意思。 天使對她說：「馬利亞，不要怕！你在神面前已經蒙恩了。 你要懷孕生子，可以給他起名叫耶穌。 他要為大，稱為至高者的兒子；主神要把他祖大衛的位給他。 他要作雅各家的王，直到永遠；他的國也沒有窮盡。」 馬利亞對天使說：「我沒有出嫁，怎麼有這事呢？」 天使回答說：「聖靈要臨到你身上，至高者的能力要蔭庇你，因此所要生的聖者必稱為神的兒子 。 況且你的親戚伊利莎白，在年老的時候也懷了男胎，就是那素來稱為不生育的，現在有孕六個月了。 因為，出於神的話，沒有一句不帶能力的。」 馬利亞說：「我是主的使女，情願照你的話成就在我身上。」天使就離開她去了。”(路加福音 1:26-38)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lose-up photo of a wedding cake with pink flower decoration on top" descr="Close-up photo of a wedding cake with pink flower decoration on top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453463" y="622300"/>
            <a:ext cx="8102601" cy="5816600"/>
          </a:xfrm>
          <a:prstGeom prst="rect">
            <a:avLst/>
          </a:prstGeom>
        </p:spPr>
      </p:pic>
      <p:sp>
        <p:nvSpPr>
          <p:cNvPr id="135" name="什麼是當年猶太人的希望？"/>
          <p:cNvSpPr txBox="1"/>
          <p:nvPr>
            <p:ph type="title"/>
          </p:nvPr>
        </p:nvSpPr>
        <p:spPr>
          <a:xfrm>
            <a:off x="986344" y="7097812"/>
            <a:ext cx="11430001" cy="1778001"/>
          </a:xfrm>
          <a:prstGeom prst="rect">
            <a:avLst/>
          </a:prstGeom>
        </p:spPr>
        <p:txBody>
          <a:bodyPr/>
          <a:lstStyle>
            <a:lvl1pPr defTabSz="432308">
              <a:defRPr sz="7400">
                <a:effectLst>
                  <a:outerShdw sx="100000" sy="100000" kx="0" ky="0" algn="b" rotWithShape="0" blurRad="28194" dist="37592" dir="300000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pPr/>
            <a:r>
              <a:t>什麼是當年猶太人的希望？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lose-up photo of a wedding cake with pink flower decoration on top" descr="Close-up photo of a wedding cake with pink flower decoration on top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453463" y="622300"/>
            <a:ext cx="8102601" cy="5816600"/>
          </a:xfrm>
          <a:prstGeom prst="rect">
            <a:avLst/>
          </a:prstGeom>
        </p:spPr>
      </p:pic>
      <p:sp>
        <p:nvSpPr>
          <p:cNvPr id="138" name="什麼是當年瑪利亞的希望？"/>
          <p:cNvSpPr txBox="1"/>
          <p:nvPr>
            <p:ph type="title"/>
          </p:nvPr>
        </p:nvSpPr>
        <p:spPr>
          <a:xfrm>
            <a:off x="986344" y="7097812"/>
            <a:ext cx="11430001" cy="1778001"/>
          </a:xfrm>
          <a:prstGeom prst="rect">
            <a:avLst/>
          </a:prstGeom>
        </p:spPr>
        <p:txBody>
          <a:bodyPr/>
          <a:lstStyle>
            <a:lvl1pPr defTabSz="432308">
              <a:defRPr sz="7400">
                <a:effectLst>
                  <a:outerShdw sx="100000" sy="100000" kx="0" ky="0" algn="b" rotWithShape="0" blurRad="28194" dist="37592" dir="300000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pPr/>
            <a:r>
              <a:t>什麼是當年瑪利亞的希望？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lose-up photo of a wedding cake with pink flower decoration on top" descr="Close-up photo of a wedding cake with pink flower decoration on top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2640" y="923266"/>
            <a:ext cx="5451429" cy="7907068"/>
          </a:xfrm>
          <a:prstGeom prst="rect">
            <a:avLst/>
          </a:prstGeom>
        </p:spPr>
      </p:pic>
      <p:sp>
        <p:nvSpPr>
          <p:cNvPr id="141" name="問安"/>
          <p:cNvSpPr txBox="1"/>
          <p:nvPr/>
        </p:nvSpPr>
        <p:spPr>
          <a:xfrm>
            <a:off x="6500149" y="1244286"/>
            <a:ext cx="186823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011D57"/>
                </a:solidFill>
              </a:defRPr>
            </a:lvl1pPr>
          </a:lstStyle>
          <a:p>
            <a:pPr/>
            <a:r>
              <a:t>問安</a:t>
            </a:r>
          </a:p>
        </p:txBody>
      </p:sp>
      <p:sp>
        <p:nvSpPr>
          <p:cNvPr id="142" name="驚慌思索"/>
          <p:cNvSpPr txBox="1"/>
          <p:nvPr/>
        </p:nvSpPr>
        <p:spPr>
          <a:xfrm>
            <a:off x="9380953" y="2267665"/>
            <a:ext cx="271526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5C0701"/>
                </a:solidFill>
              </a:defRPr>
            </a:lvl1pPr>
          </a:lstStyle>
          <a:p>
            <a:pPr/>
            <a:r>
              <a:t>驚慌思索</a:t>
            </a:r>
          </a:p>
        </p:txBody>
      </p:sp>
      <p:sp>
        <p:nvSpPr>
          <p:cNvPr id="143" name="指示"/>
          <p:cNvSpPr txBox="1"/>
          <p:nvPr/>
        </p:nvSpPr>
        <p:spPr>
          <a:xfrm>
            <a:off x="6500149" y="3441557"/>
            <a:ext cx="186823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011D57"/>
                </a:solidFill>
              </a:defRPr>
            </a:lvl1pPr>
          </a:lstStyle>
          <a:p>
            <a:pPr/>
            <a:r>
              <a:t>指示</a:t>
            </a:r>
          </a:p>
        </p:txBody>
      </p:sp>
      <p:sp>
        <p:nvSpPr>
          <p:cNvPr id="144" name="理性問題"/>
          <p:cNvSpPr txBox="1"/>
          <p:nvPr/>
        </p:nvSpPr>
        <p:spPr>
          <a:xfrm>
            <a:off x="9514695" y="4678586"/>
            <a:ext cx="244777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5C0701"/>
                </a:solidFill>
              </a:defRPr>
            </a:lvl1pPr>
          </a:lstStyle>
          <a:p>
            <a:pPr/>
            <a:r>
              <a:t>理性問題</a:t>
            </a:r>
          </a:p>
        </p:txBody>
      </p:sp>
      <p:sp>
        <p:nvSpPr>
          <p:cNvPr id="145" name="說明"/>
          <p:cNvSpPr txBox="1"/>
          <p:nvPr/>
        </p:nvSpPr>
        <p:spPr>
          <a:xfrm>
            <a:off x="6500149" y="6084297"/>
            <a:ext cx="186823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011D57"/>
                </a:solidFill>
              </a:defRPr>
            </a:lvl1pPr>
          </a:lstStyle>
          <a:p>
            <a:pPr/>
            <a:r>
              <a:t>說明</a:t>
            </a:r>
          </a:p>
        </p:txBody>
      </p:sp>
      <p:sp>
        <p:nvSpPr>
          <p:cNvPr id="146" name="謙卑遵命"/>
          <p:cNvSpPr txBox="1"/>
          <p:nvPr/>
        </p:nvSpPr>
        <p:spPr>
          <a:xfrm>
            <a:off x="9608314" y="7582309"/>
            <a:ext cx="226053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5C0701"/>
                </a:solidFill>
              </a:defRPr>
            </a:lvl1pPr>
          </a:lstStyle>
          <a:p>
            <a:pPr/>
            <a:r>
              <a:t>謙卑遵命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3"/>
      <p:bldP build="whole" bldLvl="1" animBg="1" rev="0" advAuto="0" spid="144" grpId="4"/>
      <p:bldP build="whole" bldLvl="1" animBg="1" rev="0" advAuto="0" spid="145" grpId="5"/>
      <p:bldP build="whole" bldLvl="1" animBg="1" rev="0" advAuto="0" spid="146" grpId="6"/>
      <p:bldP build="whole" bldLvl="1" animBg="1" rev="0" advAuto="0" spid="142" grpId="2"/>
      <p:bldP build="whole" bldLvl="1" animBg="1" rev="0" advAuto="0" spid="14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Close-up photo of a wedding cake with pink flower decoration on top" descr="Close-up photo of a wedding cake with pink flower decoration on top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lose-up photo of a wedding cake with pink flower decoration on top" descr="Close-up photo of a wedding cake with pink flower decoration on top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453463" y="622300"/>
            <a:ext cx="8102601" cy="5816600"/>
          </a:xfrm>
          <a:prstGeom prst="rect">
            <a:avLst/>
          </a:prstGeom>
        </p:spPr>
      </p:pic>
      <p:sp>
        <p:nvSpPr>
          <p:cNvPr id="151" name="“如今常存的有信，有望，有愛這三樣，其中最大的是愛。”(哥林多前書 13:13)"/>
          <p:cNvSpPr txBox="1"/>
          <p:nvPr/>
        </p:nvSpPr>
        <p:spPr>
          <a:xfrm>
            <a:off x="1913585" y="7366351"/>
            <a:ext cx="9879065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“如今常存的有信，有望，有愛這三樣，其中最大的是愛。”(哥林多前書 13:13)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