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58" r:id="rId6"/>
    <p:sldId id="260" r:id="rId7"/>
    <p:sldId id="259" r:id="rId8"/>
    <p:sldId id="261" r:id="rId9"/>
    <p:sldId id="262" r:id="rId10"/>
    <p:sldId id="263" r:id="rId11"/>
    <p:sldId id="257" r:id="rId12"/>
    <p:sldId id="264" r:id="rId13"/>
    <p:sldId id="265" r:id="rId14"/>
    <p:sldId id="267" r:id="rId15"/>
    <p:sldId id="266" r:id="rId16"/>
    <p:sldId id="269" r:id="rId17"/>
    <p:sldId id="268" r:id="rId18"/>
    <p:sldId id="271" r:id="rId19"/>
    <p:sldId id="270" r:id="rId20"/>
    <p:sldId id="273" r:id="rId21"/>
    <p:sldId id="2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795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E975-9045-44F0-B1D3-5B7CA341DB3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BE0AD-8FB1-4C7E-9A42-D714FFFAE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69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E975-9045-44F0-B1D3-5B7CA341DB3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BE0AD-8FB1-4C7E-9A42-D714FFFAE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01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E975-9045-44F0-B1D3-5B7CA341DB3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BE0AD-8FB1-4C7E-9A42-D714FFFAE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29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911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09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994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928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854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465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772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32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E975-9045-44F0-B1D3-5B7CA341DB3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BE0AD-8FB1-4C7E-9A42-D714FFFAE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046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0864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951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093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002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822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0102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4929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5059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33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49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E975-9045-44F0-B1D3-5B7CA341DB3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BE0AD-8FB1-4C7E-9A42-D714FFFAE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88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68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104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572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184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03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0344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015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3566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77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75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E975-9045-44F0-B1D3-5B7CA341DB3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BE0AD-8FB1-4C7E-9A42-D714FFFAE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273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444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3703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6210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358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98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E975-9045-44F0-B1D3-5B7CA341DB3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BE0AD-8FB1-4C7E-9A42-D714FFFAE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52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E975-9045-44F0-B1D3-5B7CA341DB3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BE0AD-8FB1-4C7E-9A42-D714FFFAE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39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E975-9045-44F0-B1D3-5B7CA341DB3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BE0AD-8FB1-4C7E-9A42-D714FFFAE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82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E975-9045-44F0-B1D3-5B7CA341DB3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BE0AD-8FB1-4C7E-9A42-D714FFFAE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16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E975-9045-44F0-B1D3-5B7CA341DB3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BE0AD-8FB1-4C7E-9A42-D714FFFAE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20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5E975-9045-44F0-B1D3-5B7CA341DB3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BE0AD-8FB1-4C7E-9A42-D714FFFAE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5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596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31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6E619-0FB2-4EB9-9417-884501DE8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6CFB4-B672-4838-B430-265E9AEC09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341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th of Ease and Grace in my lif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1" b="12360"/>
          <a:stretch/>
        </p:blipFill>
        <p:spPr bwMode="auto">
          <a:xfrm>
            <a:off x="-1" y="0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65176" y="1459454"/>
            <a:ext cx="4185761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『</a:t>
            </a:r>
            <a:r>
              <a:rPr lang="zh-TW" altLang="en-US" sz="5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蒙恩之</a:t>
            </a:r>
            <a:r>
              <a:rPr lang="zh-TW" altLang="en-US" sz="5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路</a:t>
            </a:r>
            <a:r>
              <a:rPr lang="en-US" altLang="zh-TW" sz="5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』</a:t>
            </a:r>
            <a:endParaRPr lang="en-US" sz="5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itchFamily="66" charset="-120"/>
              <a:ea typeface="華康宗楷體 Std W7" pitchFamily="66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85938" y="2493982"/>
            <a:ext cx="294503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(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路得記二章</a:t>
            </a:r>
            <a:r>
              <a:rPr lang="en-US" altLang="zh-TW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)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itchFamily="66" charset="-120"/>
              <a:ea typeface="華康宗楷體 Std W7" pitchFamily="66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28211" y="5292763"/>
            <a:ext cx="27574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薛忠勇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 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弟兄</a:t>
            </a:r>
            <a:endParaRPr lang="en-US" sz="3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itchFamily="66" charset="-120"/>
              <a:ea typeface="華康宗楷體 Std W7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77309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xperience A Daily Harvest – Allume Cares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39180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  <a:sym typeface="Wingdings"/>
              </a:rPr>
              <a:t>二</a:t>
            </a:r>
            <a:r>
              <a:rPr lang="en-US" altLang="zh-TW" sz="44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  <a:sym typeface="Wingdings"/>
              </a:rPr>
              <a:t>. </a:t>
            </a:r>
            <a:r>
              <a:rPr lang="zh-TW" altLang="en-US" sz="4400" u="sng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  <a:sym typeface="Wingdings"/>
              </a:rPr>
              <a:t>恩典</a:t>
            </a:r>
            <a:r>
              <a:rPr lang="zh-TW" altLang="en-US" sz="4400" u="sng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  <a:sym typeface="Wingdings"/>
              </a:rPr>
              <a:t>的管道</a:t>
            </a:r>
            <a:endParaRPr lang="zh-TW" altLang="en-US" sz="4400" u="sng" dirty="0">
              <a:solidFill>
                <a:srgbClr val="002060"/>
              </a:solidFill>
              <a:latin typeface="華康宗楷體 Std W7" pitchFamily="66" charset="-120"/>
              <a:ea typeface="華康宗楷體 Std W7" pitchFamily="66" charset="-120"/>
              <a:sym typeface="Wingding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2040" y="885265"/>
            <a:ext cx="103906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A</a:t>
            </a:r>
            <a:r>
              <a:rPr lang="en-US" altLang="zh-TW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.</a:t>
            </a:r>
            <a:r>
              <a:rPr lang="zh-TW" altLang="en-US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神是</a:t>
            </a:r>
            <a:r>
              <a:rPr lang="zh-TW" alt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恩典的源頭，信徒成為祂</a:t>
            </a:r>
            <a:r>
              <a:rPr lang="zh-TW" altLang="en-US" sz="4200" dirty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施恩的管道</a:t>
            </a:r>
          </a:p>
        </p:txBody>
      </p:sp>
      <p:sp>
        <p:nvSpPr>
          <p:cNvPr id="5" name="Rectangle 4"/>
          <p:cNvSpPr/>
          <p:nvPr/>
        </p:nvSpPr>
        <p:spPr>
          <a:xfrm>
            <a:off x="972746" y="1548419"/>
            <a:ext cx="82361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 </a:t>
            </a:r>
            <a:r>
              <a:rPr lang="en-US" altLang="zh-TW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B.</a:t>
            </a:r>
            <a:r>
              <a:rPr lang="zh-TW" altLang="en-US" sz="4200" dirty="0">
                <a:solidFill>
                  <a:srgbClr val="7030A0"/>
                </a:solidFill>
                <a:latin typeface="華康宗楷體 Std W7" pitchFamily="66" charset="-120"/>
                <a:ea typeface="華康宗楷體 Std W7" pitchFamily="66" charset="-120"/>
              </a:rPr>
              <a:t>波阿斯</a:t>
            </a:r>
            <a:r>
              <a:rPr lang="zh-TW" alt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 </a:t>
            </a:r>
            <a:r>
              <a:rPr lang="en-US" altLang="zh-TW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= </a:t>
            </a:r>
            <a:r>
              <a:rPr lang="zh-TW" alt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名意「力量、強壯</a:t>
            </a:r>
            <a:r>
              <a:rPr lang="zh-TW" altLang="en-US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」</a:t>
            </a:r>
            <a:endParaRPr lang="zh-TW" altLang="en-US" sz="4200" dirty="0">
              <a:solidFill>
                <a:srgbClr val="002060"/>
              </a:solidFill>
              <a:latin typeface="華康宗楷體 Std W7" pitchFamily="66" charset="-120"/>
              <a:ea typeface="華康宗楷體 Std W7" pitchFamily="66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15291" y="2248149"/>
            <a:ext cx="61234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 </a:t>
            </a:r>
            <a:r>
              <a:rPr lang="en-US" altLang="zh-TW" sz="4200" dirty="0" smtClean="0">
                <a:latin typeface="華康宗楷體 Std W7" pitchFamily="66" charset="-120"/>
                <a:ea typeface="華康宗楷體 Std W7" pitchFamily="66" charset="-120"/>
              </a:rPr>
              <a:t>1.</a:t>
            </a:r>
            <a:r>
              <a:rPr lang="zh-TW" altLang="en-US" sz="4200" dirty="0" smtClean="0">
                <a:latin typeface="華康宗楷體 Std W7" pitchFamily="66" charset="-120"/>
                <a:ea typeface="華康宗楷體 Std W7" pitchFamily="66" charset="-120"/>
              </a:rPr>
              <a:t>代</a:t>
            </a:r>
            <a:r>
              <a:rPr lang="zh-TW" altLang="en-US" sz="4200" dirty="0">
                <a:latin typeface="華康宗楷體 Std W7" pitchFamily="66" charset="-120"/>
                <a:ea typeface="華康宗楷體 Std W7" pitchFamily="66" charset="-120"/>
              </a:rPr>
              <a:t>表了神的供應</a:t>
            </a:r>
          </a:p>
        </p:txBody>
      </p:sp>
      <p:sp>
        <p:nvSpPr>
          <p:cNvPr id="7" name="Rectangle 6"/>
          <p:cNvSpPr/>
          <p:nvPr/>
        </p:nvSpPr>
        <p:spPr>
          <a:xfrm>
            <a:off x="1625018" y="2874727"/>
            <a:ext cx="76935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200" dirty="0">
                <a:latin typeface="華康宗楷體 Std W7" pitchFamily="66" charset="-120"/>
                <a:ea typeface="華康宗楷體 Std W7" pitchFamily="66" charset="-120"/>
              </a:rPr>
              <a:t>2</a:t>
            </a:r>
            <a:r>
              <a:rPr lang="en-US" altLang="zh-TW" sz="4200" dirty="0" smtClean="0">
                <a:latin typeface="華康宗楷體 Std W7" pitchFamily="66" charset="-120"/>
                <a:ea typeface="華康宗楷體 Std W7" pitchFamily="66" charset="-120"/>
              </a:rPr>
              <a:t>.</a:t>
            </a:r>
            <a:r>
              <a:rPr lang="zh-TW" altLang="en-US" sz="4200" dirty="0" smtClean="0">
                <a:latin typeface="華康宗楷體 Std W7" pitchFamily="66" charset="-120"/>
                <a:ea typeface="華康宗楷體 Std W7" pitchFamily="66" charset="-120"/>
              </a:rPr>
              <a:t>不但富有，</a:t>
            </a:r>
            <a:r>
              <a:rPr lang="zh-TW" altLang="en-US" sz="4200" dirty="0">
                <a:latin typeface="華康宗楷體 Std W7" pitchFamily="66" charset="-120"/>
                <a:ea typeface="華康宗楷體 Std W7" pitchFamily="66" charset="-120"/>
              </a:rPr>
              <a:t>更</a:t>
            </a:r>
            <a:r>
              <a:rPr lang="zh-TW" altLang="en-US" sz="4200" dirty="0" smtClean="0">
                <a:latin typeface="華康宗楷體 Std W7" pitchFamily="66" charset="-120"/>
                <a:ea typeface="華康宗楷體 Std W7" pitchFamily="66" charset="-120"/>
              </a:rPr>
              <a:t>是</a:t>
            </a:r>
            <a:r>
              <a:rPr lang="zh-TW" altLang="en-US" sz="4200" dirty="0">
                <a:latin typeface="華康宗楷體 Std W7" pitchFamily="66" charset="-120"/>
                <a:ea typeface="華康宗楷體 Std W7" pitchFamily="66" charset="-120"/>
              </a:rPr>
              <a:t>慷慨、仁慈</a:t>
            </a:r>
          </a:p>
        </p:txBody>
      </p:sp>
      <p:pic>
        <p:nvPicPr>
          <p:cNvPr id="8" name="Picture 2" descr="http://upload.wikimedia.org/wikipedia/commons/e/e6/Beggar_Saint_Elisabeth_Gro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212" y="3674351"/>
            <a:ext cx="4504292" cy="3076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42427" y="3548595"/>
            <a:ext cx="72443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「我們因基督的緣故所放棄的</a:t>
            </a:r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，  </a:t>
            </a:r>
            <a:endParaRPr lang="en-US" altLang="zh-TW" sz="4000" dirty="0" smtClean="0">
              <a:solidFill>
                <a:schemeClr val="accent2">
                  <a:lumMod val="50000"/>
                </a:schemeClr>
              </a:solidFill>
              <a:latin typeface="華康宗楷體 Std W7" pitchFamily="66" charset="-120"/>
              <a:ea typeface="華康宗楷體 Std W7" pitchFamily="66" charset="-120"/>
            </a:endParaRPr>
          </a:p>
          <a:p>
            <a:r>
              <a:rPr lang="zh-TW" altLang="en-US" sz="4000" dirty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 </a:t>
            </a:r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  就</a:t>
            </a:r>
            <a:r>
              <a:rPr lang="zh-TW" altLang="en-US" sz="4000" dirty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是我們的收穫；想保留的</a:t>
            </a:r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，</a:t>
            </a:r>
            <a:endParaRPr lang="en-US" altLang="zh-TW" sz="4000" dirty="0" smtClean="0">
              <a:solidFill>
                <a:schemeClr val="accent2">
                  <a:lumMod val="50000"/>
                </a:schemeClr>
              </a:solidFill>
              <a:latin typeface="華康宗楷體 Std W7" pitchFamily="66" charset="-120"/>
              <a:ea typeface="華康宗楷體 Std W7" pitchFamily="66" charset="-120"/>
            </a:endParaRPr>
          </a:p>
          <a:p>
            <a:r>
              <a:rPr lang="zh-TW" altLang="en-US" sz="4000" dirty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 </a:t>
            </a:r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  事</a:t>
            </a:r>
            <a:r>
              <a:rPr lang="zh-TW" altLang="en-US" sz="4000" dirty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實上已經喪失了</a:t>
            </a:r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」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宗楷體 Std W7"/>
                <a:ea typeface="華康宗楷體 Std W7"/>
              </a:rPr>
              <a:t>～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戴</a:t>
            </a:r>
            <a:r>
              <a:rPr lang="zh-TW" altLang="en-US" sz="3400" dirty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德生</a:t>
            </a:r>
            <a:endParaRPr lang="en-US" sz="3400" dirty="0">
              <a:solidFill>
                <a:schemeClr val="accent2">
                  <a:lumMod val="50000"/>
                </a:schemeClr>
              </a:solidFill>
              <a:latin typeface="華康宗楷體 Std W7" pitchFamily="66" charset="-120"/>
              <a:ea typeface="華康宗楷體 Std W7" pitchFamily="66" charset="-12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3934" y="5449217"/>
            <a:ext cx="6181344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latin typeface="華康宗楷體 Std W7" pitchFamily="66" charset="-120"/>
                <a:ea typeface="華康宗楷體 Std W7" pitchFamily="66" charset="-120"/>
              </a:rPr>
              <a:t>責任只使人完成工作，</a:t>
            </a:r>
            <a:endParaRPr lang="en-US" altLang="zh-TW" sz="4000" dirty="0" smtClean="0">
              <a:latin typeface="華康宗楷體 Std W7" pitchFamily="66" charset="-120"/>
              <a:ea typeface="華康宗楷體 Std W7" pitchFamily="66" charset="-120"/>
            </a:endParaRPr>
          </a:p>
          <a:p>
            <a:r>
              <a:rPr lang="zh-TW" altLang="en-US" sz="4000" dirty="0" smtClean="0">
                <a:latin typeface="華康宗楷體 Std W7" pitchFamily="66" charset="-120"/>
                <a:ea typeface="華康宗楷體 Std W7" pitchFamily="66" charset="-120"/>
              </a:rPr>
              <a:t>但</a:t>
            </a:r>
            <a:r>
              <a:rPr lang="zh-TW" altLang="en-US" sz="4000" dirty="0" smtClean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</a:rPr>
              <a:t>愛</a:t>
            </a:r>
            <a:r>
              <a:rPr lang="zh-TW" altLang="en-US" sz="4000" dirty="0" smtClean="0">
                <a:latin typeface="華康宗楷體 Std W7" pitchFamily="66" charset="-120"/>
                <a:ea typeface="華康宗楷體 Std W7" pitchFamily="66" charset="-120"/>
              </a:rPr>
              <a:t>卻會使工作</a:t>
            </a:r>
            <a:r>
              <a:rPr lang="zh-TW" altLang="en-US" sz="4000" dirty="0" smtClean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</a:rPr>
              <a:t>做得美麗</a:t>
            </a:r>
            <a:r>
              <a:rPr lang="zh-TW" altLang="en-US" sz="4000" dirty="0" smtClean="0">
                <a:latin typeface="華康宗楷體 Std W7" pitchFamily="66" charset="-120"/>
                <a:ea typeface="華康宗楷體 Std W7" pitchFamily="66" charset="-120"/>
              </a:rPr>
              <a:t>。</a:t>
            </a:r>
            <a:endParaRPr lang="en-US" sz="4000" dirty="0">
              <a:latin typeface="華康宗楷體 Std W7" pitchFamily="66" charset="-120"/>
              <a:ea typeface="華康宗楷體 Std W7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851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896" y="323088"/>
            <a:ext cx="114682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  <a:sym typeface="Wingdings"/>
              </a:rPr>
              <a:t>我們需</a:t>
            </a:r>
            <a:r>
              <a:rPr lang="zh-TW" altLang="en-US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  <a:sym typeface="Wingdings"/>
              </a:rPr>
              <a:t>要操練</a:t>
            </a:r>
            <a:r>
              <a:rPr lang="zh-TW" altLang="en-US" sz="4200" dirty="0" smtClean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  <a:sym typeface="Wingdings"/>
              </a:rPr>
              <a:t>慷慨</a:t>
            </a:r>
            <a:r>
              <a:rPr lang="en-US" altLang="zh-TW" sz="4200" dirty="0" smtClean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  <a:sym typeface="Wingdings"/>
              </a:rPr>
              <a:t> </a:t>
            </a:r>
            <a:r>
              <a:rPr lang="en-US" altLang="zh-TW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  <a:sym typeface="Wingdings"/>
              </a:rPr>
              <a:t>generosity and </a:t>
            </a:r>
            <a:r>
              <a:rPr lang="zh-TW" altLang="en-US" sz="4200" dirty="0" smtClean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  <a:sym typeface="Wingdings"/>
              </a:rPr>
              <a:t>仁慈</a:t>
            </a:r>
            <a:r>
              <a:rPr lang="en-US" altLang="zh-TW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  <a:sym typeface="Wingdings"/>
              </a:rPr>
              <a:t>kindness</a:t>
            </a:r>
            <a:endParaRPr lang="en-US" altLang="zh-TW" sz="4200" dirty="0">
              <a:solidFill>
                <a:srgbClr val="002060"/>
              </a:solidFill>
              <a:latin typeface="華康宗楷體 Std W7" pitchFamily="66" charset="-120"/>
              <a:ea typeface="華康宗楷體 Std W7" pitchFamily="66" charset="-120"/>
              <a:sym typeface="Wingdings"/>
            </a:endParaRPr>
          </a:p>
        </p:txBody>
      </p:sp>
      <p:pic>
        <p:nvPicPr>
          <p:cNvPr id="3" name="Picture 2" descr="http://www.biawow.com/wp-content/uploads/2013/08/Great-Contemporary-House-Garden-Green-Fence-Wall-Flower-Plantation-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/>
          <a:stretch/>
        </p:blipFill>
        <p:spPr bwMode="auto">
          <a:xfrm>
            <a:off x="4616312" y="1316736"/>
            <a:ext cx="7462373" cy="5287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roup Of Small Kids Having Fun While Playing In Nature Stock Photo -  Download Image Now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054" y="1061752"/>
            <a:ext cx="8360887" cy="579624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92" y="3391640"/>
            <a:ext cx="4275061" cy="3212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66356"/>
          <a:stretch/>
        </p:blipFill>
        <p:spPr>
          <a:xfrm>
            <a:off x="150392" y="1542370"/>
            <a:ext cx="4275061" cy="1849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391" y="1542370"/>
            <a:ext cx="4275061" cy="506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606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xperience A Daily Harvest – Allume Cares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1084" y="917127"/>
            <a:ext cx="1160983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200" dirty="0" smtClean="0">
                <a:latin typeface="華康宗楷體 Std W7" pitchFamily="66" charset="-120"/>
                <a:ea typeface="華康宗楷體 Std W7" pitchFamily="66" charset="-120"/>
              </a:rPr>
              <a:t>「</a:t>
            </a:r>
            <a:r>
              <a:rPr lang="zh-TW" altLang="en-US" sz="4200" dirty="0">
                <a:latin typeface="華康宗楷體 Std W7" pitchFamily="66" charset="-120"/>
                <a:ea typeface="華康宗楷體 Std W7" pitchFamily="66" charset="-120"/>
              </a:rPr>
              <a:t>神希望我們幸福，因此為我們種植了追求</a:t>
            </a:r>
            <a:r>
              <a:rPr lang="zh-TW" altLang="en-US" sz="4200" dirty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幸</a:t>
            </a:r>
            <a:r>
              <a:rPr lang="zh-TW" altLang="en-US" sz="4200" dirty="0" smtClean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福</a:t>
            </a:r>
            <a:endParaRPr lang="en-US" altLang="zh-TW" sz="4200" dirty="0" smtClean="0">
              <a:solidFill>
                <a:schemeClr val="accent2">
                  <a:lumMod val="50000"/>
                </a:schemeClr>
              </a:solidFill>
              <a:latin typeface="華康宗楷體 Std W7" pitchFamily="66" charset="-120"/>
              <a:ea typeface="華康宗楷體 Std W7" pitchFamily="66" charset="-120"/>
            </a:endParaRPr>
          </a:p>
          <a:p>
            <a:r>
              <a:rPr lang="en-US" altLang="zh-TW" sz="4200" dirty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 </a:t>
            </a:r>
            <a:r>
              <a:rPr lang="en-US" altLang="zh-TW" sz="4200" dirty="0" smtClean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  </a:t>
            </a:r>
            <a:r>
              <a:rPr lang="zh-TW" altLang="en-US" sz="4200" dirty="0" smtClean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的欲</a:t>
            </a:r>
            <a:r>
              <a:rPr lang="zh-TW" altLang="en-US" sz="4200" dirty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望</a:t>
            </a:r>
            <a:r>
              <a:rPr lang="zh-TW" altLang="en-US" sz="4200" dirty="0">
                <a:latin typeface="華康宗楷體 Std W7" pitchFamily="66" charset="-120"/>
                <a:ea typeface="華康宗楷體 Std W7" pitchFamily="66" charset="-120"/>
              </a:rPr>
              <a:t>。但是，神不只希望一個人，而是希</a:t>
            </a:r>
            <a:r>
              <a:rPr lang="zh-TW" altLang="en-US" sz="4200" dirty="0" smtClean="0">
                <a:latin typeface="華康宗楷體 Std W7" pitchFamily="66" charset="-120"/>
                <a:ea typeface="華康宗楷體 Std W7" pitchFamily="66" charset="-120"/>
              </a:rPr>
              <a:t>望</a:t>
            </a:r>
            <a:endParaRPr lang="en-US" altLang="zh-TW" sz="4200" dirty="0" smtClean="0">
              <a:latin typeface="華康宗楷體 Std W7" pitchFamily="66" charset="-120"/>
              <a:ea typeface="華康宗楷體 Std W7" pitchFamily="66" charset="-120"/>
            </a:endParaRPr>
          </a:p>
          <a:p>
            <a:r>
              <a:rPr lang="en-US" altLang="zh-TW" sz="4200" dirty="0">
                <a:latin typeface="華康宗楷體 Std W7" pitchFamily="66" charset="-120"/>
                <a:ea typeface="華康宗楷體 Std W7" pitchFamily="66" charset="-120"/>
              </a:rPr>
              <a:t> </a:t>
            </a:r>
            <a:r>
              <a:rPr lang="en-US" altLang="zh-TW" sz="4200" dirty="0" smtClean="0">
                <a:latin typeface="華康宗楷體 Std W7" pitchFamily="66" charset="-120"/>
                <a:ea typeface="華康宗楷體 Std W7" pitchFamily="66" charset="-120"/>
              </a:rPr>
              <a:t>  </a:t>
            </a:r>
            <a:r>
              <a:rPr lang="zh-TW" altLang="en-US" sz="4200" dirty="0" smtClean="0">
                <a:latin typeface="華康宗楷體 Std W7" pitchFamily="66" charset="-120"/>
                <a:ea typeface="華康宗楷體 Std W7" pitchFamily="66" charset="-120"/>
              </a:rPr>
              <a:t>所有的</a:t>
            </a:r>
            <a:r>
              <a:rPr lang="zh-TW" altLang="en-US" sz="4200" dirty="0">
                <a:latin typeface="華康宗楷體 Std W7" pitchFamily="66" charset="-120"/>
                <a:ea typeface="華康宗楷體 Std W7" pitchFamily="66" charset="-120"/>
              </a:rPr>
              <a:t>人都能幸福，因此祂也為我們種植了</a:t>
            </a:r>
            <a:r>
              <a:rPr lang="zh-TW" altLang="en-US" sz="4200" dirty="0" smtClean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對</a:t>
            </a:r>
            <a:endParaRPr lang="en-US" altLang="zh-TW" sz="4200" dirty="0" smtClean="0">
              <a:solidFill>
                <a:schemeClr val="accent2">
                  <a:lumMod val="50000"/>
                </a:schemeClr>
              </a:solidFill>
              <a:latin typeface="華康宗楷體 Std W7" pitchFamily="66" charset="-120"/>
              <a:ea typeface="華康宗楷體 Std W7" pitchFamily="66" charset="-120"/>
            </a:endParaRPr>
          </a:p>
          <a:p>
            <a:r>
              <a:rPr lang="en-US" altLang="zh-TW" sz="4200" dirty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 </a:t>
            </a:r>
            <a:r>
              <a:rPr lang="en-US" altLang="zh-TW" sz="4200" dirty="0" smtClean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  </a:t>
            </a:r>
            <a:r>
              <a:rPr lang="zh-TW" altLang="en-US" sz="4200" dirty="0" smtClean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愛</a:t>
            </a:r>
            <a:r>
              <a:rPr lang="zh-TW" altLang="en-US" sz="4200" dirty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的</a:t>
            </a:r>
            <a:r>
              <a:rPr lang="zh-TW" altLang="en-US" sz="4200" dirty="0" smtClean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需求</a:t>
            </a:r>
            <a:r>
              <a:rPr lang="zh-TW" altLang="en-US" sz="4200" dirty="0">
                <a:latin typeface="華康宗楷體 Std W7" pitchFamily="66" charset="-120"/>
                <a:ea typeface="華康宗楷體 Std W7" pitchFamily="66" charset="-120"/>
              </a:rPr>
              <a:t>。因此，</a:t>
            </a:r>
            <a:r>
              <a:rPr lang="zh-TW" altLang="en-US" sz="4200" dirty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</a:rPr>
              <a:t>人們彼此相愛相親時，才</a:t>
            </a:r>
            <a:r>
              <a:rPr lang="zh-TW" altLang="en-US" sz="4200" dirty="0" smtClean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</a:rPr>
              <a:t>能</a:t>
            </a:r>
            <a:endParaRPr lang="en-US" altLang="zh-TW" sz="4200" dirty="0" smtClean="0">
              <a:solidFill>
                <a:srgbClr val="C00000"/>
              </a:solidFill>
              <a:latin typeface="華康宗楷體 Std W7" pitchFamily="66" charset="-120"/>
              <a:ea typeface="華康宗楷體 Std W7" pitchFamily="66" charset="-120"/>
            </a:endParaRPr>
          </a:p>
          <a:p>
            <a:r>
              <a:rPr lang="en-US" altLang="zh-TW" sz="4200" dirty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</a:rPr>
              <a:t> </a:t>
            </a:r>
            <a:r>
              <a:rPr lang="en-US" altLang="zh-TW" sz="4200" dirty="0" smtClean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</a:rPr>
              <a:t>  </a:t>
            </a:r>
            <a:r>
              <a:rPr lang="zh-TW" altLang="en-US" sz="4200" dirty="0" smtClean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</a:rPr>
              <a:t>見</a:t>
            </a:r>
            <a:r>
              <a:rPr lang="zh-TW" altLang="en-US" sz="4200" dirty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</a:rPr>
              <a:t>到人</a:t>
            </a:r>
            <a:r>
              <a:rPr lang="zh-TW" altLang="en-US" sz="4200" dirty="0" smtClean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</a:rPr>
              <a:t>類的</a:t>
            </a:r>
            <a:r>
              <a:rPr lang="zh-TW" altLang="en-US" sz="4200" dirty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</a:rPr>
              <a:t>幸福</a:t>
            </a:r>
            <a:r>
              <a:rPr lang="zh-TW" altLang="en-US" sz="4200" dirty="0">
                <a:latin typeface="華康宗楷體 Std W7" pitchFamily="66" charset="-120"/>
                <a:ea typeface="華康宗楷體 Std W7" pitchFamily="66" charset="-120"/>
              </a:rPr>
              <a:t>。」</a:t>
            </a:r>
            <a:r>
              <a:rPr lang="zh-TW" altLang="en-US" sz="3600" dirty="0" smtClean="0">
                <a:latin typeface="華康宗楷體 Std W7"/>
                <a:ea typeface="華康宗楷體 Std W7"/>
              </a:rPr>
              <a:t>～</a:t>
            </a:r>
            <a:r>
              <a:rPr lang="zh-TW" altLang="en-US" sz="3600" dirty="0">
                <a:solidFill>
                  <a:srgbClr val="7030A0"/>
                </a:solidFill>
                <a:latin typeface="華康宗楷體 Std W7" pitchFamily="66" charset="-120"/>
                <a:ea typeface="華康宗楷體 Std W7" pitchFamily="66" charset="-120"/>
              </a:rPr>
              <a:t>托爾斯泰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1084" y="4376607"/>
            <a:ext cx="112669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「有施拾的，卻更增添</a:t>
            </a:r>
            <a:r>
              <a:rPr lang="zh-TW" altLang="en-US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；有</a:t>
            </a:r>
            <a:r>
              <a:rPr lang="zh-TW" alt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吝嗇過度的，反</a:t>
            </a:r>
            <a:r>
              <a:rPr lang="zh-TW" altLang="en-US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致</a:t>
            </a:r>
            <a:endParaRPr lang="en-US" altLang="zh-TW" sz="4200" dirty="0" smtClean="0">
              <a:solidFill>
                <a:srgbClr val="002060"/>
              </a:solidFill>
              <a:latin typeface="華康宗楷體 Std W7" pitchFamily="66" charset="-120"/>
              <a:ea typeface="華康宗楷體 Std W7" pitchFamily="66" charset="-120"/>
            </a:endParaRPr>
          </a:p>
          <a:p>
            <a:r>
              <a:rPr lang="en-US" altLang="zh-TW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 </a:t>
            </a:r>
            <a:r>
              <a:rPr lang="en-US" altLang="zh-TW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  </a:t>
            </a:r>
            <a:r>
              <a:rPr lang="zh-TW" altLang="en-US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窮乏</a:t>
            </a:r>
            <a:r>
              <a:rPr lang="zh-TW" alt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。好</a:t>
            </a:r>
            <a:r>
              <a:rPr lang="zh-TW" altLang="en-US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施拾</a:t>
            </a:r>
            <a:r>
              <a:rPr lang="zh-TW" alt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的，必</a:t>
            </a:r>
            <a:r>
              <a:rPr lang="zh-TW" altLang="en-US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得豐</a:t>
            </a:r>
            <a:r>
              <a:rPr lang="zh-TW" alt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裕；滋潤人的</a:t>
            </a:r>
            <a:r>
              <a:rPr lang="zh-TW" altLang="en-US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，必</a:t>
            </a:r>
            <a:endParaRPr lang="en-US" altLang="zh-TW" sz="4200" dirty="0" smtClean="0">
              <a:solidFill>
                <a:srgbClr val="002060"/>
              </a:solidFill>
              <a:latin typeface="華康宗楷體 Std W7" pitchFamily="66" charset="-120"/>
              <a:ea typeface="華康宗楷體 Std W7" pitchFamily="66" charset="-120"/>
            </a:endParaRPr>
          </a:p>
          <a:p>
            <a:r>
              <a:rPr lang="en-US" altLang="zh-TW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 </a:t>
            </a:r>
            <a:r>
              <a:rPr lang="en-US" altLang="zh-TW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  </a:t>
            </a:r>
            <a:r>
              <a:rPr lang="zh-TW" altLang="en-US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得</a:t>
            </a:r>
            <a:r>
              <a:rPr lang="zh-TW" altLang="en-US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滋</a:t>
            </a:r>
            <a:r>
              <a:rPr lang="zh-TW" alt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潤」</a:t>
            </a:r>
            <a:r>
              <a:rPr lang="en-US" altLang="zh-TW" sz="36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(</a:t>
            </a:r>
            <a:r>
              <a:rPr lang="zh-TW" altLang="en-US" sz="36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箴</a:t>
            </a:r>
            <a:r>
              <a:rPr lang="en-US" altLang="zh-TW" sz="36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11:24-25)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27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xperience A Daily Harvest – Allume Cares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39180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  <a:sym typeface="Wingdings"/>
              </a:rPr>
              <a:t>三</a:t>
            </a:r>
            <a:r>
              <a:rPr lang="en-US" altLang="zh-TW" sz="44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  <a:sym typeface="Wingdings"/>
              </a:rPr>
              <a:t>. </a:t>
            </a:r>
            <a:r>
              <a:rPr lang="zh-TW" altLang="en-US" sz="4400" u="sng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  <a:sym typeface="Wingdings"/>
              </a:rPr>
              <a:t>恩典</a:t>
            </a:r>
            <a:r>
              <a:rPr lang="zh-TW" altLang="en-US" sz="4400" u="sng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  <a:sym typeface="Wingdings"/>
              </a:rPr>
              <a:t>的回應</a:t>
            </a:r>
            <a:endParaRPr lang="zh-TW" altLang="en-US" sz="4400" u="sng" dirty="0">
              <a:solidFill>
                <a:srgbClr val="002060"/>
              </a:solidFill>
              <a:latin typeface="華康宗楷體 Std W7" pitchFamily="66" charset="-120"/>
              <a:ea typeface="華康宗楷體 Std W7" pitchFamily="66" charset="-120"/>
              <a:sym typeface="Wingding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4232" y="909649"/>
            <a:ext cx="81512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A</a:t>
            </a:r>
            <a:r>
              <a:rPr lang="en-US" altLang="zh-TW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.</a:t>
            </a:r>
            <a:r>
              <a:rPr lang="zh-TW" altLang="en-US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受</a:t>
            </a:r>
            <a:r>
              <a:rPr lang="zh-TW" alt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恩者必須作出決定及採取行動</a:t>
            </a:r>
          </a:p>
        </p:txBody>
      </p:sp>
      <p:pic>
        <p:nvPicPr>
          <p:cNvPr id="5" name="Picture 2" descr="http://thecoconutmama.com/wp-content/uploads/2012/02/IMG_512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32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05"/>
          <a:stretch/>
        </p:blipFill>
        <p:spPr bwMode="auto">
          <a:xfrm>
            <a:off x="8010144" y="1783231"/>
            <a:ext cx="4181856" cy="509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830471" y="3853836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C00000"/>
                </a:solidFill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神力量的灌入</a:t>
            </a:r>
            <a:endParaRPr lang="en-US" sz="4000" dirty="0">
              <a:solidFill>
                <a:srgbClr val="C00000"/>
              </a:solidFill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30471" y="6006457"/>
            <a:ext cx="310854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latin typeface="華康宗楷體 Std W7" pitchFamily="66" charset="-120"/>
                <a:ea typeface="華康宗楷體 Std W7" pitchFamily="66" charset="-120"/>
              </a:rPr>
              <a:t>人罪惡的生命</a:t>
            </a:r>
            <a:endParaRPr lang="en-US" sz="3800" dirty="0">
              <a:latin typeface="華康宗楷體 Std W7" pitchFamily="66" charset="-120"/>
              <a:ea typeface="華康宗楷體 Std W7" pitchFamily="66" charset="-120"/>
            </a:endParaRPr>
          </a:p>
        </p:txBody>
      </p:sp>
      <p:sp>
        <p:nvSpPr>
          <p:cNvPr id="8" name="Up Arrow 7"/>
          <p:cNvSpPr/>
          <p:nvPr/>
        </p:nvSpPr>
        <p:spPr>
          <a:xfrm rot="10800000">
            <a:off x="9958752" y="4649229"/>
            <a:ext cx="657665" cy="94470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38266" y="1583043"/>
            <a:ext cx="59925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200" dirty="0" smtClean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神</a:t>
            </a:r>
            <a:r>
              <a:rPr lang="zh-TW" altLang="en-US" sz="4200" dirty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創造了人的</a:t>
            </a:r>
            <a:r>
              <a:rPr lang="zh-TW" altLang="en-US" sz="4200" dirty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</a:rPr>
              <a:t>自由意</a:t>
            </a:r>
            <a:r>
              <a:rPr lang="zh-TW" altLang="en-US" sz="4200" dirty="0" smtClean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</a:rPr>
              <a:t>志</a:t>
            </a:r>
            <a:endParaRPr lang="en-US" sz="4200" dirty="0">
              <a:solidFill>
                <a:srgbClr val="C00000"/>
              </a:solidFill>
              <a:latin typeface="華康宗楷體 Std W7" pitchFamily="66" charset="-120"/>
              <a:ea typeface="華康宗楷體 Std W7" pitchFamily="66" charset="-120"/>
            </a:endParaRPr>
          </a:p>
        </p:txBody>
      </p:sp>
      <p:pic>
        <p:nvPicPr>
          <p:cNvPr id="5122" name="Picture 2" descr="GPS Navigation Systems Prestigio GeoVision 5057 Prestigio GeoVision Tour  Sat Nav (7795), 5&amp;quot;,... Uncategorised Products Price Навител Навигатор,  electronics, gadget png | PNGEg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521" l="4556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90" y="1952375"/>
            <a:ext cx="6214701" cy="5040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05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xperience A Daily Harvest – Allume Cares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39180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  <a:sym typeface="Wingdings"/>
              </a:rPr>
              <a:t>三</a:t>
            </a:r>
            <a:r>
              <a:rPr lang="en-US" altLang="zh-TW" sz="44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  <a:sym typeface="Wingdings"/>
              </a:rPr>
              <a:t>. </a:t>
            </a:r>
            <a:r>
              <a:rPr lang="zh-TW" altLang="en-US" sz="4400" u="sng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  <a:sym typeface="Wingdings"/>
              </a:rPr>
              <a:t>恩典</a:t>
            </a:r>
            <a:r>
              <a:rPr lang="zh-TW" altLang="en-US" sz="4400" u="sng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  <a:sym typeface="Wingdings"/>
              </a:rPr>
              <a:t>的回應</a:t>
            </a:r>
            <a:endParaRPr lang="zh-TW" altLang="en-US" sz="4400" u="sng" dirty="0">
              <a:solidFill>
                <a:srgbClr val="002060"/>
              </a:solidFill>
              <a:latin typeface="華康宗楷體 Std W7" pitchFamily="66" charset="-120"/>
              <a:ea typeface="華康宗楷體 Std W7" pitchFamily="66" charset="-120"/>
              <a:sym typeface="Wingding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4232" y="885265"/>
            <a:ext cx="81512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200" dirty="0">
                <a:solidFill>
                  <a:schemeClr val="accent1">
                    <a:lumMod val="60000"/>
                    <a:lumOff val="4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A</a:t>
            </a:r>
            <a:r>
              <a:rPr lang="en-US" altLang="zh-TW" sz="4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.</a:t>
            </a:r>
            <a:r>
              <a:rPr lang="zh-TW" altLang="en-US" sz="4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受恩</a:t>
            </a:r>
            <a:r>
              <a:rPr lang="zh-TW" altLang="en-US" sz="4200" dirty="0">
                <a:solidFill>
                  <a:schemeClr val="accent1">
                    <a:lumMod val="60000"/>
                    <a:lumOff val="4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者必須作出決定及採取行動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22250" y="1497931"/>
            <a:ext cx="71651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B</a:t>
            </a:r>
            <a:r>
              <a:rPr lang="en-US" altLang="zh-TW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.</a:t>
            </a:r>
            <a:r>
              <a:rPr lang="zh-TW" altLang="en-US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路</a:t>
            </a:r>
            <a:r>
              <a:rPr lang="zh-TW" alt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得：</a:t>
            </a:r>
          </a:p>
          <a:p>
            <a:r>
              <a:rPr lang="zh-TW" altLang="en-US" sz="4200" dirty="0" smtClean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</a:rPr>
              <a:t>  </a:t>
            </a:r>
            <a:r>
              <a:rPr lang="en-US" altLang="zh-TW" sz="4200" dirty="0" smtClean="0">
                <a:latin typeface="華康宗楷體 Std W7" pitchFamily="66" charset="-120"/>
                <a:ea typeface="華康宗楷體 Std W7" pitchFamily="66" charset="-120"/>
              </a:rPr>
              <a:t>1.</a:t>
            </a:r>
            <a:r>
              <a:rPr lang="zh-TW" altLang="en-US" sz="4200" dirty="0" smtClean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</a:rPr>
              <a:t>積極主動</a:t>
            </a:r>
            <a:r>
              <a:rPr lang="zh-TW" altLang="en-US" sz="4200" dirty="0" smtClean="0">
                <a:latin typeface="華康宗楷體 Std W7" pitchFamily="66" charset="-120"/>
                <a:ea typeface="華康宗楷體 Std W7" pitchFamily="66" charset="-120"/>
              </a:rPr>
              <a:t>  </a:t>
            </a:r>
            <a:r>
              <a:rPr lang="en-US" altLang="zh-TW" sz="4200" dirty="0" smtClean="0">
                <a:latin typeface="華康宗楷體 Std W7" pitchFamily="66" charset="-120"/>
                <a:ea typeface="華康宗楷體 Std W7" pitchFamily="66" charset="-120"/>
              </a:rPr>
              <a:t>(2, 7</a:t>
            </a:r>
            <a:r>
              <a:rPr lang="zh-TW" altLang="en-US" sz="4200" dirty="0" smtClean="0">
                <a:latin typeface="華康宗楷體 Std W7" pitchFamily="66" charset="-120"/>
                <a:ea typeface="華康宗楷體 Std W7" pitchFamily="66" charset="-120"/>
              </a:rPr>
              <a:t>節</a:t>
            </a:r>
            <a:r>
              <a:rPr lang="en-US" altLang="zh-TW" sz="4200" dirty="0" smtClean="0">
                <a:latin typeface="華康宗楷體 Std W7" pitchFamily="66" charset="-120"/>
                <a:ea typeface="華康宗楷體 Std W7" pitchFamily="66" charset="-120"/>
              </a:rPr>
              <a:t>)</a:t>
            </a:r>
            <a:endParaRPr lang="en-US" altLang="zh-TW" sz="4200" dirty="0">
              <a:latin typeface="華康宗楷體 Std W7" pitchFamily="66" charset="-120"/>
              <a:ea typeface="華康宗楷體 Std W7" pitchFamily="66" charset="-12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86340" y="2846064"/>
            <a:ext cx="108072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華康宗楷體 Std W7" pitchFamily="66" charset="-120"/>
                <a:ea typeface="華康宗楷體 Std W7" pitchFamily="66" charset="-120"/>
              </a:rPr>
              <a:t>「容我往田間去</a:t>
            </a:r>
            <a:r>
              <a:rPr lang="en-US" sz="4000" dirty="0">
                <a:latin typeface="華康宗楷體 Std W7" pitchFamily="66" charset="-120"/>
                <a:ea typeface="華康宗楷體 Std W7" pitchFamily="66" charset="-120"/>
              </a:rPr>
              <a:t>...</a:t>
            </a:r>
            <a:r>
              <a:rPr lang="zh-TW" altLang="en-US" sz="4000" dirty="0">
                <a:latin typeface="華康宗楷體 Std W7" pitchFamily="66" charset="-120"/>
                <a:ea typeface="華康宗楷體 Std W7" pitchFamily="66" charset="-120"/>
              </a:rPr>
              <a:t>我蒙誰的恩</a:t>
            </a:r>
            <a:r>
              <a:rPr lang="zh-TW" altLang="en-US" sz="4000" dirty="0" smtClean="0">
                <a:latin typeface="華康宗楷體 Std W7" pitchFamily="66" charset="-120"/>
                <a:ea typeface="華康宗楷體 Std W7" pitchFamily="66" charset="-120"/>
              </a:rPr>
              <a:t>，就</a:t>
            </a:r>
            <a:r>
              <a:rPr lang="zh-TW" altLang="en-US" sz="4000" dirty="0">
                <a:latin typeface="華康宗楷體 Std W7" pitchFamily="66" charset="-120"/>
                <a:ea typeface="華康宗楷體 Std W7" pitchFamily="66" charset="-120"/>
              </a:rPr>
              <a:t>在誰的身後</a:t>
            </a:r>
            <a:r>
              <a:rPr lang="zh-TW" altLang="en-US" sz="4000" dirty="0" smtClean="0">
                <a:latin typeface="華康宗楷體 Std W7" pitchFamily="66" charset="-120"/>
                <a:ea typeface="華康宗楷體 Std W7" pitchFamily="66" charset="-120"/>
              </a:rPr>
              <a:t>拾</a:t>
            </a:r>
            <a:endParaRPr lang="en-US" altLang="zh-TW" sz="4000" dirty="0" smtClean="0">
              <a:latin typeface="華康宗楷體 Std W7" pitchFamily="66" charset="-120"/>
              <a:ea typeface="華康宗楷體 Std W7" pitchFamily="66" charset="-120"/>
            </a:endParaRPr>
          </a:p>
          <a:p>
            <a:r>
              <a:rPr lang="en-US" altLang="zh-TW" sz="4000" dirty="0">
                <a:latin typeface="華康宗楷體 Std W7" pitchFamily="66" charset="-120"/>
                <a:ea typeface="華康宗楷體 Std W7" pitchFamily="66" charset="-120"/>
              </a:rPr>
              <a:t> </a:t>
            </a:r>
            <a:r>
              <a:rPr lang="en-US" altLang="zh-TW" sz="4000" dirty="0" smtClean="0">
                <a:latin typeface="華康宗楷體 Std W7" pitchFamily="66" charset="-120"/>
                <a:ea typeface="華康宗楷體 Std W7" pitchFamily="66" charset="-120"/>
              </a:rPr>
              <a:t>  </a:t>
            </a:r>
            <a:r>
              <a:rPr lang="zh-TW" altLang="en-US" sz="4000" dirty="0" smtClean="0">
                <a:latin typeface="華康宗楷體 Std W7" pitchFamily="66" charset="-120"/>
                <a:ea typeface="華康宗楷體 Std W7" pitchFamily="66" charset="-120"/>
              </a:rPr>
              <a:t>取</a:t>
            </a:r>
            <a:r>
              <a:rPr lang="zh-TW" altLang="en-US" sz="4000" dirty="0">
                <a:latin typeface="華康宗楷體 Std W7" pitchFamily="66" charset="-120"/>
                <a:ea typeface="華康宗楷體 Std W7" pitchFamily="66" charset="-120"/>
              </a:rPr>
              <a:t>麥穗」</a:t>
            </a:r>
            <a:endParaRPr lang="en-US" sz="4000" dirty="0">
              <a:latin typeface="華康宗楷體 Std W7" pitchFamily="66" charset="-120"/>
              <a:ea typeface="華康宗楷體 Std W7" pitchFamily="66" charset="-12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86340" y="4117253"/>
            <a:ext cx="107423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latin typeface="華康宗楷體 Std W7" pitchFamily="66" charset="-120"/>
                <a:ea typeface="華康宗楷體 Std W7" pitchFamily="66" charset="-120"/>
              </a:rPr>
              <a:t>「除了在屋子坐一會兒，常在這裡」</a:t>
            </a:r>
            <a:endParaRPr lang="en-US" sz="4000" dirty="0">
              <a:latin typeface="華康宗楷體 Std W7" pitchFamily="66" charset="-120"/>
              <a:ea typeface="華康宗楷體 Std W7" pitchFamily="66" charset="-12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75278" y="4821505"/>
            <a:ext cx="48822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200" dirty="0" smtClean="0">
                <a:latin typeface="華康宗楷體 Std W7" pitchFamily="66" charset="-120"/>
                <a:ea typeface="華康宗楷體 Std W7" pitchFamily="66" charset="-120"/>
              </a:rPr>
              <a:t>2.</a:t>
            </a:r>
            <a:r>
              <a:rPr lang="zh-TW" altLang="en-US" sz="4200" dirty="0" smtClean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</a:rPr>
              <a:t>知</a:t>
            </a:r>
            <a:r>
              <a:rPr lang="zh-TW" altLang="en-US" sz="4200" dirty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</a:rPr>
              <a:t>恩、</a:t>
            </a:r>
            <a:r>
              <a:rPr lang="zh-TW" altLang="en-US" sz="4200" dirty="0" smtClean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</a:rPr>
              <a:t>感</a:t>
            </a:r>
            <a:r>
              <a:rPr lang="zh-TW" altLang="en-US" sz="4200" dirty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</a:rPr>
              <a:t>恩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83328" y="5477141"/>
            <a:ext cx="107086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200" dirty="0" smtClean="0">
                <a:latin typeface="華康宗楷體 Std W7" pitchFamily="66" charset="-120"/>
                <a:ea typeface="華康宗楷體 Std W7" pitchFamily="66" charset="-120"/>
              </a:rPr>
              <a:t>3.</a:t>
            </a:r>
            <a:r>
              <a:rPr lang="zh-TW" altLang="en-US" sz="4200" dirty="0" smtClean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</a:rPr>
              <a:t>自</a:t>
            </a:r>
            <a:r>
              <a:rPr lang="zh-TW" altLang="en-US" sz="4200" dirty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</a:rPr>
              <a:t>覺不配 </a:t>
            </a:r>
            <a:r>
              <a:rPr lang="en-US" altLang="zh-TW" sz="4200" dirty="0">
                <a:latin typeface="華康宗楷體 Std W7" pitchFamily="66" charset="-120"/>
                <a:ea typeface="華康宗楷體 Std W7" pitchFamily="66" charset="-120"/>
              </a:rPr>
              <a:t>(13</a:t>
            </a:r>
            <a:r>
              <a:rPr lang="zh-TW" altLang="en-US" sz="4200" dirty="0" smtClean="0">
                <a:latin typeface="華康宗楷體 Std W7" pitchFamily="66" charset="-120"/>
                <a:ea typeface="華康宗楷體 Std W7" pitchFamily="66" charset="-120"/>
              </a:rPr>
              <a:t>節</a:t>
            </a:r>
            <a:r>
              <a:rPr lang="en-US" altLang="zh-TW" sz="4200" dirty="0" smtClean="0">
                <a:latin typeface="華康宗楷體 Std W7" pitchFamily="66" charset="-120"/>
                <a:ea typeface="華康宗楷體 Std W7" pitchFamily="66" charset="-120"/>
              </a:rPr>
              <a:t>)  </a:t>
            </a:r>
            <a:r>
              <a:rPr lang="en-US" altLang="zh-TW" sz="3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宗楷體 Std W7" pitchFamily="66" charset="-120"/>
                <a:cs typeface="Arial" panose="020B0604020202020204" pitchFamily="34" charset="0"/>
              </a:rPr>
              <a:t>“I don’t deserve this”</a:t>
            </a:r>
            <a:endParaRPr lang="zh-TW" altLang="en-US" sz="3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華康宗楷體 Std W7" pitchFamily="66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28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w Did I Get Such Ungrateful Children? | Tips for Teaching Contentme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82954"/>
            <a:ext cx="5896441" cy="5898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oodcelebrityy speaks truths on new Ungrateful track | Loop Jama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2" name="Picture 4" descr="70 Ungrateful Stock Photos, Pictures &amp;amp; Royalty-Free Images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2209445"/>
            <a:ext cx="5829300" cy="4171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6350" y="-819505"/>
            <a:ext cx="558165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5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307" t="22667" r="17223" b="58642"/>
          <a:stretch/>
        </p:blipFill>
        <p:spPr>
          <a:xfrm>
            <a:off x="279400" y="584200"/>
            <a:ext cx="11455400" cy="162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805" t="58395" r="38472" b="23333"/>
          <a:stretch/>
        </p:blipFill>
        <p:spPr>
          <a:xfrm>
            <a:off x="279400" y="2209800"/>
            <a:ext cx="10007600" cy="1879600"/>
          </a:xfrm>
          <a:prstGeom prst="rect">
            <a:avLst/>
          </a:prstGeom>
        </p:spPr>
      </p:pic>
      <p:pic>
        <p:nvPicPr>
          <p:cNvPr id="6148" name="Picture 4" descr="Kid Holding A Football Trophy Stock Photo, Picture And Royalty Free Image.  Image 46485969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3104941"/>
            <a:ext cx="3394075" cy="339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oday&amp;#39;s parents need a trophy child | Family and Relations | nny360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374" y="3104941"/>
            <a:ext cx="2920425" cy="3551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6108" y="3710057"/>
            <a:ext cx="4288353" cy="707886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強烈的</a:t>
            </a:r>
            <a:r>
              <a:rPr lang="en-US" altLang="zh-TW" sz="40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『</a:t>
            </a:r>
            <a:r>
              <a:rPr lang="zh-TW" altLang="en-US" sz="40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權利感</a:t>
            </a:r>
            <a:r>
              <a:rPr lang="en-US" altLang="zh-TW" sz="40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』</a:t>
            </a:r>
            <a:endParaRPr lang="en-US" sz="4000" dirty="0">
              <a:solidFill>
                <a:srgbClr val="002060"/>
              </a:solidFill>
              <a:latin typeface="華康宗楷體 Std W7" pitchFamily="66" charset="-120"/>
              <a:ea typeface="華康宗楷體 Std W7" pitchFamily="66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6108" y="4501217"/>
            <a:ext cx="4288353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常</a:t>
            </a:r>
            <a:r>
              <a:rPr lang="zh-TW" altLang="en-US" sz="40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期待別人的稱許</a:t>
            </a:r>
            <a:endParaRPr lang="en-US" sz="4000" dirty="0">
              <a:solidFill>
                <a:srgbClr val="002060"/>
              </a:solidFill>
              <a:latin typeface="華康宗楷體 Std W7" pitchFamily="66" charset="-120"/>
              <a:ea typeface="華康宗楷體 Std W7" pitchFamily="66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6108" y="5310257"/>
            <a:ext cx="4288353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認為自己高人一等</a:t>
            </a:r>
            <a:endParaRPr lang="en-US" sz="4000" dirty="0">
              <a:solidFill>
                <a:srgbClr val="002060"/>
              </a:solidFill>
              <a:latin typeface="華康宗楷體 Std W7" pitchFamily="66" charset="-120"/>
              <a:ea typeface="華康宗楷體 Std W7" pitchFamily="66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6108" y="6093897"/>
            <a:ext cx="3775393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不懂得承擔責任</a:t>
            </a:r>
            <a:endParaRPr lang="en-US" sz="4000" dirty="0">
              <a:solidFill>
                <a:srgbClr val="002060"/>
              </a:solidFill>
              <a:latin typeface="華康宗楷體 Std W7" pitchFamily="66" charset="-120"/>
              <a:ea typeface="華康宗楷體 Std W7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55257" y="2209800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 smtClean="0">
                <a:solidFill>
                  <a:srgbClr val="C00000"/>
                </a:solidFill>
                <a:latin typeface="華康海報體 Std W12" panose="040B0C00000000000000" pitchFamily="82" charset="-120"/>
                <a:ea typeface="華康海報體 Std W12" panose="040B0C00000000000000" pitchFamily="82" charset="-120"/>
              </a:rPr>
              <a:t>獎杯小孩</a:t>
            </a:r>
            <a:endParaRPr lang="en-US" sz="4400" dirty="0">
              <a:solidFill>
                <a:srgbClr val="C00000"/>
              </a:solidFill>
              <a:latin typeface="華康海報體 Std W12" panose="040B0C00000000000000" pitchFamily="82" charset="-120"/>
              <a:ea typeface="華康海報體 Std W12" panose="040B0C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66903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6.i.pbase.com/o2/30/52730/1/120205116.kV9ncyBo.IMG_37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9" t="7970" r="11853" b="6516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54344" y="381001"/>
            <a:ext cx="92833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法國米勒的名畫：</a:t>
            </a:r>
            <a:r>
              <a:rPr lang="en-US" altLang="zh-TW" sz="44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『</a:t>
            </a:r>
            <a:r>
              <a:rPr lang="zh-TW" altLang="en-US" sz="44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拾穗</a:t>
            </a:r>
            <a:r>
              <a:rPr lang="en-US" altLang="zh-TW" sz="44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』</a:t>
            </a:r>
            <a:r>
              <a:rPr lang="zh-TW" altLang="en-US" sz="44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，</a:t>
            </a:r>
            <a:r>
              <a:rPr lang="en-US" altLang="zh-TW" sz="44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1857</a:t>
            </a:r>
            <a:r>
              <a:rPr lang="zh-TW" altLang="en-US" sz="44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年</a:t>
            </a:r>
            <a:endParaRPr lang="en-US" sz="4400" dirty="0">
              <a:solidFill>
                <a:srgbClr val="002060"/>
              </a:solidFill>
              <a:latin typeface="華康宗楷體 Std W7" pitchFamily="66" charset="-120"/>
              <a:ea typeface="華康宗楷體 Std W7" pitchFamily="66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0" y="3683000"/>
            <a:ext cx="534312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2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恩典三步曲：</a:t>
            </a:r>
            <a:endParaRPr lang="en-US" altLang="zh-TW" sz="4200" dirty="0" smtClean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42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4200" dirty="0" smtClean="0">
                <a:solidFill>
                  <a:srgbClr val="92D05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神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的恩慈憐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憫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42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藉</a:t>
            </a:r>
            <a:r>
              <a:rPr lang="zh-TW" altLang="en-US" sz="4200" dirty="0" smtClean="0">
                <a:solidFill>
                  <a:srgbClr val="92D05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波阿斯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的慷慨仁愛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42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臨到謙卑感激的</a:t>
            </a:r>
            <a:r>
              <a:rPr lang="zh-TW" altLang="en-US" sz="4200" dirty="0" smtClean="0">
                <a:solidFill>
                  <a:srgbClr val="92D05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路得</a:t>
            </a:r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shadowofthecross.org/blog/wp-content/uploads/2013/04/boaz-and-ruth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9"/>
          <a:stretch/>
        </p:blipFill>
        <p:spPr bwMode="auto">
          <a:xfrm>
            <a:off x="355600" y="-482600"/>
            <a:ext cx="11480800" cy="77978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6809" y="5156200"/>
            <a:ext cx="66479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波阿斯</a:t>
            </a:r>
            <a:r>
              <a:rPr lang="en-US" altLang="zh-TW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–</a:t>
            </a:r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施恩者成了受恩者</a:t>
            </a:r>
            <a:endParaRPr lang="en-US" sz="4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itchFamily="66" charset="-120"/>
              <a:ea typeface="華康宗楷體 Std W7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0796" y="182602"/>
            <a:ext cx="71865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路得</a:t>
            </a:r>
            <a:r>
              <a:rPr lang="en-US" altLang="zh-TW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–</a:t>
            </a:r>
            <a:r>
              <a:rPr lang="zh-TW" alt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受恩者成了多人的祝福</a:t>
            </a:r>
            <a:endParaRPr lang="en-US" sz="4200" dirty="0">
              <a:solidFill>
                <a:srgbClr val="002060"/>
              </a:solidFill>
              <a:latin typeface="華康宗楷體 Std W7" pitchFamily="66" charset="-120"/>
              <a:ea typeface="華康宗楷體 Std W7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481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http://breathecast.christianpost.com/data/images/full/8071/billy-graham-my-hope-america-last-serm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232" y="379050"/>
            <a:ext cx="3395330" cy="2277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Rounded Rectangular Callout 2"/>
          <p:cNvSpPr/>
          <p:nvPr/>
        </p:nvSpPr>
        <p:spPr>
          <a:xfrm flipH="1">
            <a:off x="6637467" y="508141"/>
            <a:ext cx="1656673" cy="836565"/>
          </a:xfrm>
          <a:prstGeom prst="wedgeRoundRectCallout">
            <a:avLst>
              <a:gd name="adj1" fmla="val -90023"/>
              <a:gd name="adj2" fmla="val -6499"/>
              <a:gd name="adj3" fmla="val 16667"/>
            </a:avLst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ccord Heavy SF" panose="020BE200000000000000" pitchFamily="34" charset="0"/>
                <a:ea typeface="新細明體" panose="02020500000000000000" pitchFamily="18" charset="-120"/>
              </a:rPr>
              <a:t> </a:t>
            </a:r>
            <a:r>
              <a:rPr kumimoji="0" lang="zh-TW" alt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有</a:t>
            </a:r>
            <a:r>
              <a:rPr lang="zh-TW" altLang="en-US" sz="4000" kern="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罪！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Rounded Rectangular Callout 3"/>
          <p:cNvSpPr/>
          <p:nvPr/>
        </p:nvSpPr>
        <p:spPr>
          <a:xfrm flipH="1">
            <a:off x="5368070" y="231290"/>
            <a:ext cx="2926070" cy="1990165"/>
          </a:xfrm>
          <a:prstGeom prst="wedgeRoundRectCallout">
            <a:avLst>
              <a:gd name="adj1" fmla="val -69258"/>
              <a:gd name="adj2" fmla="val -2001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上帝是如此</a:t>
            </a:r>
            <a:r>
              <a:rPr lang="zh-TW" altLang="en-US" sz="4000" kern="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恩</a:t>
            </a:r>
            <a:r>
              <a:rPr kumimoji="0" lang="zh-TW" alt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待一切認</a:t>
            </a:r>
            <a:r>
              <a:rPr lang="zh-TW" altLang="en-US" sz="4000" kern="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罪悔改的人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24435" cy="68580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5514297" y="1902174"/>
            <a:ext cx="2048256" cy="1192263"/>
          </a:xfrm>
          <a:prstGeom prst="wedgeRoundRectCallout">
            <a:avLst>
              <a:gd name="adj1" fmla="val 55388"/>
              <a:gd name="adj2" fmla="val 89640"/>
              <a:gd name="adj3" fmla="val 16667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Not </a:t>
            </a:r>
          </a:p>
          <a:p>
            <a:pPr algn="ctr">
              <a:lnSpc>
                <a:spcPts val="4000"/>
              </a:lnSpc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Guilty!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7757855" y="1727788"/>
            <a:ext cx="685800" cy="493667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53130" y="1332966"/>
            <a:ext cx="3262432" cy="132343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不認罪就失去</a:t>
            </a:r>
            <a:endParaRPr lang="en-US" altLang="zh-TW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了蒙恩的機會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490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4545" y="283285"/>
            <a:ext cx="1090875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  <a:sym typeface="Wingdings"/>
              </a:rPr>
              <a:t>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峰</a:t>
            </a:r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迴路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轉、出</a:t>
            </a:r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死入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生，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踏上了「蒙恩之路」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 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itchFamily="66" charset="-120"/>
              <a:ea typeface="華康宗楷體 Std W7" pitchFamily="66" charset="-120"/>
            </a:endParaRPr>
          </a:p>
          <a:p>
            <a:r>
              <a:rPr lang="en-US" altLang="zh-TW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 </a:t>
            </a:r>
            <a:r>
              <a:rPr lang="en-US" altLang="zh-TW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–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因為願意投靠在耶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和華蔭庇下 </a:t>
            </a:r>
            <a:endParaRPr lang="en-US" sz="4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itchFamily="66" charset="-120"/>
              <a:ea typeface="華康宗楷體 Std W7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2693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lockofweasels.com/wp-content/uploads/2013/01/the-gleaners-jean-francois-mille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" b="73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28767" y="463516"/>
            <a:ext cx="41344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【</a:t>
            </a:r>
            <a:r>
              <a:rPr lang="zh-TW" altLang="en-US" sz="4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恩典三步曲</a:t>
            </a:r>
            <a:r>
              <a:rPr lang="en-US" altLang="zh-TW" sz="4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】</a:t>
            </a:r>
            <a:endParaRPr lang="zh-TW" altLang="en-US" sz="4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itchFamily="66" charset="-120"/>
              <a:ea typeface="華康宗楷體 Std W7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29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Experience A Daily Harvest – Allume Cares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39180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  <a:sym typeface="Wingdings"/>
              </a:rPr>
              <a:t>一</a:t>
            </a:r>
            <a:r>
              <a:rPr lang="en-US" altLang="zh-TW" sz="44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  <a:sym typeface="Wingdings"/>
              </a:rPr>
              <a:t>. </a:t>
            </a:r>
            <a:r>
              <a:rPr lang="zh-TW" altLang="en-US" sz="4400" u="sng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  <a:sym typeface="Wingdings"/>
              </a:rPr>
              <a:t>恩典的源頭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43448" y="183177"/>
            <a:ext cx="60003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200" dirty="0" smtClean="0">
                <a:latin typeface="華康宗楷體 Std W7" pitchFamily="66" charset="-120"/>
                <a:ea typeface="華康宗楷體 Std W7" pitchFamily="66" charset="-120"/>
                <a:sym typeface="Wingdings"/>
              </a:rPr>
              <a:t>聖詩 </a:t>
            </a:r>
            <a:r>
              <a:rPr lang="en-US" altLang="zh-TW" sz="4200" dirty="0" smtClean="0">
                <a:latin typeface="華康宗楷體 Std W7" pitchFamily="66" charset="-120"/>
                <a:ea typeface="華康宗楷體 Std W7" pitchFamily="66" charset="-120"/>
                <a:sym typeface="Wingdings"/>
              </a:rPr>
              <a:t>#226</a:t>
            </a:r>
            <a:r>
              <a:rPr lang="zh-TW" altLang="en-US" sz="4200" dirty="0" smtClean="0">
                <a:latin typeface="華康宗楷體 Std W7" pitchFamily="66" charset="-120"/>
                <a:ea typeface="華康宗楷體 Std W7" pitchFamily="66" charset="-120"/>
                <a:sym typeface="Wingdings"/>
              </a:rPr>
              <a:t> </a:t>
            </a:r>
            <a:r>
              <a:rPr lang="en-US" altLang="zh-TW" sz="4200" dirty="0" smtClean="0">
                <a:latin typeface="華康宗楷體 Std W7" pitchFamily="66" charset="-120"/>
                <a:ea typeface="華康宗楷體 Std W7" pitchFamily="66" charset="-120"/>
                <a:sym typeface="Wingdings"/>
              </a:rPr>
              <a:t>【</a:t>
            </a:r>
            <a:r>
              <a:rPr lang="zh-TW" altLang="en-US" sz="4200" dirty="0" smtClean="0">
                <a:latin typeface="華康宗楷體 Std W7" pitchFamily="66" charset="-120"/>
                <a:ea typeface="華康宗楷體 Std W7" pitchFamily="66" charset="-120"/>
                <a:sym typeface="Wingdings"/>
              </a:rPr>
              <a:t>萬福恩源</a:t>
            </a:r>
            <a:r>
              <a:rPr lang="en-US" altLang="zh-TW" sz="4200" dirty="0" smtClean="0">
                <a:latin typeface="華康宗楷體 Std W7" pitchFamily="66" charset="-120"/>
                <a:ea typeface="華康宗楷體 Std W7" pitchFamily="66" charset="-120"/>
                <a:sym typeface="Wingdings"/>
              </a:rPr>
              <a:t>】</a:t>
            </a:r>
            <a:endParaRPr lang="zh-TW" altLang="en-US" sz="4200" dirty="0">
              <a:latin typeface="華康宗楷體 Std W7" pitchFamily="66" charset="-120"/>
              <a:ea typeface="華康宗楷體 Std W7" pitchFamily="66" charset="-120"/>
              <a:sym typeface="Wingding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06424" y="930619"/>
            <a:ext cx="78551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A</a:t>
            </a:r>
            <a:r>
              <a:rPr 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. </a:t>
            </a:r>
            <a:r>
              <a:rPr lang="zh-TW" alt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兩類恩典：</a:t>
            </a:r>
            <a:endParaRPr lang="en-US" sz="4200" dirty="0">
              <a:solidFill>
                <a:srgbClr val="002060"/>
              </a:solidFill>
              <a:latin typeface="華康宗楷體 Std W7" pitchFamily="66" charset="-120"/>
              <a:ea typeface="華康宗楷體 Std W7" pitchFamily="66" charset="-120"/>
            </a:endParaRPr>
          </a:p>
          <a:p>
            <a:r>
              <a:rPr 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    </a:t>
            </a:r>
            <a:r>
              <a:rPr lang="en-US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1.</a:t>
            </a:r>
            <a:r>
              <a:rPr lang="zh-TW" altLang="en-US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普</a:t>
            </a:r>
            <a:r>
              <a:rPr lang="zh-TW" alt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及恩典</a:t>
            </a:r>
            <a:r>
              <a:rPr 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 (</a:t>
            </a:r>
            <a:r>
              <a:rPr lang="en-US" sz="4200" dirty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</a:rPr>
              <a:t>Common Grace</a:t>
            </a:r>
            <a:r>
              <a:rPr 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) </a:t>
            </a:r>
            <a:endParaRPr lang="en-US" sz="4200" dirty="0" smtClean="0">
              <a:solidFill>
                <a:srgbClr val="002060"/>
              </a:solidFill>
              <a:latin typeface="華康宗楷體 Std W7" pitchFamily="66" charset="-120"/>
              <a:ea typeface="華康宗楷體 Std W7" pitchFamily="66" charset="-120"/>
            </a:endParaRPr>
          </a:p>
          <a:p>
            <a:r>
              <a:rPr lang="zh-TW" alt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 </a:t>
            </a:r>
            <a:r>
              <a:rPr lang="zh-TW" altLang="en-US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      </a:t>
            </a:r>
            <a:r>
              <a:rPr lang="en-US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─</a:t>
            </a:r>
            <a:r>
              <a:rPr lang="zh-TW" alt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不獨基督徒專</a:t>
            </a:r>
            <a:r>
              <a:rPr lang="zh-TW" altLang="en-US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有</a:t>
            </a:r>
            <a:endParaRPr lang="en-US" sz="4200" dirty="0">
              <a:solidFill>
                <a:srgbClr val="002060"/>
              </a:solidFill>
              <a:latin typeface="華康宗楷體 Std W7" pitchFamily="66" charset="-120"/>
              <a:ea typeface="華康宗楷體 Std W7" pitchFamily="66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33590" y="4753622"/>
            <a:ext cx="64007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2.</a:t>
            </a:r>
            <a:r>
              <a:rPr lang="zh-TW" altLang="en-US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特</a:t>
            </a:r>
            <a:r>
              <a:rPr lang="zh-TW" alt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殊恩典</a:t>
            </a:r>
            <a:r>
              <a:rPr 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 (</a:t>
            </a:r>
            <a:r>
              <a:rPr lang="en-US" sz="4200" dirty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</a:rPr>
              <a:t>Special Grace</a:t>
            </a:r>
            <a:r>
              <a:rPr 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) </a:t>
            </a:r>
            <a:endParaRPr lang="en-US" sz="4200" dirty="0" smtClean="0">
              <a:solidFill>
                <a:srgbClr val="002060"/>
              </a:solidFill>
              <a:latin typeface="華康宗楷體 Std W7" pitchFamily="66" charset="-120"/>
              <a:ea typeface="華康宗楷體 Std W7" pitchFamily="66" charset="-120"/>
            </a:endParaRPr>
          </a:p>
          <a:p>
            <a:pPr lvl="0"/>
            <a:r>
              <a:rPr lang="zh-TW" altLang="en-US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   </a:t>
            </a:r>
            <a:r>
              <a:rPr lang="en-US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─ </a:t>
            </a:r>
            <a:r>
              <a:rPr lang="zh-TW" alt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特別賜給某些人</a:t>
            </a:r>
            <a:endParaRPr lang="en-US" sz="4200" dirty="0">
              <a:solidFill>
                <a:srgbClr val="002060"/>
              </a:solidFill>
              <a:latin typeface="華康宗楷體 Std W7" pitchFamily="66" charset="-120"/>
              <a:ea typeface="華康宗楷體 Std W7" pitchFamily="66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36054" y="2870937"/>
            <a:ext cx="1029329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800" dirty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「神叫日頭照好人，也照歹人，降雨給義人</a:t>
            </a:r>
            <a:r>
              <a:rPr lang="zh-TW" altLang="en-US" sz="3800" dirty="0" smtClean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，  </a:t>
            </a:r>
            <a:endParaRPr lang="en-US" altLang="zh-TW" sz="3800" dirty="0" smtClean="0">
              <a:solidFill>
                <a:schemeClr val="accent2">
                  <a:lumMod val="50000"/>
                </a:schemeClr>
              </a:solidFill>
              <a:latin typeface="華康宗楷體 Std W7" pitchFamily="66" charset="-120"/>
              <a:ea typeface="華康宗楷體 Std W7" pitchFamily="66" charset="-120"/>
            </a:endParaRPr>
          </a:p>
          <a:p>
            <a:r>
              <a:rPr lang="en-US" altLang="zh-TW" sz="3800" dirty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 </a:t>
            </a:r>
            <a:r>
              <a:rPr lang="en-US" altLang="zh-TW" sz="3800" dirty="0" smtClean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  </a:t>
            </a:r>
            <a:r>
              <a:rPr lang="zh-TW" altLang="en-US" sz="3800" dirty="0" smtClean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也給不義</a:t>
            </a:r>
            <a:r>
              <a:rPr lang="zh-TW" altLang="en-US" sz="3800" dirty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的人」</a:t>
            </a:r>
            <a:r>
              <a:rPr lang="en-US" altLang="zh-TW" sz="3800" dirty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(</a:t>
            </a:r>
            <a:r>
              <a:rPr lang="zh-TW" altLang="en-US" sz="3800" dirty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太</a:t>
            </a:r>
            <a:r>
              <a:rPr lang="en-US" altLang="zh-TW" sz="3800" dirty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5:45)</a:t>
            </a:r>
            <a:endParaRPr lang="en-US" sz="3800" dirty="0">
              <a:solidFill>
                <a:schemeClr val="accent2">
                  <a:lumMod val="50000"/>
                </a:schemeClr>
              </a:solidFill>
              <a:latin typeface="華康宗楷體 Std W7" pitchFamily="66" charset="-120"/>
              <a:ea typeface="華康宗楷體 Std W7" pitchFamily="66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98710" y="4096245"/>
            <a:ext cx="1029329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800" dirty="0">
                <a:solidFill>
                  <a:schemeClr val="accent6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今天世人把神的「一般恩典」當為「理所當然」</a:t>
            </a:r>
            <a:r>
              <a:rPr lang="en-US" sz="3800" dirty="0">
                <a:latin typeface="華康宗楷體 Std W7" pitchFamily="66" charset="-120"/>
                <a:ea typeface="華康宗楷體 Std W7" pitchFamily="66" charset="-12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11430" y="6010288"/>
            <a:ext cx="651973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800" dirty="0">
                <a:solidFill>
                  <a:schemeClr val="accent6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「看不出來」不等於「不是」</a:t>
            </a:r>
            <a:endParaRPr lang="en-US" sz="3800" dirty="0">
              <a:solidFill>
                <a:schemeClr val="accent6">
                  <a:lumMod val="50000"/>
                </a:schemeClr>
              </a:solidFill>
              <a:latin typeface="華康宗楷體 Std W7" pitchFamily="66" charset="-120"/>
              <a:ea typeface="華康宗楷體 Std W7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034012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 descr="http://www.eyeonannapolis.net/wp-content/uploads/2013/04/moz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92" y="274320"/>
            <a:ext cx="3807669" cy="2546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PDATED: Actors&amp;#39; real stories about sleeping audience members - Chicago  Tribu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213" y="274320"/>
            <a:ext cx="6379591" cy="4662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d&amp;#39;s 20/20 Vision | Institutional Ministr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321" y="274320"/>
            <a:ext cx="7241001" cy="466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392" y="3151793"/>
            <a:ext cx="3238500" cy="3171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95632" y="5708065"/>
            <a:ext cx="236955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Beethoven</a:t>
            </a:r>
            <a:endParaRPr lang="en-US" sz="3400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4" name="Picture 28" descr="http://thumbs.dreamstime.com/z/elderly-woman-raising-hands-to-worship-1163709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6"/>
          <a:stretch/>
        </p:blipFill>
        <p:spPr bwMode="auto">
          <a:xfrm>
            <a:off x="1338550" y="2962061"/>
            <a:ext cx="2750341" cy="377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98810" y="2979671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讚美上帝！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9925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xQTEhUUEhQVFBQVFBcXFBcXFBUUFBUXFBQYFxUVFxQYHCggGBolHBQUITEhJSkrLi4uFx8zODMsNygtLiwBCgoKDg0OGxAQGywkICQsLC8sLCwsLCwsLCwsLCwsLCwsLCwsLCwsLCwsLCwsLCwsLCwsLCwsLCwsLCwsLCwsLP/AABEIALgBEgMBIgACEQEDEQH/xAAcAAABBQEBAQAAAAAAAAAAAAAAAQIDBAUGBwj/xAA8EAABAwIDBQUGBgIBBAMAAAABAAIRAyEEEjEFQVFhcQYTIoGRBzKhscHwFCNCUtHxYuGSFTOCslNjc//EABkBAAIDAQAAAAAAAAAAAAAAAAABAgMEBf/EACYRAAICAgICAgICAwAAAAAAAAABAhEDIRIxBEEiUWFxFMETQoH/2gAMAwEAAhEDEQA/APEUqRKkAqEicEhCIKVEIAaUicUhCYCIQhAwShACdCBCQlShOYwkwNSkA6m0mwuSRAFzoV33YXsNUqvFSu0Bg0a4Tfm2IO/ktH2c9icwbWqCSTLRlJ32+In+l7bsXZDadMSBNyfl9Pikxoq7O2M1rAAwCw0aBw3ALQp7MbqbcApcTjgAQNQsrE4tzt8BVSnGJdGEpF+syk3UhZeMx1Ntsu/hc8Sq7wdZMjTh1Kxq4gkkknr9ysmTya6NOPx2zVO0GEe6Ggzw8tFAcVQ0MjyWFiMST7vDqqxP7r+X0VH8p/Ro/ifk678HIljs3n9FVqNeN8cVkYHar6V2yW88zh6TZdJSrtrNzsjmL2PC9wtGPLHJ12Z8mGUO+jB2xs+jiGGliWF7Tv8A1NPFrhcFeNdteyrsFUEEvoVP+3U572OG50eq94xAGjgsbamz21abqb/HTeLsdryLXatcNxCuU+JRLHfR89FC6Htb2WqYN0+/RcfA/eP8HgaOHodQufhaUzO0IEsJQE4JWA2EQngJYSsBoCcEJUgBInJEAVEoSJVaIVARKEgHBKkCVIYEJhT0iBDISwnAJYTsBsJYTwEEJWMaF0nYLZZxGLawRYZzPBpbPWxK55jZPFemeynBFr31RGZvgH/lciTY6R5lJsa7PYdls7uk1oAEEzG+Db6K6MWSImyoZMrCSTAFhNv9nmq9DxbyBH1WbNlcXSNWHEpK2XKtUKvWcE004NrJ7aKyS5S7NkYxiQ1XyFUqRGl+K1HU7Ks6mBZQcGTUkY1QNFzAn+VUxT+gjotnF0Inh8Vi4xtzPDzPmqnFotjKyLDmCZMcI+q0Nl43u3kiS0xnGsg7x6/BYFetBknXyvGqs4PExvki/GR+ofH5pwlTTQ5x5KjssbSEZm3ETxsd/NZdUWtccP4T8Dj5aOB0n9OvwP3qlqAG7bcR/C3cuStHOcHF0zLxmEp1mOp1BmabEH75/e7xHtBsV+ErOpPuNWO/ewmzuvEcV7s9gJnR33uWft/YFPGUu6qw14vSqgTldx6HeE8eWnTKsuO9o8IASq1tPZ9TD1X0qrcr2GCNx4OB3tIuDzVZajKAQUSklAAiUSmoAdKE2UJgQJUiVTAEi1MNsGvUp961ngPuk2zRwG9ZtWmWmHAgjcUlJPSG4tK2gCUFNQCmIdKEkpJQA8JwTAU4KLAcEEpE+k2TfQXPRIC1h4Y3MfeOlpIEGSBx09V6z7HsIXU3Tf8APM3mcrGnUcyV5G4+OT7skA7hGg5bl7z7FsJ3WDBN3PJfe8B3ugDdaEMcTqdvG7aQ0Ak+dgmYZkCPL0VfG15qvceMDysFawxkTKwN8ptnUguONIcQAT03KZjU0smE820U6ER1AoXi4+yn1qh1mySmSRf7hQYypiRJ19fosrG0LErVrgC6ysdissgkclRP8l0L9GBi2RNp+Kz6BLLjTeJWlXqzJte/S6z6uvIqlaZqSs29nYkHfY/Lh98FeNctPET/AEVzOAq5SR+k6cZK2cPUBsel9Vpxz1Rkyw2ab3Bwn+x04ptFxH+Q4b1FQZG+26ysmnPXkravZlkYPbbsmzG0TUpCMTTbLOL2t1pH6HceS8Re0gkEEEWIOoK+kMMS0z815d7XOzgpVm4mk2GV5NQD3W1Br0kX8itGKVqmZMsadnnsolIhXFQsoSIQAqEiVAEC67D9iXdwx9R4Y+oJYzkdMx4lcmF2+L2hVqtZVAd3YY0AwYECDdRzScVo1eJihkk1L6LWIxT6TKVLTu2BscCNVBtOjTxLXB4DasAscOPAqI4htUEVDLjo7eFS7t9J/jEg6O3LKrTs6U1Fw41o5zFYV1Nxa8QQoYXc4ihTxLMr7PA8D/o7iFyGOwTqTyx4uPQ9FrhkUjk5sLxv8FUpE8pIVhQICnBybCEAPzKR7hlAG+5/j5KFCVAShxNvudF9Kezpw/D0wCILGdD+W2Y9Cvmmm6CDwK959kWPnCtG+mS09NQfooS1ROHs6HLx4k/FaVDl/Sy6T5JnT6qfvHDQwubB7Os1o2menmqtfFtBgGePJZDdokVA0kEkcbW3mFU2hSqjM5j2k/tLS0Hhf6qyWXWhRxb2ateu07/JRVcaGt4ed7b43LyTb3aPFU6kOJpkTABEGd8jVc7ituV6vhdUcQDa5vPPhrpxKcYynsMjjDTPWdo9qmEFtOHbveg8yDKwMTtF1T3gY4zPlZY+wey1SrSNSoH0LW75jRnfJnK0jMWxl563VjC7BrNfDKhqNGrcth0zO+EhRy4a7ZZhyqrSNSmczIvyPS5vyAUtUCRqLT8NyvUdmOy5n3cRAGgA4BrTGoGpcqGIBDiL6/e5Y5a0a4O2DmgXCvYNzSAM14kcrxHRZOIqwI+anwLpAdbMPdO+4kjpYKcGQyx0dA5+XUweVtN4Thj3NHiqDLzP+liu2vmpuDhDxI9OHNcXi9p1apIpSMuv6vKeC0qTfRmWK+z1TC7QpuMBwcOsKXtbsr8Vs6uwQXNbmYNZcwZmxwNoleYdnsc4kiIcyM17GTEjz+a9W7N47OwsdqR9hTxzfKmZvIxJLR81oXR9utgvwmKeC2Kb3OdScPdc0mYEaETELnVtTOexqEqExAhIhADV6pidotbSoU2Nb3QptkcbXXla1cHtA5Q0m7fd6cFDLFtGnxMkYT2bb2NpVCWjwE2ncrrazXCHCWm0b+oWfgsT3kTpv58lPWwZb4mXaNRvCyvs6ipoZiaRpGW+Jm48OqbjqYxLIBAeLt68J5p1DGh2mgtl49VFVwjqZD6fu6ni08CpLRXJclTOXrUi0lrhBBghRrpttYY4j8xjfzAPGB+qP1DmuaIWqElJHJyY3CVMaUIQplYISJUAKvVPY3jYFRrjqbDiAP8AZXla6TsdtE0sRTuQNLcjJ+ahPonB7PeGkA394kmPmuY7Wdr6dAGmwy/ebADz3qPbmMex5LRIqMcWni7KbE9ZXnuzOz9fFZqgyBslpfVc9jQ7UuBb7xFxlvrpvGHHBSbT0dKUnFJrZq9m+0dSpj6EunM/KRyLTK73tNtCCBPoszY3Z3C99SfTPjpfsZlY4mRJklx1IBNz5LQ7R7PzmQYPqFXnjGqiavGbbufZymL2UzEvb3hIboSIn1K6bs32UpUR3mHZ+Z4mue9xPhnRoERuuFj4GqGuh1r+X9Ls9kPzNlpBA4EW8tyrw5GviT8jEm+RUf2ceXE1X2JuGh0kcM73FXMNs1rBlaIbrxcSN5d/AWoxs6/HkmbR8DJ3clc4+yhN3TM7aFSx4j7PyXJ47FDcFqbRxGtyfnP1XOVASZusuRps24oUiLEi0m3HeFp7Pw8AcNTHQ7/VZr6IIh17XWrg8Szwsk6jhun+PipQasjmujLx+Gg1OLDMCbmZMfNJ2T2pQc10Ny1SYfa5kmCDwWljHQ8v1By5uotJ4aKjS2AH56mHs7OcwHOCLcJupfaK10rLP/RWh9V41c217EH/AGAux2VSimx+jgSw8SYtPO8dVhFuVlIPJzucWO+Y+IC2KONz4Mvb72dgcB+5py5uhaGnzKswPbM3lbSKfbqgzEYCqXNBfTGYHeMomfh814CV9CYnAh+ErsqTDqTw2PeD4lsb5mF8+EcV0I9HLn2MISwhAUisRCchFgRJQUicwwQeBB9CpCOlo7Lr0qbaj2FocJF7kcSNys4THGdeoWntLa/fOaS7wljYG7RZeMwoklnVYpO2dzHDjBU7DG0WkhzJa4m4GhRgNoFlnCRvB0UGGqFpk3HVXDSZVuPC+L8CmRLIpAeJhEc/kqO1NjNreJkNqHn4Xn6FTYYZZEyN6mbSG4mJ82lRUnF6JSxqcdnC1GFpIIggwRvBTV3G1ditrtzWbU3OGj+vNcVXpFri1wggwQtkJqRyMmJwYxEIhCmVApqFSCDMEEEHhChQkB7RsLHtxNFgeBIbIBdEHfB6/BXsB2aLaXd5srTULwAM0ZgJi2+CV5r2F2oW1qVOYHeAX0LXWLb6XvP8r3HAvWDLHjOvs6fjy5Q/Q7ZuzGMy06f6RmPFzuJ5wsjtJtOlTmDmubzw8uKodvtovoNz03ESC0iJBG48l5NW2u+pd755EED0SUXJUkaVJQacmdY3bNLvJc6Ar2H7TAVWfhnDM4xGgdyJ+q4nYewnYupwaBdxEwOn0XW7M7KU6FRr5Ly24mIB4wFGeKEf2WxzSn6VHouw9uCs05pbUbZ7TAcDx6c1HtfG2IB+XBYD6ZkVWnK8A3t4m72uH3HwTsVjswINiLR15quU3VEo41ytFCrVLjyT6tLKJJ++u9V6btIkQdZgp2PfYAkmdOX8LOzS+ynVff75qGg7Kc3OU/LLb7yevROpi3S3XqU06Bl7Z1SXQQSHCDOt98J+xaj6bqrjA8ZazmABNlVw2onjzIC2WNFrcJ6lo+YVvcTPJJSr0ZWMrVHPNWIp0hDbyX1HCAY4An4Lrey1JrcIC8wKhn0Eef8Aa4rbW0BSqMYdLuInWTAHwJW9gdrsqUw2YyN/LFgD5cb3VuJcdmLyXekd/iMBnpPZF3NMEWMxu56L5f29Sc3EVQ8Q4VHZ7ZfFPiJbukyfNfTGydonI2eH2F4l7YqLPx7nstna0vH+Ua+g9QVui9HMl2cIhKEkKZERKhKgRAEoQlCmItYfFkANJ005clvbOxoGusLl1ZoVtx8j9FVOCZqweQ4afR01XCB92EB3DcVQp1HNcWkQRzUNHEkW0V/ClpMEZgd/PqqWqN6lz6JWVrJK2KtmGoTjSA0UAyh0Hf8AVQrZZbo2tmYwd0YvBuOAPDzWJ202bBbVbcEQ469Cii91Jxi14I3FbuDxGb8t8d3UaWwb67uu9ST4uyjJj5xo85QtXtFsZ2GqEXLP0n6Hmspa001aOXKLi6YiJQhMiSUKpa4OaYIIIPAi4Xv3ZbbIxFBlYfqbccHCzh6gr59C7r2Z7ZNNz6BNnDO0HQEDxDzAnyKz+RC48l6NfiZOM+L9nddoj3tWkCbB2aNdL6eQV/D9nqFZhY+lTIeSXEtAObe7NqDzWdg3Z6x//N0erVQ7QVMViav4bCnu2tANSpJytm4BI1Mblkw22dPKrVI2W7OweCzMZVgTMZ2zI1kka6BVKuOwge0srNmZdLwRbosRvZTB03TjMS+u87gcjCecXPqrDtrYal4MLRYBuIYDM6SSLq2cYL3/AGPGn0aGIx9N5tUpno6QPVUe8/Mb4pEgHd4XWT/+mV6jQ6oGMBFgWCdP2xqpsHgGtpvMBvhOS/Dffmss6LlotVdnBhl1rm3Hh1SbQwoyi1m7955QRzVvaFfM0P8A3MbpxIBUWN8TGm+mY/wfiqmEW9NmG5kiwiFT725Gm77Cs46tE5eF/vzWUyoB6/c+iIxLWzVpVoOuun+1T2ttp1B8wcr2682HW/VPYQGl37jIvpMCFDtSh37Gt/VItIO7WeYn0V+KKemZ8smto57au1DXf3jtQ0NEcB/ZWjst7i214jn5clj7Qb3XhAl2aP8AEeXquk7NukZQ2513xbitjx2jmZMnyo7Xs5iKjmZZ1IIOgbGv0XJe1/DtNVtVpkkBrx00cDvvmHot7B7UZQbGYBxLjG4QI/gei8x25tV9R7szszXHTXKR7wAPn6hThGkZcj2ZAShNJTgpkBUIQkOiBKmpytIAlCRCQGlh3Z2x+po9Wp9N7hvVPZ2K7uo18SAfEOLTr8FrY2mwO8Blrrt6FVSVM2YJWiR9QwN6g98yD5b0U+um5I6mXGRY+iqo2N60S0nGYfccd4VumHNuTmbOvDgQs7NUg219VYoYjLG8aEHek0EZI6J7W4ikaboLnDwkn49QuE2ls59F5a7yI0PRdFh6xDpExvHAq9VosrNAdJB10kEbxwShkcP0Qz4FkVrs4NELotqdlqjJdSPeNF7e8N9wsvE7Ir02Co+k9rHaOLfCfMaea1xmpdHOljlF7RRVrZeNNGqyq3VhnqNCPMSFWSpveiCdOz3TY2Xw1m3a5hIP+LhPnuVZ2IxDqThSYGZqj87iIkZyGnn4QPRUvZztHNgQNXUnOp84Hib8HR5LpqeJbUADTab3XLa4ScTtRlySkc/s3s6ZBjOf1ZvcJ4SY+q3cLgGstlYw7g3T/wBRwWmMU0MAAE6RMfHgszE4ixgjqAY+KscNdli2Or4beSJBnUkz9/JZG0yQ0QdOQF+Nt60aVclsmwE6xfiVz21McIiYubaWEqiSLYLeyatj2ik0mZba/uiRy1RXx5NNu4Ean7+4WCdoNd4ZgHW+qssyhsEzGnBQaZYqK2LqTb7/ANqpgiHOubT8G6/T1TNp1gJAI6HVU6Dy1oNi59miYIHX1JKvhD4lOTJ8jTxeIzEDcDaPgreGrGWu1cDYDVxPhbHOSBCyD4bkieO7RbXZLEMp1u9rwKdAGu7jNMHu2R+4uIMdFOEaKM09WZPbrZP4WrTpvc11YsFSq1s/ll+jCd5AWLgtoOpmWmEm2NovxNepXqHx1Xlx4CTZo5AQB0VVgXRjGlRxpScnbL2Oe94z03TxabnWbcb/AGViPcSTOu9aDSQbJmJcHmS0ToSN/MoojZRCkpgmwE9Lq5QwwJ0FldFhaw5W+SOIWZn4Z/7T6IWjHJKjgg5MwEoQUiAFCVNSoAVXcNiC5uQnT3T9FRSJNWSjLi7NNruBgp9Jk6m/NU6VeddfmrjXgiCqmqNeOaZYbVj/ACA4KZoDr/2qLQWnkVZpMH6SROvBVtF8ZOy9h8PJgGFMx2RzWiSePFMwoIIEgCNd9+AV+hSBk6n70VEmbIL6F79xHDcYN16X2Aw4dgstQBzS9whwBEdCvNqlAtAK9W7E08uCpWguBd/yKMfZn8vqjjPaB2DwzaT69BnduaMzg0+Aib+HcV5NUwg/SfI2X0L7QH5dn4k//WR6mF88F6249nLmtnSdhNpnD1nU3SGVgBwAe2ct+YJHovRtlYkOL4gSLCxgzew6rxdlcjQrZ2b2mq0t86a620uqc3juT5RNPj+SoR4yO4xW2Hh7mw4Bh8UREQYPwWLV7QeA5Xan9pAt/ksTaW2n1rtOWbuA/UYi53rHqvIPiJ0UVhdbNL8xf6nUVNrkgTVJIGg06dFl4zaTnb7LJFThZStG9P8AxJCfkylol/FGZ4KR21HaT5KvEoFNPjH2QUp+mSPrF2v9rc2ZSOXvHaxDdQGjgPqsrA0M7gFvFuctpsBcJDQAPE5xNmDmT81XP6Rfj+2MoNzvGVuZ5OWkwCczife5j+Cpu184Wm3ByO9cRVxRHE/9qlPIS48y3gvSsBsinsnCVMZiQ12IDLARFObMoU+ZJAJ58AvD9oYt1Wo+o8y97i5x4kn5K7Dj3bMPkZ+XxXRWaE9IAlWqjIChpiep+qkrDwn0+isYShAk6kW6ISBskpsgbvvVOdfRKSmPrhvNAh+XkhUjjShLYGYkSykSAEIQgBUhRKJQMRWMPW3E9Cq5SFFWNOujYpVDoYKs0aQm59CsFlUhWKeM4qpwZojmXs6il3Q1cSfgrDcSAPDfquco4rgZV3D4i6oeM1R8j6Neli3vcGalxAA5kx9V7lgqIp02MH6Wtb6BeU9gNnCvimkC1Id4/gI90evyXq4cklRHLLkcd7XsXk2e5u+o9jfjJ+S8JXqfttx09xRn9zz8h8yvLVpxL4mLJ2EIlKhWkBWuIVllcGzlWCUtQBcbSaeXROdQ4FV8PXjVW6gtIuoOCZZHLKJARClpvTmP3ESnMoAuF7Tfiq5Y2i6GVNmls6nYkANH7jy38V7F7OuyIoNGKrtIqkfksdrTa4Xe4bqjh6AxvK5DsX+CpkYjG1qVNjD+TSc4ZnuH6ywSSAdBxvuC6TtD7VsKKNT8M8vq5SKcscGZjYEk7hr5KiEW3ZZnypLjH/px3te7T/iMQcPTM0aBh0Gz6seI9Gzl65l58QnyTJnMSSSdZJMknqlaFtiqRgY0BTsw3H0/lS0qIFzqpip7EUNpCGiB+oKek2w6JuOp5gAP3D/anaIGZMQraYAuqVYMGrgmV6znmG6bzoAqha2YvUdy0+CTBE3fU+BSJndu/wDjb9+aEDKSEgShQAEISFAwQkSgIAEidCIQA1InwkhAzpuwWFHeVcQ8Atw1IvAOhqPllMR/yPkilSBPi37xqtf2cYfv8NjcO2O9d3VRotLmsLg4DoSPVaLWUcD4jlr4oe6NaVE8T+5yzZrc6L8TSjZ0/Yag3B0nNqOAq1yCAbObTb7oI3SST5rsGVQRZeEYnaFR7zUe4l5MkrY2f22q0RB8YiwOvqocWTU0ZPtJ2h32OqcKcMHlr8SuXUmLrF73Pdq5xcepMqNa4qlRmk7dihEJAUoKkIUJybKCUwBwTqdYtTJQAkBK7EFNdWJ3qJwTUATMKWpWmwUCUBAFhjiNFpYauHDcHDXnzWU0oLk0I3KRnQz0TlT2JXGcCIPzV7aFeDbzTsVETlHiAXHKDbfyUlKs0jnwURH+0CIn0ZETDeW/qU2WtsBHQJ7yozTQAneIS92kTHox0sIQqxoUpqEIAEoSIQA4JYQhJjCEhCRCANPYO1n4Zz3sjxMLHcYJ3HctXB7UpPPilp53HqkQhwUhqTRNi8MCJbEcljVzEyhCqh3ROa0Z5KJQhXlYApSUIQASklKhNAAKVpSoSACmOCEIAVoToQhACpEIQBNhHw9p5p9XFGSDuJQhAEXfFT0cc7Q3HxQhOwolp1Dxt96pXPQhAqE73/IIQhOyJ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AutoShape 4" descr="data:image/jpeg;base64,/9j/4AAQSkZJRgABAQAAAQABAAD/2wCEAAkGBxQTEhUUEhQVFBQVFBcXFBcXFBUUFBUXFBQYFxUVFxQYHCggGBolHBQUITEhJSkrLi4uFx8zODMsNygtLiwBCgoKDg0OGxAQGywkICQsLC8sLCwsLCwsLCwsLCwsLCwsLCwsLCwsLCwsLCwsLCwsLCwsLCwsLCwsLCwsLCwsLP/AABEIALgBEgMBIgACEQEDEQH/xAAcAAABBQEBAQAAAAAAAAAAAAAAAQIDBAUGBwj/xAA8EAABAwIDBQUGBgIBBAMAAAABAAIRAyEEEjEFQVFhcQYTIoGRBzKhscHwFCNCUtHxYuGSFTOCslNjc//EABkBAAIDAQAAAAAAAAAAAAAAAAABAgMEBf/EACYRAAICAgICAgICAwAAAAAAAAABAhEDIRIxBEEiUWFxFMETQoH/2gAMAwEAAhEDEQA/APEUqRKkAqEicEhCIKVEIAaUicUhCYCIQhAwShACdCBCQlShOYwkwNSkA6m0mwuSRAFzoV33YXsNUqvFSu0Bg0a4Tfm2IO/ktH2c9icwbWqCSTLRlJ32+In+l7bsXZDadMSBNyfl9Pikxoq7O2M1rAAwCw0aBw3ALQp7MbqbcApcTjgAQNQsrE4tzt8BVSnGJdGEpF+syk3UhZeMx1Ntsu/hc8Sq7wdZMjTh1Kxq4gkkknr9ysmTya6NOPx2zVO0GEe6Ggzw8tFAcVQ0MjyWFiMST7vDqqxP7r+X0VH8p/Ro/ifk678HIljs3n9FVqNeN8cVkYHar6V2yW88zh6TZdJSrtrNzsjmL2PC9wtGPLHJ12Z8mGUO+jB2xs+jiGGliWF7Tv8A1NPFrhcFeNdteyrsFUEEvoVP+3U572OG50eq94xAGjgsbamz21abqb/HTeLsdryLXatcNxCuU+JRLHfR89FC6Htb2WqYN0+/RcfA/eP8HgaOHodQufhaUzO0IEsJQE4JWA2EQngJYSsBoCcEJUgBInJEAVEoSJVaIVARKEgHBKkCVIYEJhT0iBDISwnAJYTsBsJYTwEEJWMaF0nYLZZxGLawRYZzPBpbPWxK55jZPFemeynBFr31RGZvgH/lciTY6R5lJsa7PYdls7uk1oAEEzG+Db6K6MWSImyoZMrCSTAFhNv9nmq9DxbyBH1WbNlcXSNWHEpK2XKtUKvWcE004NrJ7aKyS5S7NkYxiQ1XyFUqRGl+K1HU7Ks6mBZQcGTUkY1QNFzAn+VUxT+gjotnF0Inh8Vi4xtzPDzPmqnFotjKyLDmCZMcI+q0Nl43u3kiS0xnGsg7x6/BYFetBknXyvGqs4PExvki/GR+ofH5pwlTTQ5x5KjssbSEZm3ETxsd/NZdUWtccP4T8Dj5aOB0n9OvwP3qlqAG7bcR/C3cuStHOcHF0zLxmEp1mOp1BmabEH75/e7xHtBsV+ErOpPuNWO/ewmzuvEcV7s9gJnR33uWft/YFPGUu6qw14vSqgTldx6HeE8eWnTKsuO9o8IASq1tPZ9TD1X0qrcr2GCNx4OB3tIuDzVZajKAQUSklAAiUSmoAdKE2UJgQJUiVTAEi1MNsGvUp961ngPuk2zRwG9ZtWmWmHAgjcUlJPSG4tK2gCUFNQCmIdKEkpJQA8JwTAU4KLAcEEpE+k2TfQXPRIC1h4Y3MfeOlpIEGSBx09V6z7HsIXU3Tf8APM3mcrGnUcyV5G4+OT7skA7hGg5bl7z7FsJ3WDBN3PJfe8B3ugDdaEMcTqdvG7aQ0Ak+dgmYZkCPL0VfG15qvceMDysFawxkTKwN8ptnUguONIcQAT03KZjU0smE820U6ER1AoXi4+yn1qh1mySmSRf7hQYypiRJ19fosrG0LErVrgC6ysdissgkclRP8l0L9GBi2RNp+Kz6BLLjTeJWlXqzJte/S6z6uvIqlaZqSs29nYkHfY/Lh98FeNctPET/AEVzOAq5SR+k6cZK2cPUBsel9Vpxz1Rkyw2ab3Bwn+x04ptFxH+Q4b1FQZG+26ysmnPXkravZlkYPbbsmzG0TUpCMTTbLOL2t1pH6HceS8Re0gkEEEWIOoK+kMMS0z815d7XOzgpVm4mk2GV5NQD3W1Br0kX8itGKVqmZMsadnnsolIhXFQsoSIQAqEiVAEC67D9iXdwx9R4Y+oJYzkdMx4lcmF2+L2hVqtZVAd3YY0AwYECDdRzScVo1eJihkk1L6LWIxT6TKVLTu2BscCNVBtOjTxLXB4DasAscOPAqI4htUEVDLjo7eFS7t9J/jEg6O3LKrTs6U1Fw41o5zFYV1Nxa8QQoYXc4ihTxLMr7PA8D/o7iFyGOwTqTyx4uPQ9FrhkUjk5sLxv8FUpE8pIVhQICnBybCEAPzKR7hlAG+5/j5KFCVAShxNvudF9Kezpw/D0wCILGdD+W2Y9Cvmmm6CDwK959kWPnCtG+mS09NQfooS1ROHs6HLx4k/FaVDl/Sy6T5JnT6qfvHDQwubB7Os1o2menmqtfFtBgGePJZDdokVA0kEkcbW3mFU2hSqjM5j2k/tLS0Hhf6qyWXWhRxb2ateu07/JRVcaGt4ed7b43LyTb3aPFU6kOJpkTABEGd8jVc7ituV6vhdUcQDa5vPPhrpxKcYynsMjjDTPWdo9qmEFtOHbveg8yDKwMTtF1T3gY4zPlZY+wey1SrSNSoH0LW75jRnfJnK0jMWxl563VjC7BrNfDKhqNGrcth0zO+EhRy4a7ZZhyqrSNSmczIvyPS5vyAUtUCRqLT8NyvUdmOy5n3cRAGgA4BrTGoGpcqGIBDiL6/e5Y5a0a4O2DmgXCvYNzSAM14kcrxHRZOIqwI+anwLpAdbMPdO+4kjpYKcGQyx0dA5+XUweVtN4Thj3NHiqDLzP+liu2vmpuDhDxI9OHNcXi9p1apIpSMuv6vKeC0qTfRmWK+z1TC7QpuMBwcOsKXtbsr8Vs6uwQXNbmYNZcwZmxwNoleYdnsc4kiIcyM17GTEjz+a9W7N47OwsdqR9hTxzfKmZvIxJLR81oXR9utgvwmKeC2Kb3OdScPdc0mYEaETELnVtTOexqEqExAhIhADV6pidotbSoU2Nb3QptkcbXXla1cHtA5Q0m7fd6cFDLFtGnxMkYT2bb2NpVCWjwE2ncrrazXCHCWm0b+oWfgsT3kTpv58lPWwZb4mXaNRvCyvs6ipoZiaRpGW+Jm48OqbjqYxLIBAeLt68J5p1DGh2mgtl49VFVwjqZD6fu6ni08CpLRXJclTOXrUi0lrhBBghRrpttYY4j8xjfzAPGB+qP1DmuaIWqElJHJyY3CVMaUIQplYISJUAKvVPY3jYFRrjqbDiAP8AZXla6TsdtE0sRTuQNLcjJ+ahPonB7PeGkA394kmPmuY7Wdr6dAGmwy/ebADz3qPbmMex5LRIqMcWni7KbE9ZXnuzOz9fFZqgyBslpfVc9jQ7UuBb7xFxlvrpvGHHBSbT0dKUnFJrZq9m+0dSpj6EunM/KRyLTK73tNtCCBPoszY3Z3C99SfTPjpfsZlY4mRJklx1IBNz5LQ7R7PzmQYPqFXnjGqiavGbbufZymL2UzEvb3hIboSIn1K6bs32UpUR3mHZ+Z4mue9xPhnRoERuuFj4GqGuh1r+X9Ls9kPzNlpBA4EW8tyrw5GviT8jEm+RUf2ceXE1X2JuGh0kcM73FXMNs1rBlaIbrxcSN5d/AWoxs6/HkmbR8DJ3clc4+yhN3TM7aFSx4j7PyXJ47FDcFqbRxGtyfnP1XOVASZusuRps24oUiLEi0m3HeFp7Pw8AcNTHQ7/VZr6IIh17XWrg8Szwsk6jhun+PipQasjmujLx+Gg1OLDMCbmZMfNJ2T2pQc10Ny1SYfa5kmCDwWljHQ8v1By5uotJ4aKjS2AH56mHs7OcwHOCLcJupfaK10rLP/RWh9V41c217EH/AGAux2VSimx+jgSw8SYtPO8dVhFuVlIPJzucWO+Y+IC2KONz4Mvb72dgcB+5py5uhaGnzKswPbM3lbSKfbqgzEYCqXNBfTGYHeMomfh814CV9CYnAh+ErsqTDqTw2PeD4lsb5mF8+EcV0I9HLn2MISwhAUisRCchFgRJQUicwwQeBB9CpCOlo7Lr0qbaj2FocJF7kcSNys4THGdeoWntLa/fOaS7wljYG7RZeMwoklnVYpO2dzHDjBU7DG0WkhzJa4m4GhRgNoFlnCRvB0UGGqFpk3HVXDSZVuPC+L8CmRLIpAeJhEc/kqO1NjNreJkNqHn4Xn6FTYYZZEyN6mbSG4mJ82lRUnF6JSxqcdnC1GFpIIggwRvBTV3G1ditrtzWbU3OGj+vNcVXpFri1wggwQtkJqRyMmJwYxEIhCmVApqFSCDMEEEHhChQkB7RsLHtxNFgeBIbIBdEHfB6/BXsB2aLaXd5srTULwAM0ZgJi2+CV5r2F2oW1qVOYHeAX0LXWLb6XvP8r3HAvWDLHjOvs6fjy5Q/Q7ZuzGMy06f6RmPFzuJ5wsjtJtOlTmDmubzw8uKodvtovoNz03ESC0iJBG48l5NW2u+pd755EED0SUXJUkaVJQacmdY3bNLvJc6Ar2H7TAVWfhnDM4xGgdyJ+q4nYewnYupwaBdxEwOn0XW7M7KU6FRr5Ly24mIB4wFGeKEf2WxzSn6VHouw9uCs05pbUbZ7TAcDx6c1HtfG2IB+XBYD6ZkVWnK8A3t4m72uH3HwTsVjswINiLR15quU3VEo41ytFCrVLjyT6tLKJJ++u9V6btIkQdZgp2PfYAkmdOX8LOzS+ynVff75qGg7Kc3OU/LLb7yevROpi3S3XqU06Bl7Z1SXQQSHCDOt98J+xaj6bqrjA8ZazmABNlVw2onjzIC2WNFrcJ6lo+YVvcTPJJSr0ZWMrVHPNWIp0hDbyX1HCAY4An4Lrey1JrcIC8wKhn0Eef8Aa4rbW0BSqMYdLuInWTAHwJW9gdrsqUw2YyN/LFgD5cb3VuJcdmLyXekd/iMBnpPZF3NMEWMxu56L5f29Sc3EVQ8Q4VHZ7ZfFPiJbukyfNfTGydonI2eH2F4l7YqLPx7nstna0vH+Ua+g9QVui9HMl2cIhKEkKZERKhKgRAEoQlCmItYfFkANJ005clvbOxoGusLl1ZoVtx8j9FVOCZqweQ4afR01XCB92EB3DcVQp1HNcWkQRzUNHEkW0V/ClpMEZgd/PqqWqN6lz6JWVrJK2KtmGoTjSA0UAyh0Hf8AVQrZZbo2tmYwd0YvBuOAPDzWJ202bBbVbcEQ469Cii91Jxi14I3FbuDxGb8t8d3UaWwb67uu9ST4uyjJj5xo85QtXtFsZ2GqEXLP0n6Hmspa001aOXKLi6YiJQhMiSUKpa4OaYIIIPAi4Xv3ZbbIxFBlYfqbccHCzh6gr59C7r2Z7ZNNz6BNnDO0HQEDxDzAnyKz+RC48l6NfiZOM+L9nddoj3tWkCbB2aNdL6eQV/D9nqFZhY+lTIeSXEtAObe7NqDzWdg3Z6x//N0erVQ7QVMViav4bCnu2tANSpJytm4BI1Mblkw22dPKrVI2W7OweCzMZVgTMZ2zI1kka6BVKuOwge0srNmZdLwRbosRvZTB03TjMS+u87gcjCecXPqrDtrYal4MLRYBuIYDM6SSLq2cYL3/AGPGn0aGIx9N5tUpno6QPVUe8/Mb4pEgHd4XWT/+mV6jQ6oGMBFgWCdP2xqpsHgGtpvMBvhOS/Dffmss6LlotVdnBhl1rm3Hh1SbQwoyi1m7955QRzVvaFfM0P8A3MbpxIBUWN8TGm+mY/wfiqmEW9NmG5kiwiFT725Gm77Cs46tE5eF/vzWUyoB6/c+iIxLWzVpVoOuun+1T2ttp1B8wcr2682HW/VPYQGl37jIvpMCFDtSh37Gt/VItIO7WeYn0V+KKemZ8smto57au1DXf3jtQ0NEcB/ZWjst7i214jn5clj7Qb3XhAl2aP8AEeXquk7NukZQ2513xbitjx2jmZMnyo7Xs5iKjmZZ1IIOgbGv0XJe1/DtNVtVpkkBrx00cDvvmHot7B7UZQbGYBxLjG4QI/gei8x25tV9R7szszXHTXKR7wAPn6hThGkZcj2ZAShNJTgpkBUIQkOiBKmpytIAlCRCQGlh3Z2x+po9Wp9N7hvVPZ2K7uo18SAfEOLTr8FrY2mwO8Blrrt6FVSVM2YJWiR9QwN6g98yD5b0U+um5I6mXGRY+iqo2N60S0nGYfccd4VumHNuTmbOvDgQs7NUg219VYoYjLG8aEHek0EZI6J7W4ikaboLnDwkn49QuE2ls59F5a7yI0PRdFh6xDpExvHAq9VosrNAdJB10kEbxwShkcP0Qz4FkVrs4NELotqdlqjJdSPeNF7e8N9wsvE7Ir02Co+k9rHaOLfCfMaea1xmpdHOljlF7RRVrZeNNGqyq3VhnqNCPMSFWSpveiCdOz3TY2Xw1m3a5hIP+LhPnuVZ2IxDqThSYGZqj87iIkZyGnn4QPRUvZztHNgQNXUnOp84Hib8HR5LpqeJbUADTab3XLa4ScTtRlySkc/s3s6ZBjOf1ZvcJ4SY+q3cLgGstlYw7g3T/wBRwWmMU0MAAE6RMfHgszE4ixgjqAY+KscNdli2Or4beSJBnUkz9/JZG0yQ0QdOQF+Nt60aVclsmwE6xfiVz21McIiYubaWEqiSLYLeyatj2ik0mZba/uiRy1RXx5NNu4Ean7+4WCdoNd4ZgHW+qssyhsEzGnBQaZYqK2LqTb7/ANqpgiHOubT8G6/T1TNp1gJAI6HVU6Dy1oNi59miYIHX1JKvhD4lOTJ8jTxeIzEDcDaPgreGrGWu1cDYDVxPhbHOSBCyD4bkieO7RbXZLEMp1u9rwKdAGu7jNMHu2R+4uIMdFOEaKM09WZPbrZP4WrTpvc11YsFSq1s/ll+jCd5AWLgtoOpmWmEm2NovxNepXqHx1Xlx4CTZo5AQB0VVgXRjGlRxpScnbL2Oe94z03TxabnWbcb/AGViPcSTOu9aDSQbJmJcHmS0ToSN/MoojZRCkpgmwE9Lq5QwwJ0FldFhaw5W+SOIWZn4Z/7T6IWjHJKjgg5MwEoQUiAFCVNSoAVXcNiC5uQnT3T9FRSJNWSjLi7NNruBgp9Jk6m/NU6VeddfmrjXgiCqmqNeOaZYbVj/ACA4KZoDr/2qLQWnkVZpMH6SROvBVtF8ZOy9h8PJgGFMx2RzWiSePFMwoIIEgCNd9+AV+hSBk6n70VEmbIL6F79xHDcYN16X2Aw4dgstQBzS9whwBEdCvNqlAtAK9W7E08uCpWguBd/yKMfZn8vqjjPaB2DwzaT69BnduaMzg0+Aib+HcV5NUwg/SfI2X0L7QH5dn4k//WR6mF88F6249nLmtnSdhNpnD1nU3SGVgBwAe2ct+YJHovRtlYkOL4gSLCxgzew6rxdlcjQrZ2b2mq0t86a620uqc3juT5RNPj+SoR4yO4xW2Hh7mw4Bh8UREQYPwWLV7QeA5Xan9pAt/ksTaW2n1rtOWbuA/UYi53rHqvIPiJ0UVhdbNL8xf6nUVNrkgTVJIGg06dFl4zaTnb7LJFThZStG9P8AxJCfkylol/FGZ4KR21HaT5KvEoFNPjH2QUp+mSPrF2v9rc2ZSOXvHaxDdQGjgPqsrA0M7gFvFuctpsBcJDQAPE5xNmDmT81XP6Rfj+2MoNzvGVuZ5OWkwCczife5j+Cpu184Wm3ByO9cRVxRHE/9qlPIS48y3gvSsBsinsnCVMZiQ12IDLARFObMoU+ZJAJ58AvD9oYt1Wo+o8y97i5x4kn5K7Dj3bMPkZ+XxXRWaE9IAlWqjIChpiep+qkrDwn0+isYShAk6kW6ISBskpsgbvvVOdfRKSmPrhvNAh+XkhUjjShLYGYkSykSAEIQgBUhRKJQMRWMPW3E9Cq5SFFWNOujYpVDoYKs0aQm59CsFlUhWKeM4qpwZojmXs6il3Q1cSfgrDcSAPDfquco4rgZV3D4i6oeM1R8j6Neli3vcGalxAA5kx9V7lgqIp02MH6Wtb6BeU9gNnCvimkC1Id4/gI90evyXq4cklRHLLkcd7XsXk2e5u+o9jfjJ+S8JXqfttx09xRn9zz8h8yvLVpxL4mLJ2EIlKhWkBWuIVllcGzlWCUtQBcbSaeXROdQ4FV8PXjVW6gtIuoOCZZHLKJARClpvTmP3ESnMoAuF7Tfiq5Y2i6GVNmls6nYkANH7jy38V7F7OuyIoNGKrtIqkfksdrTa4Xe4bqjh6AxvK5DsX+CpkYjG1qVNjD+TSc4ZnuH6ywSSAdBxvuC6TtD7VsKKNT8M8vq5SKcscGZjYEk7hr5KiEW3ZZnypLjH/px3te7T/iMQcPTM0aBh0Gz6seI9Gzl65l58QnyTJnMSSSdZJMknqlaFtiqRgY0BTsw3H0/lS0qIFzqpip7EUNpCGiB+oKek2w6JuOp5gAP3D/anaIGZMQraYAuqVYMGrgmV6znmG6bzoAqha2YvUdy0+CTBE3fU+BSJndu/wDjb9+aEDKSEgShQAEISFAwQkSgIAEidCIQA1InwkhAzpuwWFHeVcQ8Atw1IvAOhqPllMR/yPkilSBPi37xqtf2cYfv8NjcO2O9d3VRotLmsLg4DoSPVaLWUcD4jlr4oe6NaVE8T+5yzZrc6L8TSjZ0/Yag3B0nNqOAq1yCAbObTb7oI3SST5rsGVQRZeEYnaFR7zUe4l5MkrY2f22q0RB8YiwOvqocWTU0ZPtJ2h32OqcKcMHlr8SuXUmLrF73Pdq5xcepMqNa4qlRmk7dihEJAUoKkIUJybKCUwBwTqdYtTJQAkBK7EFNdWJ3qJwTUATMKWpWmwUCUBAFhjiNFpYauHDcHDXnzWU0oLk0I3KRnQz0TlT2JXGcCIPzV7aFeDbzTsVETlHiAXHKDbfyUlKs0jnwURH+0CIn0ZETDeW/qU2WtsBHQJ7yozTQAneIS92kTHox0sIQqxoUpqEIAEoSIQA4JYQhJjCEhCRCANPYO1n4Zz3sjxMLHcYJ3HctXB7UpPPilp53HqkQhwUhqTRNi8MCJbEcljVzEyhCqh3ROa0Z5KJQhXlYApSUIQASklKhNAAKVpSoSACmOCEIAVoToQhACpEIQBNhHw9p5p9XFGSDuJQhAEXfFT0cc7Q3HxQhOwolp1Dxt96pXPQhAqE73/IIQhOyJ//Z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toShape 6" descr="data:image/jpeg;base64,/9j/4AAQSkZJRgABAQAAAQABAAD/2wCEAAkGBxQTEhUUEhQVFBQVFBcXFBcXFBUUFBUXFBQYFxUVFxQYHCggGBolHBQUITEhJSkrLi4uFx8zODMsNygtLiwBCgoKDg0OGxAQGywkICQsLC8sLCwsLCwsLCwsLCwsLCwsLCwsLCwsLCwsLCwsLCwsLCwsLCwsLCwsLCwsLCwsLP/AABEIALgBEgMBIgACEQEDEQH/xAAcAAABBQEBAQAAAAAAAAAAAAAAAQIDBAUGBwj/xAA8EAABAwIDBQUGBgIBBAMAAAABAAIRAyEEEjEFQVFhcQYTIoGRBzKhscHwFCNCUtHxYuGSFTOCslNjc//EABkBAAIDAQAAAAAAAAAAAAAAAAABAgMEBf/EACYRAAICAgICAgICAwAAAAAAAAABAhEDIRIxBEEiUWFxFMETQoH/2gAMAwEAAhEDEQA/APEUqRKkAqEicEhCIKVEIAaUicUhCYCIQhAwShACdCBCQlShOYwkwNSkA6m0mwuSRAFzoV33YXsNUqvFSu0Bg0a4Tfm2IO/ktH2c9icwbWqCSTLRlJ32+In+l7bsXZDadMSBNyfl9Pikxoq7O2M1rAAwCw0aBw3ALQp7MbqbcApcTjgAQNQsrE4tzt8BVSnGJdGEpF+syk3UhZeMx1Ntsu/hc8Sq7wdZMjTh1Kxq4gkkknr9ysmTya6NOPx2zVO0GEe6Ggzw8tFAcVQ0MjyWFiMST7vDqqxP7r+X0VH8p/Ro/ifk678HIljs3n9FVqNeN8cVkYHar6V2yW88zh6TZdJSrtrNzsjmL2PC9wtGPLHJ12Z8mGUO+jB2xs+jiGGliWF7Tv8A1NPFrhcFeNdteyrsFUEEvoVP+3U572OG50eq94xAGjgsbamz21abqb/HTeLsdryLXatcNxCuU+JRLHfR89FC6Htb2WqYN0+/RcfA/eP8HgaOHodQufhaUzO0IEsJQE4JWA2EQngJYSsBoCcEJUgBInJEAVEoSJVaIVARKEgHBKkCVIYEJhT0iBDISwnAJYTsBsJYTwEEJWMaF0nYLZZxGLawRYZzPBpbPWxK55jZPFemeynBFr31RGZvgH/lciTY6R5lJsa7PYdls7uk1oAEEzG+Db6K6MWSImyoZMrCSTAFhNv9nmq9DxbyBH1WbNlcXSNWHEpK2XKtUKvWcE004NrJ7aKyS5S7NkYxiQ1XyFUqRGl+K1HU7Ks6mBZQcGTUkY1QNFzAn+VUxT+gjotnF0Inh8Vi4xtzPDzPmqnFotjKyLDmCZMcI+q0Nl43u3kiS0xnGsg7x6/BYFetBknXyvGqs4PExvki/GR+ofH5pwlTTQ5x5KjssbSEZm3ETxsd/NZdUWtccP4T8Dj5aOB0n9OvwP3qlqAG7bcR/C3cuStHOcHF0zLxmEp1mOp1BmabEH75/e7xHtBsV+ErOpPuNWO/ewmzuvEcV7s9gJnR33uWft/YFPGUu6qw14vSqgTldx6HeE8eWnTKsuO9o8IASq1tPZ9TD1X0qrcr2GCNx4OB3tIuDzVZajKAQUSklAAiUSmoAdKE2UJgQJUiVTAEi1MNsGvUp961ngPuk2zRwG9ZtWmWmHAgjcUlJPSG4tK2gCUFNQCmIdKEkpJQA8JwTAU4KLAcEEpE+k2TfQXPRIC1h4Y3MfeOlpIEGSBx09V6z7HsIXU3Tf8APM3mcrGnUcyV5G4+OT7skA7hGg5bl7z7FsJ3WDBN3PJfe8B3ugDdaEMcTqdvG7aQ0Ak+dgmYZkCPL0VfG15qvceMDysFawxkTKwN8ptnUguONIcQAT03KZjU0smE820U6ER1AoXi4+yn1qh1mySmSRf7hQYypiRJ19fosrG0LErVrgC6ysdissgkclRP8l0L9GBi2RNp+Kz6BLLjTeJWlXqzJte/S6z6uvIqlaZqSs29nYkHfY/Lh98FeNctPET/AEVzOAq5SR+k6cZK2cPUBsel9Vpxz1Rkyw2ab3Bwn+x04ptFxH+Q4b1FQZG+26ysmnPXkravZlkYPbbsmzG0TUpCMTTbLOL2t1pH6HceS8Re0gkEEEWIOoK+kMMS0z815d7XOzgpVm4mk2GV5NQD3W1Br0kX8itGKVqmZMsadnnsolIhXFQsoSIQAqEiVAEC67D9iXdwx9R4Y+oJYzkdMx4lcmF2+L2hVqtZVAd3YY0AwYECDdRzScVo1eJihkk1L6LWIxT6TKVLTu2BscCNVBtOjTxLXB4DasAscOPAqI4htUEVDLjo7eFS7t9J/jEg6O3LKrTs6U1Fw41o5zFYV1Nxa8QQoYXc4ihTxLMr7PA8D/o7iFyGOwTqTyx4uPQ9FrhkUjk5sLxv8FUpE8pIVhQICnBybCEAPzKR7hlAG+5/j5KFCVAShxNvudF9Kezpw/D0wCILGdD+W2Y9Cvmmm6CDwK959kWPnCtG+mS09NQfooS1ROHs6HLx4k/FaVDl/Sy6T5JnT6qfvHDQwubB7Os1o2menmqtfFtBgGePJZDdokVA0kEkcbW3mFU2hSqjM5j2k/tLS0Hhf6qyWXWhRxb2ateu07/JRVcaGt4ed7b43LyTb3aPFU6kOJpkTABEGd8jVc7ituV6vhdUcQDa5vPPhrpxKcYynsMjjDTPWdo9qmEFtOHbveg8yDKwMTtF1T3gY4zPlZY+wey1SrSNSoH0LW75jRnfJnK0jMWxl563VjC7BrNfDKhqNGrcth0zO+EhRy4a7ZZhyqrSNSmczIvyPS5vyAUtUCRqLT8NyvUdmOy5n3cRAGgA4BrTGoGpcqGIBDiL6/e5Y5a0a4O2DmgXCvYNzSAM14kcrxHRZOIqwI+anwLpAdbMPdO+4kjpYKcGQyx0dA5+XUweVtN4Thj3NHiqDLzP+liu2vmpuDhDxI9OHNcXi9p1apIpSMuv6vKeC0qTfRmWK+z1TC7QpuMBwcOsKXtbsr8Vs6uwQXNbmYNZcwZmxwNoleYdnsc4kiIcyM17GTEjz+a9W7N47OwsdqR9hTxzfKmZvIxJLR81oXR9utgvwmKeC2Kb3OdScPdc0mYEaETELnVtTOexqEqExAhIhADV6pidotbSoU2Nb3QptkcbXXla1cHtA5Q0m7fd6cFDLFtGnxMkYT2bb2NpVCWjwE2ncrrazXCHCWm0b+oWfgsT3kTpv58lPWwZb4mXaNRvCyvs6ipoZiaRpGW+Jm48OqbjqYxLIBAeLt68J5p1DGh2mgtl49VFVwjqZD6fu6ni08CpLRXJclTOXrUi0lrhBBghRrpttYY4j8xjfzAPGB+qP1DmuaIWqElJHJyY3CVMaUIQplYISJUAKvVPY3jYFRrjqbDiAP8AZXla6TsdtE0sRTuQNLcjJ+ahPonB7PeGkA394kmPmuY7Wdr6dAGmwy/ebADz3qPbmMex5LRIqMcWni7KbE9ZXnuzOz9fFZqgyBslpfVc9jQ7UuBb7xFxlvrpvGHHBSbT0dKUnFJrZq9m+0dSpj6EunM/KRyLTK73tNtCCBPoszY3Z3C99SfTPjpfsZlY4mRJklx1IBNz5LQ7R7PzmQYPqFXnjGqiavGbbufZymL2UzEvb3hIboSIn1K6bs32UpUR3mHZ+Z4mue9xPhnRoERuuFj4GqGuh1r+X9Ls9kPzNlpBA4EW8tyrw5GviT8jEm+RUf2ceXE1X2JuGh0kcM73FXMNs1rBlaIbrxcSN5d/AWoxs6/HkmbR8DJ3clc4+yhN3TM7aFSx4j7PyXJ47FDcFqbRxGtyfnP1XOVASZusuRps24oUiLEi0m3HeFp7Pw8AcNTHQ7/VZr6IIh17XWrg8Szwsk6jhun+PipQasjmujLx+Gg1OLDMCbmZMfNJ2T2pQc10Ny1SYfa5kmCDwWljHQ8v1By5uotJ4aKjS2AH56mHs7OcwHOCLcJupfaK10rLP/RWh9V41c217EH/AGAux2VSimx+jgSw8SYtPO8dVhFuVlIPJzucWO+Y+IC2KONz4Mvb72dgcB+5py5uhaGnzKswPbM3lbSKfbqgzEYCqXNBfTGYHeMomfh814CV9CYnAh+ErsqTDqTw2PeD4lsb5mF8+EcV0I9HLn2MISwhAUisRCchFgRJQUicwwQeBB9CpCOlo7Lr0qbaj2FocJF7kcSNys4THGdeoWntLa/fOaS7wljYG7RZeMwoklnVYpO2dzHDjBU7DG0WkhzJa4m4GhRgNoFlnCRvB0UGGqFpk3HVXDSZVuPC+L8CmRLIpAeJhEc/kqO1NjNreJkNqHn4Xn6FTYYZZEyN6mbSG4mJ82lRUnF6JSxqcdnC1GFpIIggwRvBTV3G1ditrtzWbU3OGj+vNcVXpFri1wggwQtkJqRyMmJwYxEIhCmVApqFSCDMEEEHhChQkB7RsLHtxNFgeBIbIBdEHfB6/BXsB2aLaXd5srTULwAM0ZgJi2+CV5r2F2oW1qVOYHeAX0LXWLb6XvP8r3HAvWDLHjOvs6fjy5Q/Q7ZuzGMy06f6RmPFzuJ5wsjtJtOlTmDmubzw8uKodvtovoNz03ESC0iJBG48l5NW2u+pd755EED0SUXJUkaVJQacmdY3bNLvJc6Ar2H7TAVWfhnDM4xGgdyJ+q4nYewnYupwaBdxEwOn0XW7M7KU6FRr5Ly24mIB4wFGeKEf2WxzSn6VHouw9uCs05pbUbZ7TAcDx6c1HtfG2IB+XBYD6ZkVWnK8A3t4m72uH3HwTsVjswINiLR15quU3VEo41ytFCrVLjyT6tLKJJ++u9V6btIkQdZgp2PfYAkmdOX8LOzS+ynVff75qGg7Kc3OU/LLb7yevROpi3S3XqU06Bl7Z1SXQQSHCDOt98J+xaj6bqrjA8ZazmABNlVw2onjzIC2WNFrcJ6lo+YVvcTPJJSr0ZWMrVHPNWIp0hDbyX1HCAY4An4Lrey1JrcIC8wKhn0Eef8Aa4rbW0BSqMYdLuInWTAHwJW9gdrsqUw2YyN/LFgD5cb3VuJcdmLyXekd/iMBnpPZF3NMEWMxu56L5f29Sc3EVQ8Q4VHZ7ZfFPiJbukyfNfTGydonI2eH2F4l7YqLPx7nstna0vH+Ua+g9QVui9HMl2cIhKEkKZERKhKgRAEoQlCmItYfFkANJ005clvbOxoGusLl1ZoVtx8j9FVOCZqweQ4afR01XCB92EB3DcVQp1HNcWkQRzUNHEkW0V/ClpMEZgd/PqqWqN6lz6JWVrJK2KtmGoTjSA0UAyh0Hf8AVQrZZbo2tmYwd0YvBuOAPDzWJ202bBbVbcEQ469Cii91Jxi14I3FbuDxGb8t8d3UaWwb67uu9ST4uyjJj5xo85QtXtFsZ2GqEXLP0n6Hmspa001aOXKLi6YiJQhMiSUKpa4OaYIIIPAi4Xv3ZbbIxFBlYfqbccHCzh6gr59C7r2Z7ZNNz6BNnDO0HQEDxDzAnyKz+RC48l6NfiZOM+L9nddoj3tWkCbB2aNdL6eQV/D9nqFZhY+lTIeSXEtAObe7NqDzWdg3Z6x//N0erVQ7QVMViav4bCnu2tANSpJytm4BI1Mblkw22dPKrVI2W7OweCzMZVgTMZ2zI1kka6BVKuOwge0srNmZdLwRbosRvZTB03TjMS+u87gcjCecXPqrDtrYal4MLRYBuIYDM6SSLq2cYL3/AGPGn0aGIx9N5tUpno6QPVUe8/Mb4pEgHd4XWT/+mV6jQ6oGMBFgWCdP2xqpsHgGtpvMBvhOS/Dffmss6LlotVdnBhl1rm3Hh1SbQwoyi1m7955QRzVvaFfM0P8A3MbpxIBUWN8TGm+mY/wfiqmEW9NmG5kiwiFT725Gm77Cs46tE5eF/vzWUyoB6/c+iIxLWzVpVoOuun+1T2ttp1B8wcr2682HW/VPYQGl37jIvpMCFDtSh37Gt/VItIO7WeYn0V+KKemZ8smto57au1DXf3jtQ0NEcB/ZWjst7i214jn5clj7Qb3XhAl2aP8AEeXquk7NukZQ2513xbitjx2jmZMnyo7Xs5iKjmZZ1IIOgbGv0XJe1/DtNVtVpkkBrx00cDvvmHot7B7UZQbGYBxLjG4QI/gei8x25tV9R7szszXHTXKR7wAPn6hThGkZcj2ZAShNJTgpkBUIQkOiBKmpytIAlCRCQGlh3Z2x+po9Wp9N7hvVPZ2K7uo18SAfEOLTr8FrY2mwO8Blrrt6FVSVM2YJWiR9QwN6g98yD5b0U+um5I6mXGRY+iqo2N60S0nGYfccd4VumHNuTmbOvDgQs7NUg219VYoYjLG8aEHek0EZI6J7W4ikaboLnDwkn49QuE2ls59F5a7yI0PRdFh6xDpExvHAq9VosrNAdJB10kEbxwShkcP0Qz4FkVrs4NELotqdlqjJdSPeNF7e8N9wsvE7Ir02Co+k9rHaOLfCfMaea1xmpdHOljlF7RRVrZeNNGqyq3VhnqNCPMSFWSpveiCdOz3TY2Xw1m3a5hIP+LhPnuVZ2IxDqThSYGZqj87iIkZyGnn4QPRUvZztHNgQNXUnOp84Hib8HR5LpqeJbUADTab3XLa4ScTtRlySkc/s3s6ZBjOf1ZvcJ4SY+q3cLgGstlYw7g3T/wBRwWmMU0MAAE6RMfHgszE4ixgjqAY+KscNdli2Or4beSJBnUkz9/JZG0yQ0QdOQF+Nt60aVclsmwE6xfiVz21McIiYubaWEqiSLYLeyatj2ik0mZba/uiRy1RXx5NNu4Ean7+4WCdoNd4ZgHW+qssyhsEzGnBQaZYqK2LqTb7/ANqpgiHOubT8G6/T1TNp1gJAI6HVU6Dy1oNi59miYIHX1JKvhD4lOTJ8jTxeIzEDcDaPgreGrGWu1cDYDVxPhbHOSBCyD4bkieO7RbXZLEMp1u9rwKdAGu7jNMHu2R+4uIMdFOEaKM09WZPbrZP4WrTpvc11YsFSq1s/ll+jCd5AWLgtoOpmWmEm2NovxNepXqHx1Xlx4CTZo5AQB0VVgXRjGlRxpScnbL2Oe94z03TxabnWbcb/AGViPcSTOu9aDSQbJmJcHmS0ToSN/MoojZRCkpgmwE9Lq5QwwJ0FldFhaw5W+SOIWZn4Z/7T6IWjHJKjgg5MwEoQUiAFCVNSoAVXcNiC5uQnT3T9FRSJNWSjLi7NNruBgp9Jk6m/NU6VeddfmrjXgiCqmqNeOaZYbVj/ACA4KZoDr/2qLQWnkVZpMH6SROvBVtF8ZOy9h8PJgGFMx2RzWiSePFMwoIIEgCNd9+AV+hSBk6n70VEmbIL6F79xHDcYN16X2Aw4dgstQBzS9whwBEdCvNqlAtAK9W7E08uCpWguBd/yKMfZn8vqjjPaB2DwzaT69BnduaMzg0+Aib+HcV5NUwg/SfI2X0L7QH5dn4k//WR6mF88F6249nLmtnSdhNpnD1nU3SGVgBwAe2ct+YJHovRtlYkOL4gSLCxgzew6rxdlcjQrZ2b2mq0t86a620uqc3juT5RNPj+SoR4yO4xW2Hh7mw4Bh8UREQYPwWLV7QeA5Xan9pAt/ksTaW2n1rtOWbuA/UYi53rHqvIPiJ0UVhdbNL8xf6nUVNrkgTVJIGg06dFl4zaTnb7LJFThZStG9P8AxJCfkylol/FGZ4KR21HaT5KvEoFNPjH2QUp+mSPrF2v9rc2ZSOXvHaxDdQGjgPqsrA0M7gFvFuctpsBcJDQAPE5xNmDmT81XP6Rfj+2MoNzvGVuZ5OWkwCczife5j+Cpu184Wm3ByO9cRVxRHE/9qlPIS48y3gvSsBsinsnCVMZiQ12IDLARFObMoU+ZJAJ58AvD9oYt1Wo+o8y97i5x4kn5K7Dj3bMPkZ+XxXRWaE9IAlWqjIChpiep+qkrDwn0+isYShAk6kW6ISBskpsgbvvVOdfRKSmPrhvNAh+XkhUjjShLYGYkSykSAEIQgBUhRKJQMRWMPW3E9Cq5SFFWNOujYpVDoYKs0aQm59CsFlUhWKeM4qpwZojmXs6il3Q1cSfgrDcSAPDfquco4rgZV3D4i6oeM1R8j6Neli3vcGalxAA5kx9V7lgqIp02MH6Wtb6BeU9gNnCvimkC1Id4/gI90evyXq4cklRHLLkcd7XsXk2e5u+o9jfjJ+S8JXqfttx09xRn9zz8h8yvLVpxL4mLJ2EIlKhWkBWuIVllcGzlWCUtQBcbSaeXROdQ4FV8PXjVW6gtIuoOCZZHLKJARClpvTmP3ESnMoAuF7Tfiq5Y2i6GVNmls6nYkANH7jy38V7F7OuyIoNGKrtIqkfksdrTa4Xe4bqjh6AxvK5DsX+CpkYjG1qVNjD+TSc4ZnuH6ywSSAdBxvuC6TtD7VsKKNT8M8vq5SKcscGZjYEk7hr5KiEW3ZZnypLjH/px3te7T/iMQcPTM0aBh0Gz6seI9Gzl65l58QnyTJnMSSSdZJMknqlaFtiqRgY0BTsw3H0/lS0qIFzqpip7EUNpCGiB+oKek2w6JuOp5gAP3D/anaIGZMQraYAuqVYMGrgmV6znmG6bzoAqha2YvUdy0+CTBE3fU+BSJndu/wDjb9+aEDKSEgShQAEISFAwQkSgIAEidCIQA1InwkhAzpuwWFHeVcQ8Atw1IvAOhqPllMR/yPkilSBPi37xqtf2cYfv8NjcO2O9d3VRotLmsLg4DoSPVaLWUcD4jlr4oe6NaVE8T+5yzZrc6L8TSjZ0/Yag3B0nNqOAq1yCAbObTb7oI3SST5rsGVQRZeEYnaFR7zUe4l5MkrY2f22q0RB8YiwOvqocWTU0ZPtJ2h32OqcKcMHlr8SuXUmLrF73Pdq5xcepMqNa4qlRmk7dihEJAUoKkIUJybKCUwBwTqdYtTJQAkBK7EFNdWJ3qJwTUATMKWpWmwUCUBAFhjiNFpYauHDcHDXnzWU0oLk0I3KRnQz0TlT2JXGcCIPzV7aFeDbzTsVETlHiAXHKDbfyUlKs0jnwURH+0CIn0ZETDeW/qU2WtsBHQJ7yozTQAneIS92kTHox0sIQqxoUpqEIAEoSIQA4JYQhJjCEhCRCANPYO1n4Zz3sjxMLHcYJ3HctXB7UpPPilp53HqkQhwUhqTRNi8MCJbEcljVzEyhCqh3ROa0Z5KJQhXlYApSUIQASklKhNAAKVpSoSACmOCEIAVoToQhACpEIQBNhHw9p5p9XFGSDuJQhAEXfFT0cc7Q3HxQhOwolp1Dxt96pXPQhAqE73/IIQhOyJ//Z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AutoShape 8" descr="data:image/jpeg;base64,/9j/4AAQSkZJRgABAQAAAQABAAD/2wCEAAkGBxQTEhUUEhQVFBQVFBcXFBcXFBUUFBUXFBQYFxUVFxQYHCggGBolHBQUITEhJSkrLi4uFx8zODMsNygtLiwBCgoKDg0OGxAQGywkICQsLC8sLCwsLCwsLCwsLCwsLCwsLCwsLCwsLCwsLCwsLCwsLCwsLCwsLCwsLCwsLCwsLP/AABEIALgBEgMBIgACEQEDEQH/xAAcAAABBQEBAQAAAAAAAAAAAAAAAQIDBAUGBwj/xAA8EAABAwIDBQUGBgIBBAMAAAABAAIRAyEEEjEFQVFhcQYTIoGRBzKhscHwFCNCUtHxYuGSFTOCslNjc//EABkBAAIDAQAAAAAAAAAAAAAAAAABAgMEBf/EACYRAAICAgICAgICAwAAAAAAAAABAhEDIRIxBEEiUWFxFMETQoH/2gAMAwEAAhEDEQA/APEUqRKkAqEicEhCIKVEIAaUicUhCYCIQhAwShACdCBCQlShOYwkwNSkA6m0mwuSRAFzoV33YXsNUqvFSu0Bg0a4Tfm2IO/ktH2c9icwbWqCSTLRlJ32+In+l7bsXZDadMSBNyfl9Pikxoq7O2M1rAAwCw0aBw3ALQp7MbqbcApcTjgAQNQsrE4tzt8BVSnGJdGEpF+syk3UhZeMx1Ntsu/hc8Sq7wdZMjTh1Kxq4gkkknr9ysmTya6NOPx2zVO0GEe6Ggzw8tFAcVQ0MjyWFiMST7vDqqxP7r+X0VH8p/Ro/ifk678HIljs3n9FVqNeN8cVkYHar6V2yW88zh6TZdJSrtrNzsjmL2PC9wtGPLHJ12Z8mGUO+jB2xs+jiGGliWF7Tv8A1NPFrhcFeNdteyrsFUEEvoVP+3U572OG50eq94xAGjgsbamz21abqb/HTeLsdryLXatcNxCuU+JRLHfR89FC6Htb2WqYN0+/RcfA/eP8HgaOHodQufhaUzO0IEsJQE4JWA2EQngJYSsBoCcEJUgBInJEAVEoSJVaIVARKEgHBKkCVIYEJhT0iBDISwnAJYTsBsJYTwEEJWMaF0nYLZZxGLawRYZzPBpbPWxK55jZPFemeynBFr31RGZvgH/lciTY6R5lJsa7PYdls7uk1oAEEzG+Db6K6MWSImyoZMrCSTAFhNv9nmq9DxbyBH1WbNlcXSNWHEpK2XKtUKvWcE004NrJ7aKyS5S7NkYxiQ1XyFUqRGl+K1HU7Ks6mBZQcGTUkY1QNFzAn+VUxT+gjotnF0Inh8Vi4xtzPDzPmqnFotjKyLDmCZMcI+q0Nl43u3kiS0xnGsg7x6/BYFetBknXyvGqs4PExvki/GR+ofH5pwlTTQ5x5KjssbSEZm3ETxsd/NZdUWtccP4T8Dj5aOB0n9OvwP3qlqAG7bcR/C3cuStHOcHF0zLxmEp1mOp1BmabEH75/e7xHtBsV+ErOpPuNWO/ewmzuvEcV7s9gJnR33uWft/YFPGUu6qw14vSqgTldx6HeE8eWnTKsuO9o8IASq1tPZ9TD1X0qrcr2GCNx4OB3tIuDzVZajKAQUSklAAiUSmoAdKE2UJgQJUiVTAEi1MNsGvUp961ngPuk2zRwG9ZtWmWmHAgjcUlJPSG4tK2gCUFNQCmIdKEkpJQA8JwTAU4KLAcEEpE+k2TfQXPRIC1h4Y3MfeOlpIEGSBx09V6z7HsIXU3Tf8APM3mcrGnUcyV5G4+OT7skA7hGg5bl7z7FsJ3WDBN3PJfe8B3ugDdaEMcTqdvG7aQ0Ak+dgmYZkCPL0VfG15qvceMDysFawxkTKwN8ptnUguONIcQAT03KZjU0smE820U6ER1AoXi4+yn1qh1mySmSRf7hQYypiRJ19fosrG0LErVrgC6ysdissgkclRP8l0L9GBi2RNp+Kz6BLLjTeJWlXqzJte/S6z6uvIqlaZqSs29nYkHfY/Lh98FeNctPET/AEVzOAq5SR+k6cZK2cPUBsel9Vpxz1Rkyw2ab3Bwn+x04ptFxH+Q4b1FQZG+26ysmnPXkravZlkYPbbsmzG0TUpCMTTbLOL2t1pH6HceS8Re0gkEEEWIOoK+kMMS0z815d7XOzgpVm4mk2GV5NQD3W1Br0kX8itGKVqmZMsadnnsolIhXFQsoSIQAqEiVAEC67D9iXdwx9R4Y+oJYzkdMx4lcmF2+L2hVqtZVAd3YY0AwYECDdRzScVo1eJihkk1L6LWIxT6TKVLTu2BscCNVBtOjTxLXB4DasAscOPAqI4htUEVDLjo7eFS7t9J/jEg6O3LKrTs6U1Fw41o5zFYV1Nxa8QQoYXc4ihTxLMr7PA8D/o7iFyGOwTqTyx4uPQ9FrhkUjk5sLxv8FUpE8pIVhQICnBybCEAPzKR7hlAG+5/j5KFCVAShxNvudF9Kezpw/D0wCILGdD+W2Y9Cvmmm6CDwK959kWPnCtG+mS09NQfooS1ROHs6HLx4k/FaVDl/Sy6T5JnT6qfvHDQwubB7Os1o2menmqtfFtBgGePJZDdokVA0kEkcbW3mFU2hSqjM5j2k/tLS0Hhf6qyWXWhRxb2ateu07/JRVcaGt4ed7b43LyTb3aPFU6kOJpkTABEGd8jVc7ituV6vhdUcQDa5vPPhrpxKcYynsMjjDTPWdo9qmEFtOHbveg8yDKwMTtF1T3gY4zPlZY+wey1SrSNSoH0LW75jRnfJnK0jMWxl563VjC7BrNfDKhqNGrcth0zO+EhRy4a7ZZhyqrSNSmczIvyPS5vyAUtUCRqLT8NyvUdmOy5n3cRAGgA4BrTGoGpcqGIBDiL6/e5Y5a0a4O2DmgXCvYNzSAM14kcrxHRZOIqwI+anwLpAdbMPdO+4kjpYKcGQyx0dA5+XUweVtN4Thj3NHiqDLzP+liu2vmpuDhDxI9OHNcXi9p1apIpSMuv6vKeC0qTfRmWK+z1TC7QpuMBwcOsKXtbsr8Vs6uwQXNbmYNZcwZmxwNoleYdnsc4kiIcyM17GTEjz+a9W7N47OwsdqR9hTxzfKmZvIxJLR81oXR9utgvwmKeC2Kb3OdScPdc0mYEaETELnVtTOexqEqExAhIhADV6pidotbSoU2Nb3QptkcbXXla1cHtA5Q0m7fd6cFDLFtGnxMkYT2bb2NpVCWjwE2ncrrazXCHCWm0b+oWfgsT3kTpv58lPWwZb4mXaNRvCyvs6ipoZiaRpGW+Jm48OqbjqYxLIBAeLt68J5p1DGh2mgtl49VFVwjqZD6fu6ni08CpLRXJclTOXrUi0lrhBBghRrpttYY4j8xjfzAPGB+qP1DmuaIWqElJHJyY3CVMaUIQplYISJUAKvVPY3jYFRrjqbDiAP8AZXla6TsdtE0sRTuQNLcjJ+ahPonB7PeGkA394kmPmuY7Wdr6dAGmwy/ebADz3qPbmMex5LRIqMcWni7KbE9ZXnuzOz9fFZqgyBslpfVc9jQ7UuBb7xFxlvrpvGHHBSbT0dKUnFJrZq9m+0dSpj6EunM/KRyLTK73tNtCCBPoszY3Z3C99SfTPjpfsZlY4mRJklx1IBNz5LQ7R7PzmQYPqFXnjGqiavGbbufZymL2UzEvb3hIboSIn1K6bs32UpUR3mHZ+Z4mue9xPhnRoERuuFj4GqGuh1r+X9Ls9kPzNlpBA4EW8tyrw5GviT8jEm+RUf2ceXE1X2JuGh0kcM73FXMNs1rBlaIbrxcSN5d/AWoxs6/HkmbR8DJ3clc4+yhN3TM7aFSx4j7PyXJ47FDcFqbRxGtyfnP1XOVASZusuRps24oUiLEi0m3HeFp7Pw8AcNTHQ7/VZr6IIh17XWrg8Szwsk6jhun+PipQasjmujLx+Gg1OLDMCbmZMfNJ2T2pQc10Ny1SYfa5kmCDwWljHQ8v1By5uotJ4aKjS2AH56mHs7OcwHOCLcJupfaK10rLP/RWh9V41c217EH/AGAux2VSimx+jgSw8SYtPO8dVhFuVlIPJzucWO+Y+IC2KONz4Mvb72dgcB+5py5uhaGnzKswPbM3lbSKfbqgzEYCqXNBfTGYHeMomfh814CV9CYnAh+ErsqTDqTw2PeD4lsb5mF8+EcV0I9HLn2MISwhAUisRCchFgRJQUicwwQeBB9CpCOlo7Lr0qbaj2FocJF7kcSNys4THGdeoWntLa/fOaS7wljYG7RZeMwoklnVYpO2dzHDjBU7DG0WkhzJa4m4GhRgNoFlnCRvB0UGGqFpk3HVXDSZVuPC+L8CmRLIpAeJhEc/kqO1NjNreJkNqHn4Xn6FTYYZZEyN6mbSG4mJ82lRUnF6JSxqcdnC1GFpIIggwRvBTV3G1ditrtzWbU3OGj+vNcVXpFri1wggwQtkJqRyMmJwYxEIhCmVApqFSCDMEEEHhChQkB7RsLHtxNFgeBIbIBdEHfB6/BXsB2aLaXd5srTULwAM0ZgJi2+CV5r2F2oW1qVOYHeAX0LXWLb6XvP8r3HAvWDLHjOvs6fjy5Q/Q7ZuzGMy06f6RmPFzuJ5wsjtJtOlTmDmubzw8uKodvtovoNz03ESC0iJBG48l5NW2u+pd755EED0SUXJUkaVJQacmdY3bNLvJc6Ar2H7TAVWfhnDM4xGgdyJ+q4nYewnYupwaBdxEwOn0XW7M7KU6FRr5Ly24mIB4wFGeKEf2WxzSn6VHouw9uCs05pbUbZ7TAcDx6c1HtfG2IB+XBYD6ZkVWnK8A3t4m72uH3HwTsVjswINiLR15quU3VEo41ytFCrVLjyT6tLKJJ++u9V6btIkQdZgp2PfYAkmdOX8LOzS+ynVff75qGg7Kc3OU/LLb7yevROpi3S3XqU06Bl7Z1SXQQSHCDOt98J+xaj6bqrjA8ZazmABNlVw2onjzIC2WNFrcJ6lo+YVvcTPJJSr0ZWMrVHPNWIp0hDbyX1HCAY4An4Lrey1JrcIC8wKhn0Eef8Aa4rbW0BSqMYdLuInWTAHwJW9gdrsqUw2YyN/LFgD5cb3VuJcdmLyXekd/iMBnpPZF3NMEWMxu56L5f29Sc3EVQ8Q4VHZ7ZfFPiJbukyfNfTGydonI2eH2F4l7YqLPx7nstna0vH+Ua+g9QVui9HMl2cIhKEkKZERKhKgRAEoQlCmItYfFkANJ005clvbOxoGusLl1ZoVtx8j9FVOCZqweQ4afR01XCB92EB3DcVQp1HNcWkQRzUNHEkW0V/ClpMEZgd/PqqWqN6lz6JWVrJK2KtmGoTjSA0UAyh0Hf8AVQrZZbo2tmYwd0YvBuOAPDzWJ202bBbVbcEQ469Cii91Jxi14I3FbuDxGb8t8d3UaWwb67uu9ST4uyjJj5xo85QtXtFsZ2GqEXLP0n6Hmspa001aOXKLi6YiJQhMiSUKpa4OaYIIIPAi4Xv3ZbbIxFBlYfqbccHCzh6gr59C7r2Z7ZNNz6BNnDO0HQEDxDzAnyKz+RC48l6NfiZOM+L9nddoj3tWkCbB2aNdL6eQV/D9nqFZhY+lTIeSXEtAObe7NqDzWdg3Z6x//N0erVQ7QVMViav4bCnu2tANSpJytm4BI1Mblkw22dPKrVI2W7OweCzMZVgTMZ2zI1kka6BVKuOwge0srNmZdLwRbosRvZTB03TjMS+u87gcjCecXPqrDtrYal4MLRYBuIYDM6SSLq2cYL3/AGPGn0aGIx9N5tUpno6QPVUe8/Mb4pEgHd4XWT/+mV6jQ6oGMBFgWCdP2xqpsHgGtpvMBvhOS/Dffmss6LlotVdnBhl1rm3Hh1SbQwoyi1m7955QRzVvaFfM0P8A3MbpxIBUWN8TGm+mY/wfiqmEW9NmG5kiwiFT725Gm77Cs46tE5eF/vzWUyoB6/c+iIxLWzVpVoOuun+1T2ttp1B8wcr2682HW/VPYQGl37jIvpMCFDtSh37Gt/VItIO7WeYn0V+KKemZ8smto57au1DXf3jtQ0NEcB/ZWjst7i214jn5clj7Qb3XhAl2aP8AEeXquk7NukZQ2513xbitjx2jmZMnyo7Xs5iKjmZZ1IIOgbGv0XJe1/DtNVtVpkkBrx00cDvvmHot7B7UZQbGYBxLjG4QI/gei8x25tV9R7szszXHTXKR7wAPn6hThGkZcj2ZAShNJTgpkBUIQkOiBKmpytIAlCRCQGlh3Z2x+po9Wp9N7hvVPZ2K7uo18SAfEOLTr8FrY2mwO8Blrrt6FVSVM2YJWiR9QwN6g98yD5b0U+um5I6mXGRY+iqo2N60S0nGYfccd4VumHNuTmbOvDgQs7NUg219VYoYjLG8aEHek0EZI6J7W4ikaboLnDwkn49QuE2ls59F5a7yI0PRdFh6xDpExvHAq9VosrNAdJB10kEbxwShkcP0Qz4FkVrs4NELotqdlqjJdSPeNF7e8N9wsvE7Ir02Co+k9rHaOLfCfMaea1xmpdHOljlF7RRVrZeNNGqyq3VhnqNCPMSFWSpveiCdOz3TY2Xw1m3a5hIP+LhPnuVZ2IxDqThSYGZqj87iIkZyGnn4QPRUvZztHNgQNXUnOp84Hib8HR5LpqeJbUADTab3XLa4ScTtRlySkc/s3s6ZBjOf1ZvcJ4SY+q3cLgGstlYw7g3T/wBRwWmMU0MAAE6RMfHgszE4ixgjqAY+KscNdli2Or4beSJBnUkz9/JZG0yQ0QdOQF+Nt60aVclsmwE6xfiVz21McIiYubaWEqiSLYLeyatj2ik0mZba/uiRy1RXx5NNu4Ean7+4WCdoNd4ZgHW+qssyhsEzGnBQaZYqK2LqTb7/ANqpgiHOubT8G6/T1TNp1gJAI6HVU6Dy1oNi59miYIHX1JKvhD4lOTJ8jTxeIzEDcDaPgreGrGWu1cDYDVxPhbHOSBCyD4bkieO7RbXZLEMp1u9rwKdAGu7jNMHu2R+4uIMdFOEaKM09WZPbrZP4WrTpvc11YsFSq1s/ll+jCd5AWLgtoOpmWmEm2NovxNepXqHx1Xlx4CTZo5AQB0VVgXRjGlRxpScnbL2Oe94z03TxabnWbcb/AGViPcSTOu9aDSQbJmJcHmS0ToSN/MoojZRCkpgmwE9Lq5QwwJ0FldFhaw5W+SOIWZn4Z/7T6IWjHJKjgg5MwEoQUiAFCVNSoAVXcNiC5uQnT3T9FRSJNWSjLi7NNruBgp9Jk6m/NU6VeddfmrjXgiCqmqNeOaZYbVj/ACA4KZoDr/2qLQWnkVZpMH6SROvBVtF8ZOy9h8PJgGFMx2RzWiSePFMwoIIEgCNd9+AV+hSBk6n70VEmbIL6F79xHDcYN16X2Aw4dgstQBzS9whwBEdCvNqlAtAK9W7E08uCpWguBd/yKMfZn8vqjjPaB2DwzaT69BnduaMzg0+Aib+HcV5NUwg/SfI2X0L7QH5dn4k//WR6mF88F6249nLmtnSdhNpnD1nU3SGVgBwAe2ct+YJHovRtlYkOL4gSLCxgzew6rxdlcjQrZ2b2mq0t86a620uqc3juT5RNPj+SoR4yO4xW2Hh7mw4Bh8UREQYPwWLV7QeA5Xan9pAt/ksTaW2n1rtOWbuA/UYi53rHqvIPiJ0UVhdbNL8xf6nUVNrkgTVJIGg06dFl4zaTnb7LJFThZStG9P8AxJCfkylol/FGZ4KR21HaT5KvEoFNPjH2QUp+mSPrF2v9rc2ZSOXvHaxDdQGjgPqsrA0M7gFvFuctpsBcJDQAPE5xNmDmT81XP6Rfj+2MoNzvGVuZ5OWkwCczife5j+Cpu184Wm3ByO9cRVxRHE/9qlPIS48y3gvSsBsinsnCVMZiQ12IDLARFObMoU+ZJAJ58AvD9oYt1Wo+o8y97i5x4kn5K7Dj3bMPkZ+XxXRWaE9IAlWqjIChpiep+qkrDwn0+isYShAk6kW6ISBskpsgbvvVOdfRKSmPrhvNAh+XkhUjjShLYGYkSykSAEIQgBUhRKJQMRWMPW3E9Cq5SFFWNOujYpVDoYKs0aQm59CsFlUhWKeM4qpwZojmXs6il3Q1cSfgrDcSAPDfquco4rgZV3D4i6oeM1R8j6Neli3vcGalxAA5kx9V7lgqIp02MH6Wtb6BeU9gNnCvimkC1Id4/gI90evyXq4cklRHLLkcd7XsXk2e5u+o9jfjJ+S8JXqfttx09xRn9zz8h8yvLVpxL4mLJ2EIlKhWkBWuIVllcGzlWCUtQBcbSaeXROdQ4FV8PXjVW6gtIuoOCZZHLKJARClpvTmP3ESnMoAuF7Tfiq5Y2i6GVNmls6nYkANH7jy38V7F7OuyIoNGKrtIqkfksdrTa4Xe4bqjh6AxvK5DsX+CpkYjG1qVNjD+TSc4ZnuH6ywSSAdBxvuC6TtD7VsKKNT8M8vq5SKcscGZjYEk7hr5KiEW3ZZnypLjH/px3te7T/iMQcPTM0aBh0Gz6seI9Gzl65l58QnyTJnMSSSdZJMknqlaFtiqRgY0BTsw3H0/lS0qIFzqpip7EUNpCGiB+oKek2w6JuOp5gAP3D/anaIGZMQraYAuqVYMGrgmV6znmG6bzoAqha2YvUdy0+CTBE3fU+BSJndu/wDjb9+aEDKSEgShQAEISFAwQkSgIAEidCIQA1InwkhAzpuwWFHeVcQ8Atw1IvAOhqPllMR/yPkilSBPi37xqtf2cYfv8NjcO2O9d3VRotLmsLg4DoSPVaLWUcD4jlr4oe6NaVE8T+5yzZrc6L8TSjZ0/Yag3B0nNqOAq1yCAbObTb7oI3SST5rsGVQRZeEYnaFR7zUe4l5MkrY2f22q0RB8YiwOvqocWTU0ZPtJ2h32OqcKcMHlr8SuXUmLrF73Pdq5xcepMqNa4qlRmk7dihEJAUoKkIUJybKCUwBwTqdYtTJQAkBK7EFNdWJ3qJwTUATMKWpWmwUCUBAFhjiNFpYauHDcHDXnzWU0oLk0I3KRnQz0TlT2JXGcCIPzV7aFeDbzTsVETlHiAXHKDbfyUlKs0jnwURH+0CIn0ZETDeW/qU2WtsBHQJ7yozTQAneIS92kTHox0sIQqxoUpqEIAEoSIQA4JYQhJjCEhCRCANPYO1n4Zz3sjxMLHcYJ3HctXB7UpPPilp53HqkQhwUhqTRNi8MCJbEcljVzEyhCqh3ROa0Z5KJQhXlYApSUIQASklKhNAAKVpSoSACmOCEIAVoToQhACpEIQBNhHw9p5p9XFGSDuJQhAEXfFT0cc7Q3HxQhOwolp1Dxt96pXPQhAqE73/IIQhOyJ//Z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AutoShape 10" descr="data:image/jpeg;base64,/9j/4AAQSkZJRgABAQAAAQABAAD/2wCEAAkGBxQTEhUUEhQVFBQVFBcXFBcXFBUUFBUXFBQYFxUVFxQYHCggGBolHBQUITEhJSkrLi4uFx8zODMsNygtLiwBCgoKDg0OGxAQGywkICQsLC8sLCwsLCwsLCwsLCwsLCwsLCwsLCwsLCwsLCwsLCwsLCwsLCwsLCwsLCwsLCwsLP/AABEIALgBEgMBIgACEQEDEQH/xAAcAAABBQEBAQAAAAAAAAAAAAAAAQIDBAUGBwj/xAA8EAABAwIDBQUGBgIBBAMAAAABAAIRAyEEEjEFQVFhcQYTIoGRBzKhscHwFCNCUtHxYuGSFTOCslNjc//EABkBAAIDAQAAAAAAAAAAAAAAAAABAgMEBf/EACYRAAICAgICAgICAwAAAAAAAAABAhEDIRIxBEEiUWFxFMETQoH/2gAMAwEAAhEDEQA/APEUqRKkAqEicEhCIKVEIAaUicUhCYCIQhAwShACdCBCQlShOYwkwNSkA6m0mwuSRAFzoV33YXsNUqvFSu0Bg0a4Tfm2IO/ktH2c9icwbWqCSTLRlJ32+In+l7bsXZDadMSBNyfl9Pikxoq7O2M1rAAwCw0aBw3ALQp7MbqbcApcTjgAQNQsrE4tzt8BVSnGJdGEpF+syk3UhZeMx1Ntsu/hc8Sq7wdZMjTh1Kxq4gkkknr9ysmTya6NOPx2zVO0GEe6Ggzw8tFAcVQ0MjyWFiMST7vDqqxP7r+X0VH8p/Ro/ifk678HIljs3n9FVqNeN8cVkYHar6V2yW88zh6TZdJSrtrNzsjmL2PC9wtGPLHJ12Z8mGUO+jB2xs+jiGGliWF7Tv8A1NPFrhcFeNdteyrsFUEEvoVP+3U572OG50eq94xAGjgsbamz21abqb/HTeLsdryLXatcNxCuU+JRLHfR89FC6Htb2WqYN0+/RcfA/eP8HgaOHodQufhaUzO0IEsJQE4JWA2EQngJYSsBoCcEJUgBInJEAVEoSJVaIVARKEgHBKkCVIYEJhT0iBDISwnAJYTsBsJYTwEEJWMaF0nYLZZxGLawRYZzPBpbPWxK55jZPFemeynBFr31RGZvgH/lciTY6R5lJsa7PYdls7uk1oAEEzG+Db6K6MWSImyoZMrCSTAFhNv9nmq9DxbyBH1WbNlcXSNWHEpK2XKtUKvWcE004NrJ7aKyS5S7NkYxiQ1XyFUqRGl+K1HU7Ks6mBZQcGTUkY1QNFzAn+VUxT+gjotnF0Inh8Vi4xtzPDzPmqnFotjKyLDmCZMcI+q0Nl43u3kiS0xnGsg7x6/BYFetBknXyvGqs4PExvki/GR+ofH5pwlTTQ5x5KjssbSEZm3ETxsd/NZdUWtccP4T8Dj5aOB0n9OvwP3qlqAG7bcR/C3cuStHOcHF0zLxmEp1mOp1BmabEH75/e7xHtBsV+ErOpPuNWO/ewmzuvEcV7s9gJnR33uWft/YFPGUu6qw14vSqgTldx6HeE8eWnTKsuO9o8IASq1tPZ9TD1X0qrcr2GCNx4OB3tIuDzVZajKAQUSklAAiUSmoAdKE2UJgQJUiVTAEi1MNsGvUp961ngPuk2zRwG9ZtWmWmHAgjcUlJPSG4tK2gCUFNQCmIdKEkpJQA8JwTAU4KLAcEEpE+k2TfQXPRIC1h4Y3MfeOlpIEGSBx09V6z7HsIXU3Tf8APM3mcrGnUcyV5G4+OT7skA7hGg5bl7z7FsJ3WDBN3PJfe8B3ugDdaEMcTqdvG7aQ0Ak+dgmYZkCPL0VfG15qvceMDysFawxkTKwN8ptnUguONIcQAT03KZjU0smE820U6ER1AoXi4+yn1qh1mySmSRf7hQYypiRJ19fosrG0LErVrgC6ysdissgkclRP8l0L9GBi2RNp+Kz6BLLjTeJWlXqzJte/S6z6uvIqlaZqSs29nYkHfY/Lh98FeNctPET/AEVzOAq5SR+k6cZK2cPUBsel9Vpxz1Rkyw2ab3Bwn+x04ptFxH+Q4b1FQZG+26ysmnPXkravZlkYPbbsmzG0TUpCMTTbLOL2t1pH6HceS8Re0gkEEEWIOoK+kMMS0z815d7XOzgpVm4mk2GV5NQD3W1Br0kX8itGKVqmZMsadnnsolIhXFQsoSIQAqEiVAEC67D9iXdwx9R4Y+oJYzkdMx4lcmF2+L2hVqtZVAd3YY0AwYECDdRzScVo1eJihkk1L6LWIxT6TKVLTu2BscCNVBtOjTxLXB4DasAscOPAqI4htUEVDLjo7eFS7t9J/jEg6O3LKrTs6U1Fw41o5zFYV1Nxa8QQoYXc4ihTxLMr7PA8D/o7iFyGOwTqTyx4uPQ9FrhkUjk5sLxv8FUpE8pIVhQICnBybCEAPzKR7hlAG+5/j5KFCVAShxNvudF9Kezpw/D0wCILGdD+W2Y9Cvmmm6CDwK959kWPnCtG+mS09NQfooS1ROHs6HLx4k/FaVDl/Sy6T5JnT6qfvHDQwubB7Os1o2menmqtfFtBgGePJZDdokVA0kEkcbW3mFU2hSqjM5j2k/tLS0Hhf6qyWXWhRxb2ateu07/JRVcaGt4ed7b43LyTb3aPFU6kOJpkTABEGd8jVc7ituV6vhdUcQDa5vPPhrpxKcYynsMjjDTPWdo9qmEFtOHbveg8yDKwMTtF1T3gY4zPlZY+wey1SrSNSoH0LW75jRnfJnK0jMWxl563VjC7BrNfDKhqNGrcth0zO+EhRy4a7ZZhyqrSNSmczIvyPS5vyAUtUCRqLT8NyvUdmOy5n3cRAGgA4BrTGoGpcqGIBDiL6/e5Y5a0a4O2DmgXCvYNzSAM14kcrxHRZOIqwI+anwLpAdbMPdO+4kjpYKcGQyx0dA5+XUweVtN4Thj3NHiqDLzP+liu2vmpuDhDxI9OHNcXi9p1apIpSMuv6vKeC0qTfRmWK+z1TC7QpuMBwcOsKXtbsr8Vs6uwQXNbmYNZcwZmxwNoleYdnsc4kiIcyM17GTEjz+a9W7N47OwsdqR9hTxzfKmZvIxJLR81oXR9utgvwmKeC2Kb3OdScPdc0mYEaETELnVtTOexqEqExAhIhADV6pidotbSoU2Nb3QptkcbXXla1cHtA5Q0m7fd6cFDLFtGnxMkYT2bb2NpVCWjwE2ncrrazXCHCWm0b+oWfgsT3kTpv58lPWwZb4mXaNRvCyvs6ipoZiaRpGW+Jm48OqbjqYxLIBAeLt68J5p1DGh2mgtl49VFVwjqZD6fu6ni08CpLRXJclTOXrUi0lrhBBghRrpttYY4j8xjfzAPGB+qP1DmuaIWqElJHJyY3CVMaUIQplYISJUAKvVPY3jYFRrjqbDiAP8AZXla6TsdtE0sRTuQNLcjJ+ahPonB7PeGkA394kmPmuY7Wdr6dAGmwy/ebADz3qPbmMex5LRIqMcWni7KbE9ZXnuzOz9fFZqgyBslpfVc9jQ7UuBb7xFxlvrpvGHHBSbT0dKUnFJrZq9m+0dSpj6EunM/KRyLTK73tNtCCBPoszY3Z3C99SfTPjpfsZlY4mRJklx1IBNz5LQ7R7PzmQYPqFXnjGqiavGbbufZymL2UzEvb3hIboSIn1K6bs32UpUR3mHZ+Z4mue9xPhnRoERuuFj4GqGuh1r+X9Ls9kPzNlpBA4EW8tyrw5GviT8jEm+RUf2ceXE1X2JuGh0kcM73FXMNs1rBlaIbrxcSN5d/AWoxs6/HkmbR8DJ3clc4+yhN3TM7aFSx4j7PyXJ47FDcFqbRxGtyfnP1XOVASZusuRps24oUiLEi0m3HeFp7Pw8AcNTHQ7/VZr6IIh17XWrg8Szwsk6jhun+PipQasjmujLx+Gg1OLDMCbmZMfNJ2T2pQc10Ny1SYfa5kmCDwWljHQ8v1By5uotJ4aKjS2AH56mHs7OcwHOCLcJupfaK10rLP/RWh9V41c217EH/AGAux2VSimx+jgSw8SYtPO8dVhFuVlIPJzucWO+Y+IC2KONz4Mvb72dgcB+5py5uhaGnzKswPbM3lbSKfbqgzEYCqXNBfTGYHeMomfh814CV9CYnAh+ErsqTDqTw2PeD4lsb5mF8+EcV0I9HLn2MISwhAUisRCchFgRJQUicwwQeBB9CpCOlo7Lr0qbaj2FocJF7kcSNys4THGdeoWntLa/fOaS7wljYG7RZeMwoklnVYpO2dzHDjBU7DG0WkhzJa4m4GhRgNoFlnCRvB0UGGqFpk3HVXDSZVuPC+L8CmRLIpAeJhEc/kqO1NjNreJkNqHn4Xn6FTYYZZEyN6mbSG4mJ82lRUnF6JSxqcdnC1GFpIIggwRvBTV3G1ditrtzWbU3OGj+vNcVXpFri1wggwQtkJqRyMmJwYxEIhCmVApqFSCDMEEEHhChQkB7RsLHtxNFgeBIbIBdEHfB6/BXsB2aLaXd5srTULwAM0ZgJi2+CV5r2F2oW1qVOYHeAX0LXWLb6XvP8r3HAvWDLHjOvs6fjy5Q/Q7ZuzGMy06f6RmPFzuJ5wsjtJtOlTmDmubzw8uKodvtovoNz03ESC0iJBG48l5NW2u+pd755EED0SUXJUkaVJQacmdY3bNLvJc6Ar2H7TAVWfhnDM4xGgdyJ+q4nYewnYupwaBdxEwOn0XW7M7KU6FRr5Ly24mIB4wFGeKEf2WxzSn6VHouw9uCs05pbUbZ7TAcDx6c1HtfG2IB+XBYD6ZkVWnK8A3t4m72uH3HwTsVjswINiLR15quU3VEo41ytFCrVLjyT6tLKJJ++u9V6btIkQdZgp2PfYAkmdOX8LOzS+ynVff75qGg7Kc3OU/LLb7yevROpi3S3XqU06Bl7Z1SXQQSHCDOt98J+xaj6bqrjA8ZazmABNlVw2onjzIC2WNFrcJ6lo+YVvcTPJJSr0ZWMrVHPNWIp0hDbyX1HCAY4An4Lrey1JrcIC8wKhn0Eef8Aa4rbW0BSqMYdLuInWTAHwJW9gdrsqUw2YyN/LFgD5cb3VuJcdmLyXekd/iMBnpPZF3NMEWMxu56L5f29Sc3EVQ8Q4VHZ7ZfFPiJbukyfNfTGydonI2eH2F4l7YqLPx7nstna0vH+Ua+g9QVui9HMl2cIhKEkKZERKhKgRAEoQlCmItYfFkANJ005clvbOxoGusLl1ZoVtx8j9FVOCZqweQ4afR01XCB92EB3DcVQp1HNcWkQRzUNHEkW0V/ClpMEZgd/PqqWqN6lz6JWVrJK2KtmGoTjSA0UAyh0Hf8AVQrZZbo2tmYwd0YvBuOAPDzWJ202bBbVbcEQ469Cii91Jxi14I3FbuDxGb8t8d3UaWwb67uu9ST4uyjJj5xo85QtXtFsZ2GqEXLP0n6Hmspa001aOXKLi6YiJQhMiSUKpa4OaYIIIPAi4Xv3ZbbIxFBlYfqbccHCzh6gr59C7r2Z7ZNNz6BNnDO0HQEDxDzAnyKz+RC48l6NfiZOM+L9nddoj3tWkCbB2aNdL6eQV/D9nqFZhY+lTIeSXEtAObe7NqDzWdg3Z6x//N0erVQ7QVMViav4bCnu2tANSpJytm4BI1Mblkw22dPKrVI2W7OweCzMZVgTMZ2zI1kka6BVKuOwge0srNmZdLwRbosRvZTB03TjMS+u87gcjCecXPqrDtrYal4MLRYBuIYDM6SSLq2cYL3/AGPGn0aGIx9N5tUpno6QPVUe8/Mb4pEgHd4XWT/+mV6jQ6oGMBFgWCdP2xqpsHgGtpvMBvhOS/Dffmss6LlotVdnBhl1rm3Hh1SbQwoyi1m7955QRzVvaFfM0P8A3MbpxIBUWN8TGm+mY/wfiqmEW9NmG5kiwiFT725Gm77Cs46tE5eF/vzWUyoB6/c+iIxLWzVpVoOuun+1T2ttp1B8wcr2682HW/VPYQGl37jIvpMCFDtSh37Gt/VItIO7WeYn0V+KKemZ8smto57au1DXf3jtQ0NEcB/ZWjst7i214jn5clj7Qb3XhAl2aP8AEeXquk7NukZQ2513xbitjx2jmZMnyo7Xs5iKjmZZ1IIOgbGv0XJe1/DtNVtVpkkBrx00cDvvmHot7B7UZQbGYBxLjG4QI/gei8x25tV9R7szszXHTXKR7wAPn6hThGkZcj2ZAShNJTgpkBUIQkOiBKmpytIAlCRCQGlh3Z2x+po9Wp9N7hvVPZ2K7uo18SAfEOLTr8FrY2mwO8Blrrt6FVSVM2YJWiR9QwN6g98yD5b0U+um5I6mXGRY+iqo2N60S0nGYfccd4VumHNuTmbOvDgQs7NUg219VYoYjLG8aEHek0EZI6J7W4ikaboLnDwkn49QuE2ls59F5a7yI0PRdFh6xDpExvHAq9VosrNAdJB10kEbxwShkcP0Qz4FkVrs4NELotqdlqjJdSPeNF7e8N9wsvE7Ir02Co+k9rHaOLfCfMaea1xmpdHOljlF7RRVrZeNNGqyq3VhnqNCPMSFWSpveiCdOz3TY2Xw1m3a5hIP+LhPnuVZ2IxDqThSYGZqj87iIkZyGnn4QPRUvZztHNgQNXUnOp84Hib8HR5LpqeJbUADTab3XLa4ScTtRlySkc/s3s6ZBjOf1ZvcJ4SY+q3cLgGstlYw7g3T/wBRwWmMU0MAAE6RMfHgszE4ixgjqAY+KscNdli2Or4beSJBnUkz9/JZG0yQ0QdOQF+Nt60aVclsmwE6xfiVz21McIiYubaWEqiSLYLeyatj2ik0mZba/uiRy1RXx5NNu4Ean7+4WCdoNd4ZgHW+qssyhsEzGnBQaZYqK2LqTb7/ANqpgiHOubT8G6/T1TNp1gJAI6HVU6Dy1oNi59miYIHX1JKvhD4lOTJ8jTxeIzEDcDaPgreGrGWu1cDYDVxPhbHOSBCyD4bkieO7RbXZLEMp1u9rwKdAGu7jNMHu2R+4uIMdFOEaKM09WZPbrZP4WrTpvc11YsFSq1s/ll+jCd5AWLgtoOpmWmEm2NovxNepXqHx1Xlx4CTZo5AQB0VVgXRjGlRxpScnbL2Oe94z03TxabnWbcb/AGViPcSTOu9aDSQbJmJcHmS0ToSN/MoojZRCkpgmwE9Lq5QwwJ0FldFhaw5W+SOIWZn4Z/7T6IWjHJKjgg5MwEoQUiAFCVNSoAVXcNiC5uQnT3T9FRSJNWSjLi7NNruBgp9Jk6m/NU6VeddfmrjXgiCqmqNeOaZYbVj/ACA4KZoDr/2qLQWnkVZpMH6SROvBVtF8ZOy9h8PJgGFMx2RzWiSePFMwoIIEgCNd9+AV+hSBk6n70VEmbIL6F79xHDcYN16X2Aw4dgstQBzS9whwBEdCvNqlAtAK9W7E08uCpWguBd/yKMfZn8vqjjPaB2DwzaT69BnduaMzg0+Aib+HcV5NUwg/SfI2X0L7QH5dn4k//WR6mF88F6249nLmtnSdhNpnD1nU3SGVgBwAe2ct+YJHovRtlYkOL4gSLCxgzew6rxdlcjQrZ2b2mq0t86a620uqc3juT5RNPj+SoR4yO4xW2Hh7mw4Bh8UREQYPwWLV7QeA5Xan9pAt/ksTaW2n1rtOWbuA/UYi53rHqvIPiJ0UVhdbNL8xf6nUVNrkgTVJIGg06dFl4zaTnb7LJFThZStG9P8AxJCfkylol/FGZ4KR21HaT5KvEoFNPjH2QUp+mSPrF2v9rc2ZSOXvHaxDdQGjgPqsrA0M7gFvFuctpsBcJDQAPE5xNmDmT81XP6Rfj+2MoNzvGVuZ5OWkwCczife5j+Cpu184Wm3ByO9cRVxRHE/9qlPIS48y3gvSsBsinsnCVMZiQ12IDLARFObMoU+ZJAJ58AvD9oYt1Wo+o8y97i5x4kn5K7Dj3bMPkZ+XxXRWaE9IAlWqjIChpiep+qkrDwn0+isYShAk6kW6ISBskpsgbvvVOdfRKSmPrhvNAh+XkhUjjShLYGYkSykSAEIQgBUhRKJQMRWMPW3E9Cq5SFFWNOujYpVDoYKs0aQm59CsFlUhWKeM4qpwZojmXs6il3Q1cSfgrDcSAPDfquco4rgZV3D4i6oeM1R8j6Neli3vcGalxAA5kx9V7lgqIp02MH6Wtb6BeU9gNnCvimkC1Id4/gI90evyXq4cklRHLLkcd7XsXk2e5u+o9jfjJ+S8JXqfttx09xRn9zz8h8yvLVpxL4mLJ2EIlKhWkBWuIVllcGzlWCUtQBcbSaeXROdQ4FV8PXjVW6gtIuoOCZZHLKJARClpvTmP3ESnMoAuF7Tfiq5Y2i6GVNmls6nYkANH7jy38V7F7OuyIoNGKrtIqkfksdrTa4Xe4bqjh6AxvK5DsX+CpkYjG1qVNjD+TSc4ZnuH6ywSSAdBxvuC6TtD7VsKKNT8M8vq5SKcscGZjYEk7hr5KiEW3ZZnypLjH/px3te7T/iMQcPTM0aBh0Gz6seI9Gzl65l58QnyTJnMSSSdZJMknqlaFtiqRgY0BTsw3H0/lS0qIFzqpip7EUNpCGiB+oKek2w6JuOp5gAP3D/anaIGZMQraYAuqVYMGrgmV6znmG6bzoAqha2YvUdy0+CTBE3fU+BSJndu/wDjb9+aEDKSEgShQAEISFAwQkSgIAEidCIQA1InwkhAzpuwWFHeVcQ8Atw1IvAOhqPllMR/yPkilSBPi37xqtf2cYfv8NjcO2O9d3VRotLmsLg4DoSPVaLWUcD4jlr4oe6NaVE8T+5yzZrc6L8TSjZ0/Yag3B0nNqOAq1yCAbObTb7oI3SST5rsGVQRZeEYnaFR7zUe4l5MkrY2f22q0RB8YiwOvqocWTU0ZPtJ2h32OqcKcMHlr8SuXUmLrF73Pdq5xcepMqNa4qlRmk7dihEJAUoKkIUJybKCUwBwTqdYtTJQAkBK7EFNdWJ3qJwTUATMKWpWmwUCUBAFhjiNFpYauHDcHDXnzWU0oLk0I3KRnQz0TlT2JXGcCIPzV7aFeDbzTsVETlHiAXHKDbfyUlKs0jnwURH+0CIn0ZETDeW/qU2WtsBHQJ7yozTQAneIS92kTHox0sIQqxoUpqEIAEoSIQA4JYQhJjCEhCRCANPYO1n4Zz3sjxMLHcYJ3HctXB7UpPPilp53HqkQhwUhqTRNi8MCJbEcljVzEyhCqh3ROa0Z5KJQhXlYApSUIQASklKhNAAKVpSoSACmOCEIAVoToQhACpEIQBNhHw9p5p9XFGSDuJQhAEXfFT0cc7Q3HxQhOwolp1Dxt96pXPQhAqE73/IIQhOyJ//Z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AutoShape 12" descr="data:image/jpeg;base64,/9j/4AAQSkZJRgABAQAAAQABAAD/2wCEAAkGBxQTEhUUEhQVFBQVFBcXFBcXFBUUFBUXFBQYFxUVFxQYHCggGBolHBQUITEhJSkrLi4uFx8zODMsNygtLiwBCgoKDg0OGxAQGywkICQsLC8sLCwsLCwsLCwsLCwsLCwsLCwsLCwsLCwsLCwsLCwsLCwsLCwsLCwsLCwsLCwsLP/AABEIALgBEgMBIgACEQEDEQH/xAAcAAABBQEBAQAAAAAAAAAAAAAAAQIDBAUGBwj/xAA8EAABAwIDBQUGBgIBBAMAAAABAAIRAyEEEjEFQVFhcQYTIoGRBzKhscHwFCNCUtHxYuGSFTOCslNjc//EABkBAAIDAQAAAAAAAAAAAAAAAAABAgMEBf/EACYRAAICAgICAgICAwAAAAAAAAABAhEDIRIxBEEiUWFxFMETQoH/2gAMAwEAAhEDEQA/APEUqRKkAqEicEhCIKVEIAaUicUhCYCIQhAwShACdCBCQlShOYwkwNSkA6m0mwuSRAFzoV33YXsNUqvFSu0Bg0a4Tfm2IO/ktH2c9icwbWqCSTLRlJ32+In+l7bsXZDadMSBNyfl9Pikxoq7O2M1rAAwCw0aBw3ALQp7MbqbcApcTjgAQNQsrE4tzt8BVSnGJdGEpF+syk3UhZeMx1Ntsu/hc8Sq7wdZMjTh1Kxq4gkkknr9ysmTya6NOPx2zVO0GEe6Ggzw8tFAcVQ0MjyWFiMST7vDqqxP7r+X0VH8p/Ro/ifk678HIljs3n9FVqNeN8cVkYHar6V2yW88zh6TZdJSrtrNzsjmL2PC9wtGPLHJ12Z8mGUO+jB2xs+jiGGliWF7Tv8A1NPFrhcFeNdteyrsFUEEvoVP+3U572OG50eq94xAGjgsbamz21abqb/HTeLsdryLXatcNxCuU+JRLHfR89FC6Htb2WqYN0+/RcfA/eP8HgaOHodQufhaUzO0IEsJQE4JWA2EQngJYSsBoCcEJUgBInJEAVEoSJVaIVARKEgHBKkCVIYEJhT0iBDISwnAJYTsBsJYTwEEJWMaF0nYLZZxGLawRYZzPBpbPWxK55jZPFemeynBFr31RGZvgH/lciTY6R5lJsa7PYdls7uk1oAEEzG+Db6K6MWSImyoZMrCSTAFhNv9nmq9DxbyBH1WbNlcXSNWHEpK2XKtUKvWcE004NrJ7aKyS5S7NkYxiQ1XyFUqRGl+K1HU7Ks6mBZQcGTUkY1QNFzAn+VUxT+gjotnF0Inh8Vi4xtzPDzPmqnFotjKyLDmCZMcI+q0Nl43u3kiS0xnGsg7x6/BYFetBknXyvGqs4PExvki/GR+ofH5pwlTTQ5x5KjssbSEZm3ETxsd/NZdUWtccP4T8Dj5aOB0n9OvwP3qlqAG7bcR/C3cuStHOcHF0zLxmEp1mOp1BmabEH75/e7xHtBsV+ErOpPuNWO/ewmzuvEcV7s9gJnR33uWft/YFPGUu6qw14vSqgTldx6HeE8eWnTKsuO9o8IASq1tPZ9TD1X0qrcr2GCNx4OB3tIuDzVZajKAQUSklAAiUSmoAdKE2UJgQJUiVTAEi1MNsGvUp961ngPuk2zRwG9ZtWmWmHAgjcUlJPSG4tK2gCUFNQCmIdKEkpJQA8JwTAU4KLAcEEpE+k2TfQXPRIC1h4Y3MfeOlpIEGSBx09V6z7HsIXU3Tf8APM3mcrGnUcyV5G4+OT7skA7hGg5bl7z7FsJ3WDBN3PJfe8B3ugDdaEMcTqdvG7aQ0Ak+dgmYZkCPL0VfG15qvceMDysFawxkTKwN8ptnUguONIcQAT03KZjU0smE820U6ER1AoXi4+yn1qh1mySmSRf7hQYypiRJ19fosrG0LErVrgC6ysdissgkclRP8l0L9GBi2RNp+Kz6BLLjTeJWlXqzJte/S6z6uvIqlaZqSs29nYkHfY/Lh98FeNctPET/AEVzOAq5SR+k6cZK2cPUBsel9Vpxz1Rkyw2ab3Bwn+x04ptFxH+Q4b1FQZG+26ysmnPXkravZlkYPbbsmzG0TUpCMTTbLOL2t1pH6HceS8Re0gkEEEWIOoK+kMMS0z815d7XOzgpVm4mk2GV5NQD3W1Br0kX8itGKVqmZMsadnnsolIhXFQsoSIQAqEiVAEC67D9iXdwx9R4Y+oJYzkdMx4lcmF2+L2hVqtZVAd3YY0AwYECDdRzScVo1eJihkk1L6LWIxT6TKVLTu2BscCNVBtOjTxLXB4DasAscOPAqI4htUEVDLjo7eFS7t9J/jEg6O3LKrTs6U1Fw41o5zFYV1Nxa8QQoYXc4ihTxLMr7PA8D/o7iFyGOwTqTyx4uPQ9FrhkUjk5sLxv8FUpE8pIVhQICnBybCEAPzKR7hlAG+5/j5KFCVAShxNvudF9Kezpw/D0wCILGdD+W2Y9Cvmmm6CDwK959kWPnCtG+mS09NQfooS1ROHs6HLx4k/FaVDl/Sy6T5JnT6qfvHDQwubB7Os1o2menmqtfFtBgGePJZDdokVA0kEkcbW3mFU2hSqjM5j2k/tLS0Hhf6qyWXWhRxb2ateu07/JRVcaGt4ed7b43LyTb3aPFU6kOJpkTABEGd8jVc7ituV6vhdUcQDa5vPPhrpxKcYynsMjjDTPWdo9qmEFtOHbveg8yDKwMTtF1T3gY4zPlZY+wey1SrSNSoH0LW75jRnfJnK0jMWxl563VjC7BrNfDKhqNGrcth0zO+EhRy4a7ZZhyqrSNSmczIvyPS5vyAUtUCRqLT8NyvUdmOy5n3cRAGgA4BrTGoGpcqGIBDiL6/e5Y5a0a4O2DmgXCvYNzSAM14kcrxHRZOIqwI+anwLpAdbMPdO+4kjpYKcGQyx0dA5+XUweVtN4Thj3NHiqDLzP+liu2vmpuDhDxI9OHNcXi9p1apIpSMuv6vKeC0qTfRmWK+z1TC7QpuMBwcOsKXtbsr8Vs6uwQXNbmYNZcwZmxwNoleYdnsc4kiIcyM17GTEjz+a9W7N47OwsdqR9hTxzfKmZvIxJLR81oXR9utgvwmKeC2Kb3OdScPdc0mYEaETELnVtTOexqEqExAhIhADV6pidotbSoU2Nb3QptkcbXXla1cHtA5Q0m7fd6cFDLFtGnxMkYT2bb2NpVCWjwE2ncrrazXCHCWm0b+oWfgsT3kTpv58lPWwZb4mXaNRvCyvs6ipoZiaRpGW+Jm48OqbjqYxLIBAeLt68J5p1DGh2mgtl49VFVwjqZD6fu6ni08CpLRXJclTOXrUi0lrhBBghRrpttYY4j8xjfzAPGB+qP1DmuaIWqElJHJyY3CVMaUIQplYISJUAKvVPY3jYFRrjqbDiAP8AZXla6TsdtE0sRTuQNLcjJ+ahPonB7PeGkA394kmPmuY7Wdr6dAGmwy/ebADz3qPbmMex5LRIqMcWni7KbE9ZXnuzOz9fFZqgyBslpfVc9jQ7UuBb7xFxlvrpvGHHBSbT0dKUnFJrZq9m+0dSpj6EunM/KRyLTK73tNtCCBPoszY3Z3C99SfTPjpfsZlY4mRJklx1IBNz5LQ7R7PzmQYPqFXnjGqiavGbbufZymL2UzEvb3hIboSIn1K6bs32UpUR3mHZ+Z4mue9xPhnRoERuuFj4GqGuh1r+X9Ls9kPzNlpBA4EW8tyrw5GviT8jEm+RUf2ceXE1X2JuGh0kcM73FXMNs1rBlaIbrxcSN5d/AWoxs6/HkmbR8DJ3clc4+yhN3TM7aFSx4j7PyXJ47FDcFqbRxGtyfnP1XOVASZusuRps24oUiLEi0m3HeFp7Pw8AcNTHQ7/VZr6IIh17XWrg8Szwsk6jhun+PipQasjmujLx+Gg1OLDMCbmZMfNJ2T2pQc10Ny1SYfa5kmCDwWljHQ8v1By5uotJ4aKjS2AH56mHs7OcwHOCLcJupfaK10rLP/RWh9V41c217EH/AGAux2VSimx+jgSw8SYtPO8dVhFuVlIPJzucWO+Y+IC2KONz4Mvb72dgcB+5py5uhaGnzKswPbM3lbSKfbqgzEYCqXNBfTGYHeMomfh814CV9CYnAh+ErsqTDqTw2PeD4lsb5mF8+EcV0I9HLn2MISwhAUisRCchFgRJQUicwwQeBB9CpCOlo7Lr0qbaj2FocJF7kcSNys4THGdeoWntLa/fOaS7wljYG7RZeMwoklnVYpO2dzHDjBU7DG0WkhzJa4m4GhRgNoFlnCRvB0UGGqFpk3HVXDSZVuPC+L8CmRLIpAeJhEc/kqO1NjNreJkNqHn4Xn6FTYYZZEyN6mbSG4mJ82lRUnF6JSxqcdnC1GFpIIggwRvBTV3G1ditrtzWbU3OGj+vNcVXpFri1wggwQtkJqRyMmJwYxEIhCmVApqFSCDMEEEHhChQkB7RsLHtxNFgeBIbIBdEHfB6/BXsB2aLaXd5srTULwAM0ZgJi2+CV5r2F2oW1qVOYHeAX0LXWLb6XvP8r3HAvWDLHjOvs6fjy5Q/Q7ZuzGMy06f6RmPFzuJ5wsjtJtOlTmDmubzw8uKodvtovoNz03ESC0iJBG48l5NW2u+pd755EED0SUXJUkaVJQacmdY3bNLvJc6Ar2H7TAVWfhnDM4xGgdyJ+q4nYewnYupwaBdxEwOn0XW7M7KU6FRr5Ly24mIB4wFGeKEf2WxzSn6VHouw9uCs05pbUbZ7TAcDx6c1HtfG2IB+XBYD6ZkVWnK8A3t4m72uH3HwTsVjswINiLR15quU3VEo41ytFCrVLjyT6tLKJJ++u9V6btIkQdZgp2PfYAkmdOX8LOzS+ynVff75qGg7Kc3OU/LLb7yevROpi3S3XqU06Bl7Z1SXQQSHCDOt98J+xaj6bqrjA8ZazmABNlVw2onjzIC2WNFrcJ6lo+YVvcTPJJSr0ZWMrVHPNWIp0hDbyX1HCAY4An4Lrey1JrcIC8wKhn0Eef8Aa4rbW0BSqMYdLuInWTAHwJW9gdrsqUw2YyN/LFgD5cb3VuJcdmLyXekd/iMBnpPZF3NMEWMxu56L5f29Sc3EVQ8Q4VHZ7ZfFPiJbukyfNfTGydonI2eH2F4l7YqLPx7nstna0vH+Ua+g9QVui9HMl2cIhKEkKZERKhKgRAEoQlCmItYfFkANJ005clvbOxoGusLl1ZoVtx8j9FVOCZqweQ4afR01XCB92EB3DcVQp1HNcWkQRzUNHEkW0V/ClpMEZgd/PqqWqN6lz6JWVrJK2KtmGoTjSA0UAyh0Hf8AVQrZZbo2tmYwd0YvBuOAPDzWJ202bBbVbcEQ469Cii91Jxi14I3FbuDxGb8t8d3UaWwb67uu9ST4uyjJj5xo85QtXtFsZ2GqEXLP0n6Hmspa001aOXKLi6YiJQhMiSUKpa4OaYIIIPAi4Xv3ZbbIxFBlYfqbccHCzh6gr59C7r2Z7ZNNz6BNnDO0HQEDxDzAnyKz+RC48l6NfiZOM+L9nddoj3tWkCbB2aNdL6eQV/D9nqFZhY+lTIeSXEtAObe7NqDzWdg3Z6x//N0erVQ7QVMViav4bCnu2tANSpJytm4BI1Mblkw22dPKrVI2W7OweCzMZVgTMZ2zI1kka6BVKuOwge0srNmZdLwRbosRvZTB03TjMS+u87gcjCecXPqrDtrYal4MLRYBuIYDM6SSLq2cYL3/AGPGn0aGIx9N5tUpno6QPVUe8/Mb4pEgHd4XWT/+mV6jQ6oGMBFgWCdP2xqpsHgGtpvMBvhOS/Dffmss6LlotVdnBhl1rm3Hh1SbQwoyi1m7955QRzVvaFfM0P8A3MbpxIBUWN8TGm+mY/wfiqmEW9NmG5kiwiFT725Gm77Cs46tE5eF/vzWUyoB6/c+iIxLWzVpVoOuun+1T2ttp1B8wcr2682HW/VPYQGl37jIvpMCFDtSh37Gt/VItIO7WeYn0V+KKemZ8smto57au1DXf3jtQ0NEcB/ZWjst7i214jn5clj7Qb3XhAl2aP8AEeXquk7NukZQ2513xbitjx2jmZMnyo7Xs5iKjmZZ1IIOgbGv0XJe1/DtNVtVpkkBrx00cDvvmHot7B7UZQbGYBxLjG4QI/gei8x25tV9R7szszXHTXKR7wAPn6hThGkZcj2ZAShNJTgpkBUIQkOiBKmpytIAlCRCQGlh3Z2x+po9Wp9N7hvVPZ2K7uo18SAfEOLTr8FrY2mwO8Blrrt6FVSVM2YJWiR9QwN6g98yD5b0U+um5I6mXGRY+iqo2N60S0nGYfccd4VumHNuTmbOvDgQs7NUg219VYoYjLG8aEHek0EZI6J7W4ikaboLnDwkn49QuE2ls59F5a7yI0PRdFh6xDpExvHAq9VosrNAdJB10kEbxwShkcP0Qz4FkVrs4NELotqdlqjJdSPeNF7e8N9wsvE7Ir02Co+k9rHaOLfCfMaea1xmpdHOljlF7RRVrZeNNGqyq3VhnqNCPMSFWSpveiCdOz3TY2Xw1m3a5hIP+LhPnuVZ2IxDqThSYGZqj87iIkZyGnn4QPRUvZztHNgQNXUnOp84Hib8HR5LpqeJbUADTab3XLa4ScTtRlySkc/s3s6ZBjOf1ZvcJ4SY+q3cLgGstlYw7g3T/wBRwWmMU0MAAE6RMfHgszE4ixgjqAY+KscNdli2Or4beSJBnUkz9/JZG0yQ0QdOQF+Nt60aVclsmwE6xfiVz21McIiYubaWEqiSLYLeyatj2ik0mZba/uiRy1RXx5NNu4Ean7+4WCdoNd4ZgHW+qssyhsEzGnBQaZYqK2LqTb7/ANqpgiHOubT8G6/T1TNp1gJAI6HVU6Dy1oNi59miYIHX1JKvhD4lOTJ8jTxeIzEDcDaPgreGrGWu1cDYDVxPhbHOSBCyD4bkieO7RbXZLEMp1u9rwKdAGu7jNMHu2R+4uIMdFOEaKM09WZPbrZP4WrTpvc11YsFSq1s/ll+jCd5AWLgtoOpmWmEm2NovxNepXqHx1Xlx4CTZo5AQB0VVgXRjGlRxpScnbL2Oe94z03TxabnWbcb/AGViPcSTOu9aDSQbJmJcHmS0ToSN/MoojZRCkpgmwE9Lq5QwwJ0FldFhaw5W+SOIWZn4Z/7T6IWjHJKjgg5MwEoQUiAFCVNSoAVXcNiC5uQnT3T9FRSJNWSjLi7NNruBgp9Jk6m/NU6VeddfmrjXgiCqmqNeOaZYbVj/ACA4KZoDr/2qLQWnkVZpMH6SROvBVtF8ZOy9h8PJgGFMx2RzWiSePFMwoIIEgCNd9+AV+hSBk6n70VEmbIL6F79xHDcYN16X2Aw4dgstQBzS9whwBEdCvNqlAtAK9W7E08uCpWguBd/yKMfZn8vqjjPaB2DwzaT69BnduaMzg0+Aib+HcV5NUwg/SfI2X0L7QH5dn4k//WR6mF88F6249nLmtnSdhNpnD1nU3SGVgBwAe2ct+YJHovRtlYkOL4gSLCxgzew6rxdlcjQrZ2b2mq0t86a620uqc3juT5RNPj+SoR4yO4xW2Hh7mw4Bh8UREQYPwWLV7QeA5Xan9pAt/ksTaW2n1rtOWbuA/UYi53rHqvIPiJ0UVhdbNL8xf6nUVNrkgTVJIGg06dFl4zaTnb7LJFThZStG9P8AxJCfkylol/FGZ4KR21HaT5KvEoFNPjH2QUp+mSPrF2v9rc2ZSOXvHaxDdQGjgPqsrA0M7gFvFuctpsBcJDQAPE5xNmDmT81XP6Rfj+2MoNzvGVuZ5OWkwCczife5j+Cpu184Wm3ByO9cRVxRHE/9qlPIS48y3gvSsBsinsnCVMZiQ12IDLARFObMoU+ZJAJ58AvD9oYt1Wo+o8y97i5x4kn5K7Dj3bMPkZ+XxXRWaE9IAlWqjIChpiep+qkrDwn0+isYShAk6kW6ISBskpsgbvvVOdfRKSmPrhvNAh+XkhUjjShLYGYkSykSAEIQgBUhRKJQMRWMPW3E9Cq5SFFWNOujYpVDoYKs0aQm59CsFlUhWKeM4qpwZojmXs6il3Q1cSfgrDcSAPDfquco4rgZV3D4i6oeM1R8j6Neli3vcGalxAA5kx9V7lgqIp02MH6Wtb6BeU9gNnCvimkC1Id4/gI90evyXq4cklRHLLkcd7XsXk2e5u+o9jfjJ+S8JXqfttx09xRn9zz8h8yvLVpxL4mLJ2EIlKhWkBWuIVllcGzlWCUtQBcbSaeXROdQ4FV8PXjVW6gtIuoOCZZHLKJARClpvTmP3ESnMoAuF7Tfiq5Y2i6GVNmls6nYkANH7jy38V7F7OuyIoNGKrtIqkfksdrTa4Xe4bqjh6AxvK5DsX+CpkYjG1qVNjD+TSc4ZnuH6ywSSAdBxvuC6TtD7VsKKNT8M8vq5SKcscGZjYEk7hr5KiEW3ZZnypLjH/px3te7T/iMQcPTM0aBh0Gz6seI9Gzl65l58QnyTJnMSSSdZJMknqlaFtiqRgY0BTsw3H0/lS0qIFzqpip7EUNpCGiB+oKek2w6JuOp5gAP3D/anaIGZMQraYAuqVYMGrgmV6znmG6bzoAqha2YvUdy0+CTBE3fU+BSJndu/wDjb9+aEDKSEgShQAEISFAwQkSgIAEidCIQA1InwkhAzpuwWFHeVcQ8Atw1IvAOhqPllMR/yPkilSBPi37xqtf2cYfv8NjcO2O9d3VRotLmsLg4DoSPVaLWUcD4jlr4oe6NaVE8T+5yzZrc6L8TSjZ0/Yag3B0nNqOAq1yCAbObTb7oI3SST5rsGVQRZeEYnaFR7zUe4l5MkrY2f22q0RB8YiwOvqocWTU0ZPtJ2h32OqcKcMHlr8SuXUmLrF73Pdq5xcepMqNa4qlRmk7dihEJAUoKkIUJybKCUwBwTqdYtTJQAkBK7EFNdWJ3qJwTUATMKWpWmwUCUBAFhjiNFpYauHDcHDXnzWU0oLk0I3KRnQz0TlT2JXGcCIPzV7aFeDbzTsVETlHiAXHKDbfyUlKs0jnwURH+0CIn0ZETDeW/qU2WtsBHQJ7yozTQAneIS92kTHox0sIQqxoUpqEIAEoSIQA4JYQhJjCEhCRCANPYO1n4Zz3sjxMLHcYJ3HctXB7UpPPilp53HqkQhwUhqTRNi8MCJbEcljVzEyhCqh3ROa0Z5KJQhXlYApSUIQASklKhNAAKVpSoSACmOCEIAVoToQhACpEIQBNhHw9p5p9XFGSDuJQhAEXfFT0cc7Q3HxQhOwolp1Dxt96pXPQhAqE73/IIQhOyJ//Z"/>
          <p:cNvSpPr>
            <a:spLocks noChangeAspect="1" noChangeArrowheads="1"/>
          </p:cNvSpPr>
          <p:nvPr/>
        </p:nvSpPr>
        <p:spPr bwMode="auto">
          <a:xfrm>
            <a:off x="24415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AutoShape 14" descr="data:image/jpeg;base64,/9j/4AAQSkZJRgABAQAAAQABAAD/2wCEAAkGBxQTEhUUEhQVFBQVFBcXFBcXFBUUFBUXFBQYFxUVFxQYHCggGBolHBQUITEhJSkrLi4uFx8zODMsNygtLiwBCgoKDg0OGxAQGywkICQsLC8sLCwsLCwsLCwsLCwsLCwsLCwsLCwsLCwsLCwsLCwsLCwsLCwsLCwsLCwsLCwsLP/AABEIALgBEgMBIgACEQEDEQH/xAAcAAABBQEBAQAAAAAAAAAAAAAAAQIDBAUGBwj/xAA8EAABAwIDBQUGBgIBBAMAAAABAAIRAyEEEjEFQVFhcQYTIoGRBzKhscHwFCNCUtHxYuGSFTOCslNjc//EABkBAAIDAQAAAAAAAAAAAAAAAAABAgMEBf/EACYRAAICAgICAgICAwAAAAAAAAABAhEDIRIxBEEiUWFxFMETQoH/2gAMAwEAAhEDEQA/APEUqRKkAqEicEhCIKVEIAaUicUhCYCIQhAwShACdCBCQlShOYwkwNSkA6m0mwuSRAFzoV33YXsNUqvFSu0Bg0a4Tfm2IO/ktH2c9icwbWqCSTLRlJ32+In+l7bsXZDadMSBNyfl9Pikxoq7O2M1rAAwCw0aBw3ALQp7MbqbcApcTjgAQNQsrE4tzt8BVSnGJdGEpF+syk3UhZeMx1Ntsu/hc8Sq7wdZMjTh1Kxq4gkkknr9ysmTya6NOPx2zVO0GEe6Ggzw8tFAcVQ0MjyWFiMST7vDqqxP7r+X0VH8p/Ro/ifk678HIljs3n9FVqNeN8cVkYHar6V2yW88zh6TZdJSrtrNzsjmL2PC9wtGPLHJ12Z8mGUO+jB2xs+jiGGliWF7Tv8A1NPFrhcFeNdteyrsFUEEvoVP+3U572OG50eq94xAGjgsbamz21abqb/HTeLsdryLXatcNxCuU+JRLHfR89FC6Htb2WqYN0+/RcfA/eP8HgaOHodQufhaUzO0IEsJQE4JWA2EQngJYSsBoCcEJUgBInJEAVEoSJVaIVARKEgHBKkCVIYEJhT0iBDISwnAJYTsBsJYTwEEJWMaF0nYLZZxGLawRYZzPBpbPWxK55jZPFemeynBFr31RGZvgH/lciTY6R5lJsa7PYdls7uk1oAEEzG+Db6K6MWSImyoZMrCSTAFhNv9nmq9DxbyBH1WbNlcXSNWHEpK2XKtUKvWcE004NrJ7aKyS5S7NkYxiQ1XyFUqRGl+K1HU7Ks6mBZQcGTUkY1QNFzAn+VUxT+gjotnF0Inh8Vi4xtzPDzPmqnFotjKyLDmCZMcI+q0Nl43u3kiS0xnGsg7x6/BYFetBknXyvGqs4PExvki/GR+ofH5pwlTTQ5x5KjssbSEZm3ETxsd/NZdUWtccP4T8Dj5aOB0n9OvwP3qlqAG7bcR/C3cuStHOcHF0zLxmEp1mOp1BmabEH75/e7xHtBsV+ErOpPuNWO/ewmzuvEcV7s9gJnR33uWft/YFPGUu6qw14vSqgTldx6HeE8eWnTKsuO9o8IASq1tPZ9TD1X0qrcr2GCNx4OB3tIuDzVZajKAQUSklAAiUSmoAdKE2UJgQJUiVTAEi1MNsGvUp961ngPuk2zRwG9ZtWmWmHAgjcUlJPSG4tK2gCUFNQCmIdKEkpJQA8JwTAU4KLAcEEpE+k2TfQXPRIC1h4Y3MfeOlpIEGSBx09V6z7HsIXU3Tf8APM3mcrGnUcyV5G4+OT7skA7hGg5bl7z7FsJ3WDBN3PJfe8B3ugDdaEMcTqdvG7aQ0Ak+dgmYZkCPL0VfG15qvceMDysFawxkTKwN8ptnUguONIcQAT03KZjU0smE820U6ER1AoXi4+yn1qh1mySmSRf7hQYypiRJ19fosrG0LErVrgC6ysdissgkclRP8l0L9GBi2RNp+Kz6BLLjTeJWlXqzJte/S6z6uvIqlaZqSs29nYkHfY/Lh98FeNctPET/AEVzOAq5SR+k6cZK2cPUBsel9Vpxz1Rkyw2ab3Bwn+x04ptFxH+Q4b1FQZG+26ysmnPXkravZlkYPbbsmzG0TUpCMTTbLOL2t1pH6HceS8Re0gkEEEWIOoK+kMMS0z815d7XOzgpVm4mk2GV5NQD3W1Br0kX8itGKVqmZMsadnnsolIhXFQsoSIQAqEiVAEC67D9iXdwx9R4Y+oJYzkdMx4lcmF2+L2hVqtZVAd3YY0AwYECDdRzScVo1eJihkk1L6LWIxT6TKVLTu2BscCNVBtOjTxLXB4DasAscOPAqI4htUEVDLjo7eFS7t9J/jEg6O3LKrTs6U1Fw41o5zFYV1Nxa8QQoYXc4ihTxLMr7PA8D/o7iFyGOwTqTyx4uPQ9FrhkUjk5sLxv8FUpE8pIVhQICnBybCEAPzKR7hlAG+5/j5KFCVAShxNvudF9Kezpw/D0wCILGdD+W2Y9Cvmmm6CDwK959kWPnCtG+mS09NQfooS1ROHs6HLx4k/FaVDl/Sy6T5JnT6qfvHDQwubB7Os1o2menmqtfFtBgGePJZDdokVA0kEkcbW3mFU2hSqjM5j2k/tLS0Hhf6qyWXWhRxb2ateu07/JRVcaGt4ed7b43LyTb3aPFU6kOJpkTABEGd8jVc7ituV6vhdUcQDa5vPPhrpxKcYynsMjjDTPWdo9qmEFtOHbveg8yDKwMTtF1T3gY4zPlZY+wey1SrSNSoH0LW75jRnfJnK0jMWxl563VjC7BrNfDKhqNGrcth0zO+EhRy4a7ZZhyqrSNSmczIvyPS5vyAUtUCRqLT8NyvUdmOy5n3cRAGgA4BrTGoGpcqGIBDiL6/e5Y5a0a4O2DmgXCvYNzSAM14kcrxHRZOIqwI+anwLpAdbMPdO+4kjpYKcGQyx0dA5+XUweVtN4Thj3NHiqDLzP+liu2vmpuDhDxI9OHNcXi9p1apIpSMuv6vKeC0qTfRmWK+z1TC7QpuMBwcOsKXtbsr8Vs6uwQXNbmYNZcwZmxwNoleYdnsc4kiIcyM17GTEjz+a9W7N47OwsdqR9hTxzfKmZvIxJLR81oXR9utgvwmKeC2Kb3OdScPdc0mYEaETELnVtTOexqEqExAhIhADV6pidotbSoU2Nb3QptkcbXXla1cHtA5Q0m7fd6cFDLFtGnxMkYT2bb2NpVCWjwE2ncrrazXCHCWm0b+oWfgsT3kTpv58lPWwZb4mXaNRvCyvs6ipoZiaRpGW+Jm48OqbjqYxLIBAeLt68J5p1DGh2mgtl49VFVwjqZD6fu6ni08CpLRXJclTOXrUi0lrhBBghRrpttYY4j8xjfzAPGB+qP1DmuaIWqElJHJyY3CVMaUIQplYISJUAKvVPY3jYFRrjqbDiAP8AZXla6TsdtE0sRTuQNLcjJ+ahPonB7PeGkA394kmPmuY7Wdr6dAGmwy/ebADz3qPbmMex5LRIqMcWni7KbE9ZXnuzOz9fFZqgyBslpfVc9jQ7UuBb7xFxlvrpvGHHBSbT0dKUnFJrZq9m+0dSpj6EunM/KRyLTK73tNtCCBPoszY3Z3C99SfTPjpfsZlY4mRJklx1IBNz5LQ7R7PzmQYPqFXnjGqiavGbbufZymL2UzEvb3hIboSIn1K6bs32UpUR3mHZ+Z4mue9xPhnRoERuuFj4GqGuh1r+X9Ls9kPzNlpBA4EW8tyrw5GviT8jEm+RUf2ceXE1X2JuGh0kcM73FXMNs1rBlaIbrxcSN5d/AWoxs6/HkmbR8DJ3clc4+yhN3TM7aFSx4j7PyXJ47FDcFqbRxGtyfnP1XOVASZusuRps24oUiLEi0m3HeFp7Pw8AcNTHQ7/VZr6IIh17XWrg8Szwsk6jhun+PipQasjmujLx+Gg1OLDMCbmZMfNJ2T2pQc10Ny1SYfa5kmCDwWljHQ8v1By5uotJ4aKjS2AH56mHs7OcwHOCLcJupfaK10rLP/RWh9V41c217EH/AGAux2VSimx+jgSw8SYtPO8dVhFuVlIPJzucWO+Y+IC2KONz4Mvb72dgcB+5py5uhaGnzKswPbM3lbSKfbqgzEYCqXNBfTGYHeMomfh814CV9CYnAh+ErsqTDqTw2PeD4lsb5mF8+EcV0I9HLn2MISwhAUisRCchFgRJQUicwwQeBB9CpCOlo7Lr0qbaj2FocJF7kcSNys4THGdeoWntLa/fOaS7wljYG7RZeMwoklnVYpO2dzHDjBU7DG0WkhzJa4m4GhRgNoFlnCRvB0UGGqFpk3HVXDSZVuPC+L8CmRLIpAeJhEc/kqO1NjNreJkNqHn4Xn6FTYYZZEyN6mbSG4mJ82lRUnF6JSxqcdnC1GFpIIggwRvBTV3G1ditrtzWbU3OGj+vNcVXpFri1wggwQtkJqRyMmJwYxEIhCmVApqFSCDMEEEHhChQkB7RsLHtxNFgeBIbIBdEHfB6/BXsB2aLaXd5srTULwAM0ZgJi2+CV5r2F2oW1qVOYHeAX0LXWLb6XvP8r3HAvWDLHjOvs6fjy5Q/Q7ZuzGMy06f6RmPFzuJ5wsjtJtOlTmDmubzw8uKodvtovoNz03ESC0iJBG48l5NW2u+pd755EED0SUXJUkaVJQacmdY3bNLvJc6Ar2H7TAVWfhnDM4xGgdyJ+q4nYewnYupwaBdxEwOn0XW7M7KU6FRr5Ly24mIB4wFGeKEf2WxzSn6VHouw9uCs05pbUbZ7TAcDx6c1HtfG2IB+XBYD6ZkVWnK8A3t4m72uH3HwTsVjswINiLR15quU3VEo41ytFCrVLjyT6tLKJJ++u9V6btIkQdZgp2PfYAkmdOX8LOzS+ynVff75qGg7Kc3OU/LLb7yevROpi3S3XqU06Bl7Z1SXQQSHCDOt98J+xaj6bqrjA8ZazmABNlVw2onjzIC2WNFrcJ6lo+YVvcTPJJSr0ZWMrVHPNWIp0hDbyX1HCAY4An4Lrey1JrcIC8wKhn0Eef8Aa4rbW0BSqMYdLuInWTAHwJW9gdrsqUw2YyN/LFgD5cb3VuJcdmLyXekd/iMBnpPZF3NMEWMxu56L5f29Sc3EVQ8Q4VHZ7ZfFPiJbukyfNfTGydonI2eH2F4l7YqLPx7nstna0vH+Ua+g9QVui9HMl2cIhKEkKZERKhKgRAEoQlCmItYfFkANJ005clvbOxoGusLl1ZoVtx8j9FVOCZqweQ4afR01XCB92EB3DcVQp1HNcWkQRzUNHEkW0V/ClpMEZgd/PqqWqN6lz6JWVrJK2KtmGoTjSA0UAyh0Hf8AVQrZZbo2tmYwd0YvBuOAPDzWJ202bBbVbcEQ469Cii91Jxi14I3FbuDxGb8t8d3UaWwb67uu9ST4uyjJj5xo85QtXtFsZ2GqEXLP0n6Hmspa001aOXKLi6YiJQhMiSUKpa4OaYIIIPAi4Xv3ZbbIxFBlYfqbccHCzh6gr59C7r2Z7ZNNz6BNnDO0HQEDxDzAnyKz+RC48l6NfiZOM+L9nddoj3tWkCbB2aNdL6eQV/D9nqFZhY+lTIeSXEtAObe7NqDzWdg3Z6x//N0erVQ7QVMViav4bCnu2tANSpJytm4BI1Mblkw22dPKrVI2W7OweCzMZVgTMZ2zI1kka6BVKuOwge0srNmZdLwRbosRvZTB03TjMS+u87gcjCecXPqrDtrYal4MLRYBuIYDM6SSLq2cYL3/AGPGn0aGIx9N5tUpno6QPVUe8/Mb4pEgHd4XWT/+mV6jQ6oGMBFgWCdP2xqpsHgGtpvMBvhOS/Dffmss6LlotVdnBhl1rm3Hh1SbQwoyi1m7955QRzVvaFfM0P8A3MbpxIBUWN8TGm+mY/wfiqmEW9NmG5kiwiFT725Gm77Cs46tE5eF/vzWUyoB6/c+iIxLWzVpVoOuun+1T2ttp1B8wcr2682HW/VPYQGl37jIvpMCFDtSh37Gt/VItIO7WeYn0V+KKemZ8smto57au1DXf3jtQ0NEcB/ZWjst7i214jn5clj7Qb3XhAl2aP8AEeXquk7NukZQ2513xbitjx2jmZMnyo7Xs5iKjmZZ1IIOgbGv0XJe1/DtNVtVpkkBrx00cDvvmHot7B7UZQbGYBxLjG4QI/gei8x25tV9R7szszXHTXKR7wAPn6hThGkZcj2ZAShNJTgpkBUIQkOiBKmpytIAlCRCQGlh3Z2x+po9Wp9N7hvVPZ2K7uo18SAfEOLTr8FrY2mwO8Blrrt6FVSVM2YJWiR9QwN6g98yD5b0U+um5I6mXGRY+iqo2N60S0nGYfccd4VumHNuTmbOvDgQs7NUg219VYoYjLG8aEHek0EZI6J7W4ikaboLnDwkn49QuE2ls59F5a7yI0PRdFh6xDpExvHAq9VosrNAdJB10kEbxwShkcP0Qz4FkVrs4NELotqdlqjJdSPeNF7e8N9wsvE7Ir02Co+k9rHaOLfCfMaea1xmpdHOljlF7RRVrZeNNGqyq3VhnqNCPMSFWSpveiCdOz3TY2Xw1m3a5hIP+LhPnuVZ2IxDqThSYGZqj87iIkZyGnn4QPRUvZztHNgQNXUnOp84Hib8HR5LpqeJbUADTab3XLa4ScTtRlySkc/s3s6ZBjOf1ZvcJ4SY+q3cLgGstlYw7g3T/wBRwWmMU0MAAE6RMfHgszE4ixgjqAY+KscNdli2Or4beSJBnUkz9/JZG0yQ0QdOQF+Nt60aVclsmwE6xfiVz21McIiYubaWEqiSLYLeyatj2ik0mZba/uiRy1RXx5NNu4Ean7+4WCdoNd4ZgHW+qssyhsEzGnBQaZYqK2LqTb7/ANqpgiHOubT8G6/T1TNp1gJAI6HVU6Dy1oNi59miYIHX1JKvhD4lOTJ8jTxeIzEDcDaPgreGrGWu1cDYDVxPhbHOSBCyD4bkieO7RbXZLEMp1u9rwKdAGu7jNMHu2R+4uIMdFOEaKM09WZPbrZP4WrTpvc11YsFSq1s/ll+jCd5AWLgtoOpmWmEm2NovxNepXqHx1Xlx4CTZo5AQB0VVgXRjGlRxpScnbL2Oe94z03TxabnWbcb/AGViPcSTOu9aDSQbJmJcHmS0ToSN/MoojZRCkpgmwE9Lq5QwwJ0FldFhaw5W+SOIWZn4Z/7T6IWjHJKjgg5MwEoQUiAFCVNSoAVXcNiC5uQnT3T9FRSJNWSjLi7NNruBgp9Jk6m/NU6VeddfmrjXgiCqmqNeOaZYbVj/ACA4KZoDr/2qLQWnkVZpMH6SROvBVtF8ZOy9h8PJgGFMx2RzWiSePFMwoIIEgCNd9+AV+hSBk6n70VEmbIL6F79xHDcYN16X2Aw4dgstQBzS9whwBEdCvNqlAtAK9W7E08uCpWguBd/yKMfZn8vqjjPaB2DwzaT69BnduaMzg0+Aib+HcV5NUwg/SfI2X0L7QH5dn4k//WR6mF88F6249nLmtnSdhNpnD1nU3SGVgBwAe2ct+YJHovRtlYkOL4gSLCxgzew6rxdlcjQrZ2b2mq0t86a620uqc3juT5RNPj+SoR4yO4xW2Hh7mw4Bh8UREQYPwWLV7QeA5Xan9pAt/ksTaW2n1rtOWbuA/UYi53rHqvIPiJ0UVhdbNL8xf6nUVNrkgTVJIGg06dFl4zaTnb7LJFThZStG9P8AxJCfkylol/FGZ4KR21HaT5KvEoFNPjH2QUp+mSPrF2v9rc2ZSOXvHaxDdQGjgPqsrA0M7gFvFuctpsBcJDQAPE5xNmDmT81XP6Rfj+2MoNzvGVuZ5OWkwCczife5j+Cpu184Wm3ByO9cRVxRHE/9qlPIS48y3gvSsBsinsnCVMZiQ12IDLARFObMoU+ZJAJ58AvD9oYt1Wo+o8y97i5x4kn5K7Dj3bMPkZ+XxXRWaE9IAlWqjIChpiep+qkrDwn0+isYShAk6kW6ISBskpsgbvvVOdfRKSmPrhvNAh+XkhUjjShLYGYkSykSAEIQgBUhRKJQMRWMPW3E9Cq5SFFWNOujYpVDoYKs0aQm59CsFlUhWKeM4qpwZojmXs6il3Q1cSfgrDcSAPDfquco4rgZV3D4i6oeM1R8j6Neli3vcGalxAA5kx9V7lgqIp02MH6Wtb6BeU9gNnCvimkC1Id4/gI90evyXq4cklRHLLkcd7XsXk2e5u+o9jfjJ+S8JXqfttx09xRn9zz8h8yvLVpxL4mLJ2EIlKhWkBWuIVllcGzlWCUtQBcbSaeXROdQ4FV8PXjVW6gtIuoOCZZHLKJARClpvTmP3ESnMoAuF7Tfiq5Y2i6GVNmls6nYkANH7jy38V7F7OuyIoNGKrtIqkfksdrTa4Xe4bqjh6AxvK5DsX+CpkYjG1qVNjD+TSc4ZnuH6ywSSAdBxvuC6TtD7VsKKNT8M8vq5SKcscGZjYEk7hr5KiEW3ZZnypLjH/px3te7T/iMQcPTM0aBh0Gz6seI9Gzl65l58QnyTJnMSSSdZJMknqlaFtiqRgY0BTsw3H0/lS0qIFzqpip7EUNpCGiB+oKek2w6JuOp5gAP3D/anaIGZMQraYAuqVYMGrgmV6znmG6bzoAqha2YvUdy0+CTBE3fU+BSJndu/wDjb9+aEDKSEgShQAEISFAwQkSgIAEidCIQA1InwkhAzpuwWFHeVcQ8Atw1IvAOhqPllMR/yPkilSBPi37xqtf2cYfv8NjcO2O9d3VRotLmsLg4DoSPVaLWUcD4jlr4oe6NaVE8T+5yzZrc6L8TSjZ0/Yag3B0nNqOAq1yCAbObTb7oI3SST5rsGVQRZeEYnaFR7zUe4l5MkrY2f22q0RB8YiwOvqocWTU0ZPtJ2h32OqcKcMHlr8SuXUmLrF73Pdq5xcepMqNa4qlRmk7dihEJAUoKkIUJybKCUwBwTqdYtTJQAkBK7EFNdWJ3qJwTUATMKWpWmwUCUBAFhjiNFpYauHDcHDXnzWU0oLk0I3KRnQz0TlT2JXGcCIPzV7aFeDbzTsVETlHiAXHKDbfyUlKs0jnwURH+0CIn0ZETDeW/qU2WtsBHQJ7yozTQAneIS92kTHox0sIQqxoUpqEIAEoSIQA4JYQhJjCEhCRCANPYO1n4Zz3sjxMLHcYJ3HctXB7UpPPilp53HqkQhwUhqTRNi8MCJbEcljVzEyhCqh3ROa0Z5KJQhXlYApSUIQASklKhNAAKVpSoSACmOCEIAVoToQhACpEIQBNhHw9p5p9XFGSDuJQhAEXfFT0cc7Q3HxQhOwolp1Dxt96pXPQhAqE73/IIQhOyJ//Z"/>
          <p:cNvSpPr>
            <a:spLocks noChangeAspect="1" noChangeArrowheads="1"/>
          </p:cNvSpPr>
          <p:nvPr/>
        </p:nvSpPr>
        <p:spPr bwMode="auto">
          <a:xfrm>
            <a:off x="2593975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AutoShape 16" descr="data:image/jpeg;base64,/9j/4AAQSkZJRgABAQAAAQABAAD/2wCEAAkGBxQTEhUUEhQVFBQVFBcXFBcXFBUUFBUXFBQYFxUVFxQYHCggGBolHBQUITEhJSkrLi4uFx8zODMsNygtLiwBCgoKDg0OGxAQGywkICQsLC8sLCwsLCwsLCwsLCwsLCwsLCwsLCwsLCwsLCwsLCwsLCwsLCwsLCwsLCwsLCwsLP/AABEIALgBEgMBIgACEQEDEQH/xAAcAAABBQEBAQAAAAAAAAAAAAAAAQIDBAUGBwj/xAA8EAABAwIDBQUGBgIBBAMAAAABAAIRAyEEEjEFQVFhcQYTIoGRBzKhscHwFCNCUtHxYuGSFTOCslNjc//EABkBAAIDAQAAAAAAAAAAAAAAAAABAgMEBf/EACYRAAICAgICAgICAwAAAAAAAAABAhEDIRIxBEEiUWFxFMETQoH/2gAMAwEAAhEDEQA/APEUqRKkAqEicEhCIKVEIAaUicUhCYCIQhAwShACdCBCQlShOYwkwNSkA6m0mwuSRAFzoV33YXsNUqvFSu0Bg0a4Tfm2IO/ktH2c9icwbWqCSTLRlJ32+In+l7bsXZDadMSBNyfl9Pikxoq7O2M1rAAwCw0aBw3ALQp7MbqbcApcTjgAQNQsrE4tzt8BVSnGJdGEpF+syk3UhZeMx1Ntsu/hc8Sq7wdZMjTh1Kxq4gkkknr9ysmTya6NOPx2zVO0GEe6Ggzw8tFAcVQ0MjyWFiMST7vDqqxP7r+X0VH8p/Ro/ifk678HIljs3n9FVqNeN8cVkYHar6V2yW88zh6TZdJSrtrNzsjmL2PC9wtGPLHJ12Z8mGUO+jB2xs+jiGGliWF7Tv8A1NPFrhcFeNdteyrsFUEEvoVP+3U572OG50eq94xAGjgsbamz21abqb/HTeLsdryLXatcNxCuU+JRLHfR89FC6Htb2WqYN0+/RcfA/eP8HgaOHodQufhaUzO0IEsJQE4JWA2EQngJYSsBoCcEJUgBInJEAVEoSJVaIVARKEgHBKkCVIYEJhT0iBDISwnAJYTsBsJYTwEEJWMaF0nYLZZxGLawRYZzPBpbPWxK55jZPFemeynBFr31RGZvgH/lciTY6R5lJsa7PYdls7uk1oAEEzG+Db6K6MWSImyoZMrCSTAFhNv9nmq9DxbyBH1WbNlcXSNWHEpK2XKtUKvWcE004NrJ7aKyS5S7NkYxiQ1XyFUqRGl+K1HU7Ks6mBZQcGTUkY1QNFzAn+VUxT+gjotnF0Inh8Vi4xtzPDzPmqnFotjKyLDmCZMcI+q0Nl43u3kiS0xnGsg7x6/BYFetBknXyvGqs4PExvki/GR+ofH5pwlTTQ5x5KjssbSEZm3ETxsd/NZdUWtccP4T8Dj5aOB0n9OvwP3qlqAG7bcR/C3cuStHOcHF0zLxmEp1mOp1BmabEH75/e7xHtBsV+ErOpPuNWO/ewmzuvEcV7s9gJnR33uWft/YFPGUu6qw14vSqgTldx6HeE8eWnTKsuO9o8IASq1tPZ9TD1X0qrcr2GCNx4OB3tIuDzVZajKAQUSklAAiUSmoAdKE2UJgQJUiVTAEi1MNsGvUp961ngPuk2zRwG9ZtWmWmHAgjcUlJPSG4tK2gCUFNQCmIdKEkpJQA8JwTAU4KLAcEEpE+k2TfQXPRIC1h4Y3MfeOlpIEGSBx09V6z7HsIXU3Tf8APM3mcrGnUcyV5G4+OT7skA7hGg5bl7z7FsJ3WDBN3PJfe8B3ugDdaEMcTqdvG7aQ0Ak+dgmYZkCPL0VfG15qvceMDysFawxkTKwN8ptnUguONIcQAT03KZjU0smE820U6ER1AoXi4+yn1qh1mySmSRf7hQYypiRJ19fosrG0LErVrgC6ysdissgkclRP8l0L9GBi2RNp+Kz6BLLjTeJWlXqzJte/S6z6uvIqlaZqSs29nYkHfY/Lh98FeNctPET/AEVzOAq5SR+k6cZK2cPUBsel9Vpxz1Rkyw2ab3Bwn+x04ptFxH+Q4b1FQZG+26ysmnPXkravZlkYPbbsmzG0TUpCMTTbLOL2t1pH6HceS8Re0gkEEEWIOoK+kMMS0z815d7XOzgpVm4mk2GV5NQD3W1Br0kX8itGKVqmZMsadnnsolIhXFQsoSIQAqEiVAEC67D9iXdwx9R4Y+oJYzkdMx4lcmF2+L2hVqtZVAd3YY0AwYECDdRzScVo1eJihkk1L6LWIxT6TKVLTu2BscCNVBtOjTxLXB4DasAscOPAqI4htUEVDLjo7eFS7t9J/jEg6O3LKrTs6U1Fw41o5zFYV1Nxa8QQoYXc4ihTxLMr7PA8D/o7iFyGOwTqTyx4uPQ9FrhkUjk5sLxv8FUpE8pIVhQICnBybCEAPzKR7hlAG+5/j5KFCVAShxNvudF9Kezpw/D0wCILGdD+W2Y9Cvmmm6CDwK959kWPnCtG+mS09NQfooS1ROHs6HLx4k/FaVDl/Sy6T5JnT6qfvHDQwubB7Os1o2menmqtfFtBgGePJZDdokVA0kEkcbW3mFU2hSqjM5j2k/tLS0Hhf6qyWXWhRxb2ateu07/JRVcaGt4ed7b43LyTb3aPFU6kOJpkTABEGd8jVc7ituV6vhdUcQDa5vPPhrpxKcYynsMjjDTPWdo9qmEFtOHbveg8yDKwMTtF1T3gY4zPlZY+wey1SrSNSoH0LW75jRnfJnK0jMWxl563VjC7BrNfDKhqNGrcth0zO+EhRy4a7ZZhyqrSNSmczIvyPS5vyAUtUCRqLT8NyvUdmOy5n3cRAGgA4BrTGoGpcqGIBDiL6/e5Y5a0a4O2DmgXCvYNzSAM14kcrxHRZOIqwI+anwLpAdbMPdO+4kjpYKcGQyx0dA5+XUweVtN4Thj3NHiqDLzP+liu2vmpuDhDxI9OHNcXi9p1apIpSMuv6vKeC0qTfRmWK+z1TC7QpuMBwcOsKXtbsr8Vs6uwQXNbmYNZcwZmxwNoleYdnsc4kiIcyM17GTEjz+a9W7N47OwsdqR9hTxzfKmZvIxJLR81oXR9utgvwmKeC2Kb3OdScPdc0mYEaETELnVtTOexqEqExAhIhADV6pidotbSoU2Nb3QptkcbXXla1cHtA5Q0m7fd6cFDLFtGnxMkYT2bb2NpVCWjwE2ncrrazXCHCWm0b+oWfgsT3kTpv58lPWwZb4mXaNRvCyvs6ipoZiaRpGW+Jm48OqbjqYxLIBAeLt68J5p1DGh2mgtl49VFVwjqZD6fu6ni08CpLRXJclTOXrUi0lrhBBghRrpttYY4j8xjfzAPGB+qP1DmuaIWqElJHJyY3CVMaUIQplYISJUAKvVPY3jYFRrjqbDiAP8AZXla6TsdtE0sRTuQNLcjJ+ahPonB7PeGkA394kmPmuY7Wdr6dAGmwy/ebADz3qPbmMex5LRIqMcWni7KbE9ZXnuzOz9fFZqgyBslpfVc9jQ7UuBb7xFxlvrpvGHHBSbT0dKUnFJrZq9m+0dSpj6EunM/KRyLTK73tNtCCBPoszY3Z3C99SfTPjpfsZlY4mRJklx1IBNz5LQ7R7PzmQYPqFXnjGqiavGbbufZymL2UzEvb3hIboSIn1K6bs32UpUR3mHZ+Z4mue9xPhnRoERuuFj4GqGuh1r+X9Ls9kPzNlpBA4EW8tyrw5GviT8jEm+RUf2ceXE1X2JuGh0kcM73FXMNs1rBlaIbrxcSN5d/AWoxs6/HkmbR8DJ3clc4+yhN3TM7aFSx4j7PyXJ47FDcFqbRxGtyfnP1XOVASZusuRps24oUiLEi0m3HeFp7Pw8AcNTHQ7/VZr6IIh17XWrg8Szwsk6jhun+PipQasjmujLx+Gg1OLDMCbmZMfNJ2T2pQc10Ny1SYfa5kmCDwWljHQ8v1By5uotJ4aKjS2AH56mHs7OcwHOCLcJupfaK10rLP/RWh9V41c217EH/AGAux2VSimx+jgSw8SYtPO8dVhFuVlIPJzucWO+Y+IC2KONz4Mvb72dgcB+5py5uhaGnzKswPbM3lbSKfbqgzEYCqXNBfTGYHeMomfh814CV9CYnAh+ErsqTDqTw2PeD4lsb5mF8+EcV0I9HLn2MISwhAUisRCchFgRJQUicwwQeBB9CpCOlo7Lr0qbaj2FocJF7kcSNys4THGdeoWntLa/fOaS7wljYG7RZeMwoklnVYpO2dzHDjBU7DG0WkhzJa4m4GhRgNoFlnCRvB0UGGqFpk3HVXDSZVuPC+L8CmRLIpAeJhEc/kqO1NjNreJkNqHn4Xn6FTYYZZEyN6mbSG4mJ82lRUnF6JSxqcdnC1GFpIIggwRvBTV3G1ditrtzWbU3OGj+vNcVXpFri1wggwQtkJqRyMmJwYxEIhCmVApqFSCDMEEEHhChQkB7RsLHtxNFgeBIbIBdEHfB6/BXsB2aLaXd5srTULwAM0ZgJi2+CV5r2F2oW1qVOYHeAX0LXWLb6XvP8r3HAvWDLHjOvs6fjy5Q/Q7ZuzGMy06f6RmPFzuJ5wsjtJtOlTmDmubzw8uKodvtovoNz03ESC0iJBG48l5NW2u+pd755EED0SUXJUkaVJQacmdY3bNLvJc6Ar2H7TAVWfhnDM4xGgdyJ+q4nYewnYupwaBdxEwOn0XW7M7KU6FRr5Ly24mIB4wFGeKEf2WxzSn6VHouw9uCs05pbUbZ7TAcDx6c1HtfG2IB+XBYD6ZkVWnK8A3t4m72uH3HwTsVjswINiLR15quU3VEo41ytFCrVLjyT6tLKJJ++u9V6btIkQdZgp2PfYAkmdOX8LOzS+ynVff75qGg7Kc3OU/LLb7yevROpi3S3XqU06Bl7Z1SXQQSHCDOt98J+xaj6bqrjA8ZazmABNlVw2onjzIC2WNFrcJ6lo+YVvcTPJJSr0ZWMrVHPNWIp0hDbyX1HCAY4An4Lrey1JrcIC8wKhn0Eef8Aa4rbW0BSqMYdLuInWTAHwJW9gdrsqUw2YyN/LFgD5cb3VuJcdmLyXekd/iMBnpPZF3NMEWMxu56L5f29Sc3EVQ8Q4VHZ7ZfFPiJbukyfNfTGydonI2eH2F4l7YqLPx7nstna0vH+Ua+g9QVui9HMl2cIhKEkKZERKhKgRAEoQlCmItYfFkANJ005clvbOxoGusLl1ZoVtx8j9FVOCZqweQ4afR01XCB92EB3DcVQp1HNcWkQRzUNHEkW0V/ClpMEZgd/PqqWqN6lz6JWVrJK2KtmGoTjSA0UAyh0Hf8AVQrZZbo2tmYwd0YvBuOAPDzWJ202bBbVbcEQ469Cii91Jxi14I3FbuDxGb8t8d3UaWwb67uu9ST4uyjJj5xo85QtXtFsZ2GqEXLP0n6Hmspa001aOXKLi6YiJQhMiSUKpa4OaYIIIPAi4Xv3ZbbIxFBlYfqbccHCzh6gr59C7r2Z7ZNNz6BNnDO0HQEDxDzAnyKz+RC48l6NfiZOM+L9nddoj3tWkCbB2aNdL6eQV/D9nqFZhY+lTIeSXEtAObe7NqDzWdg3Z6x//N0erVQ7QVMViav4bCnu2tANSpJytm4BI1Mblkw22dPKrVI2W7OweCzMZVgTMZ2zI1kka6BVKuOwge0srNmZdLwRbosRvZTB03TjMS+u87gcjCecXPqrDtrYal4MLRYBuIYDM6SSLq2cYL3/AGPGn0aGIx9N5tUpno6QPVUe8/Mb4pEgHd4XWT/+mV6jQ6oGMBFgWCdP2xqpsHgGtpvMBvhOS/Dffmss6LlotVdnBhl1rm3Hh1SbQwoyi1m7955QRzVvaFfM0P8A3MbpxIBUWN8TGm+mY/wfiqmEW9NmG5kiwiFT725Gm77Cs46tE5eF/vzWUyoB6/c+iIxLWzVpVoOuun+1T2ttp1B8wcr2682HW/VPYQGl37jIvpMCFDtSh37Gt/VItIO7WeYn0V+KKemZ8smto57au1DXf3jtQ0NEcB/ZWjst7i214jn5clj7Qb3XhAl2aP8AEeXquk7NukZQ2513xbitjx2jmZMnyo7Xs5iKjmZZ1IIOgbGv0XJe1/DtNVtVpkkBrx00cDvvmHot7B7UZQbGYBxLjG4QI/gei8x25tV9R7szszXHTXKR7wAPn6hThGkZcj2ZAShNJTgpkBUIQkOiBKmpytIAlCRCQGlh3Z2x+po9Wp9N7hvVPZ2K7uo18SAfEOLTr8FrY2mwO8Blrrt6FVSVM2YJWiR9QwN6g98yD5b0U+um5I6mXGRY+iqo2N60S0nGYfccd4VumHNuTmbOvDgQs7NUg219VYoYjLG8aEHek0EZI6J7W4ikaboLnDwkn49QuE2ls59F5a7yI0PRdFh6xDpExvHAq9VosrNAdJB10kEbxwShkcP0Qz4FkVrs4NELotqdlqjJdSPeNF7e8N9wsvE7Ir02Co+k9rHaOLfCfMaea1xmpdHOljlF7RRVrZeNNGqyq3VhnqNCPMSFWSpveiCdOz3TY2Xw1m3a5hIP+LhPnuVZ2IxDqThSYGZqj87iIkZyGnn4QPRUvZztHNgQNXUnOp84Hib8HR5LpqeJbUADTab3XLa4ScTtRlySkc/s3s6ZBjOf1ZvcJ4SY+q3cLgGstlYw7g3T/wBRwWmMU0MAAE6RMfHgszE4ixgjqAY+KscNdli2Or4beSJBnUkz9/JZG0yQ0QdOQF+Nt60aVclsmwE6xfiVz21McIiYubaWEqiSLYLeyatj2ik0mZba/uiRy1RXx5NNu4Ean7+4WCdoNd4ZgHW+qssyhsEzGnBQaZYqK2LqTb7/ANqpgiHOubT8G6/T1TNp1gJAI6HVU6Dy1oNi59miYIHX1JKvhD4lOTJ8jTxeIzEDcDaPgreGrGWu1cDYDVxPhbHOSBCyD4bkieO7RbXZLEMp1u9rwKdAGu7jNMHu2R+4uIMdFOEaKM09WZPbrZP4WrTpvc11YsFSq1s/ll+jCd5AWLgtoOpmWmEm2NovxNepXqHx1Xlx4CTZo5AQB0VVgXRjGlRxpScnbL2Oe94z03TxabnWbcb/AGViPcSTOu9aDSQbJmJcHmS0ToSN/MoojZRCkpgmwE9Lq5QwwJ0FldFhaw5W+SOIWZn4Z/7T6IWjHJKjgg5MwEoQUiAFCVNSoAVXcNiC5uQnT3T9FRSJNWSjLi7NNruBgp9Jk6m/NU6VeddfmrjXgiCqmqNeOaZYbVj/ACA4KZoDr/2qLQWnkVZpMH6SROvBVtF8ZOy9h8PJgGFMx2RzWiSePFMwoIIEgCNd9+AV+hSBk6n70VEmbIL6F79xHDcYN16X2Aw4dgstQBzS9whwBEdCvNqlAtAK9W7E08uCpWguBd/yKMfZn8vqjjPaB2DwzaT69BnduaMzg0+Aib+HcV5NUwg/SfI2X0L7QH5dn4k//WR6mF88F6249nLmtnSdhNpnD1nU3SGVgBwAe2ct+YJHovRtlYkOL4gSLCxgzew6rxdlcjQrZ2b2mq0t86a620uqc3juT5RNPj+SoR4yO4xW2Hh7mw4Bh8UREQYPwWLV7QeA5Xan9pAt/ksTaW2n1rtOWbuA/UYi53rHqvIPiJ0UVhdbNL8xf6nUVNrkgTVJIGg06dFl4zaTnb7LJFThZStG9P8AxJCfkylol/FGZ4KR21HaT5KvEoFNPjH2QUp+mSPrF2v9rc2ZSOXvHaxDdQGjgPqsrA0M7gFvFuctpsBcJDQAPE5xNmDmT81XP6Rfj+2MoNzvGVuZ5OWkwCczife5j+Cpu184Wm3ByO9cRVxRHE/9qlPIS48y3gvSsBsinsnCVMZiQ12IDLARFObMoU+ZJAJ58AvD9oYt1Wo+o8y97i5x4kn5K7Dj3bMPkZ+XxXRWaE9IAlWqjIChpiep+qkrDwn0+isYShAk6kW6ISBskpsgbvvVOdfRKSmPrhvNAh+XkhUjjShLYGYkSykSAEIQgBUhRKJQMRWMPW3E9Cq5SFFWNOujYpVDoYKs0aQm59CsFlUhWKeM4qpwZojmXs6il3Q1cSfgrDcSAPDfquco4rgZV3D4i6oeM1R8j6Neli3vcGalxAA5kx9V7lgqIp02MH6Wtb6BeU9gNnCvimkC1Id4/gI90evyXq4cklRHLLkcd7XsXk2e5u+o9jfjJ+S8JXqfttx09xRn9zz8h8yvLVpxL4mLJ2EIlKhWkBWuIVllcGzlWCUtQBcbSaeXROdQ4FV8PXjVW6gtIuoOCZZHLKJARClpvTmP3ESnMoAuF7Tfiq5Y2i6GVNmls6nYkANH7jy38V7F7OuyIoNGKrtIqkfksdrTa4Xe4bqjh6AxvK5DsX+CpkYjG1qVNjD+TSc4ZnuH6ywSSAdBxvuC6TtD7VsKKNT8M8vq5SKcscGZjYEk7hr5KiEW3ZZnypLjH/px3te7T/iMQcPTM0aBh0Gz6seI9Gzl65l58QnyTJnMSSSdZJMknqlaFtiqRgY0BTsw3H0/lS0qIFzqpip7EUNpCGiB+oKek2w6JuOp5gAP3D/anaIGZMQraYAuqVYMGrgmV6znmG6bzoAqha2YvUdy0+CTBE3fU+BSJndu/wDjb9+aEDKSEgShQAEISFAwQkSgIAEidCIQA1InwkhAzpuwWFHeVcQ8Atw1IvAOhqPllMR/yPkilSBPi37xqtf2cYfv8NjcO2O9d3VRotLmsLg4DoSPVaLWUcD4jlr4oe6NaVE8T+5yzZrc6L8TSjZ0/Yag3B0nNqOAq1yCAbObTb7oI3SST5rsGVQRZeEYnaFR7zUe4l5MkrY2f22q0RB8YiwOvqocWTU0ZPtJ2h32OqcKcMHlr8SuXUmLrF73Pdq5xcepMqNa4qlRmk7dihEJAUoKkIUJybKCUwBwTqdYtTJQAkBK7EFNdWJ3qJwTUATMKWpWmwUCUBAFhjiNFpYauHDcHDXnzWU0oLk0I3KRnQz0TlT2JXGcCIPzV7aFeDbzTsVETlHiAXHKDbfyUlKs0jnwURH+0CIn0ZETDeW/qU2WtsBHQJ7yozTQAneIS92kTHox0sIQqxoUpqEIAEoSIQA4JYQhJjCEhCRCANPYO1n4Zz3sjxMLHcYJ3HctXB7UpPPilp53HqkQhwUhqTRNi8MCJbEcljVzEyhCqh3ROa0Z5KJQhXlYApSUIQASklKhNAAKVpSoSACmOCEIAVoToQhACpEIQBNhHw9p5p9XFGSDuJQhAEXfFT0cc7Q3HxQhOwolp1Dxt96pXPQhAqE73/IIQhOyJ//Z"/>
          <p:cNvSpPr>
            <a:spLocks noChangeAspect="1" noChangeArrowheads="1"/>
          </p:cNvSpPr>
          <p:nvPr/>
        </p:nvSpPr>
        <p:spPr bwMode="auto">
          <a:xfrm>
            <a:off x="2746375" y="922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AutoShape 18" descr="data:image/jpeg;base64,/9j/4AAQSkZJRgABAQAAAQABAAD/2wCEAAkGBxQTEhUUEhQVFBQVFBcXFBcXFBUUFBUXFBQYFxUVFxQYHCggGBolHBQUITEhJSkrLi4uFx8zODMsNygtLiwBCgoKDg0OGxAQGywkICQsLC8sLCwsLCwsLCwsLCwsLCwsLCwsLCwsLCwsLCwsLCwsLCwsLCwsLCwsLCwsLCwsLP/AABEIALgBEgMBIgACEQEDEQH/xAAcAAABBQEBAQAAAAAAAAAAAAAAAQIDBAUGBwj/xAA8EAABAwIDBQUGBgIBBAMAAAABAAIRAyEEEjEFQVFhcQYTIoGRBzKhscHwFCNCUtHxYuGSFTOCslNjc//EABkBAAIDAQAAAAAAAAAAAAAAAAABAgMEBf/EACYRAAICAgICAgICAwAAAAAAAAABAhEDIRIxBEEiUWFxFMETQoH/2gAMAwEAAhEDEQA/APEUqRKkAqEicEhCIKVEIAaUicUhCYCIQhAwShACdCBCQlShOYwkwNSkA6m0mwuSRAFzoV33YXsNUqvFSu0Bg0a4Tfm2IO/ktH2c9icwbWqCSTLRlJ32+In+l7bsXZDadMSBNyfl9Pikxoq7O2M1rAAwCw0aBw3ALQp7MbqbcApcTjgAQNQsrE4tzt8BVSnGJdGEpF+syk3UhZeMx1Ntsu/hc8Sq7wdZMjTh1Kxq4gkkknr9ysmTya6NOPx2zVO0GEe6Ggzw8tFAcVQ0MjyWFiMST7vDqqxP7r+X0VH8p/Ro/ifk678HIljs3n9FVqNeN8cVkYHar6V2yW88zh6TZdJSrtrNzsjmL2PC9wtGPLHJ12Z8mGUO+jB2xs+jiGGliWF7Tv8A1NPFrhcFeNdteyrsFUEEvoVP+3U572OG50eq94xAGjgsbamz21abqb/HTeLsdryLXatcNxCuU+JRLHfR89FC6Htb2WqYN0+/RcfA/eP8HgaOHodQufhaUzO0IEsJQE4JWA2EQngJYSsBoCcEJUgBInJEAVEoSJVaIVARKEgHBKkCVIYEJhT0iBDISwnAJYTsBsJYTwEEJWMaF0nYLZZxGLawRYZzPBpbPWxK55jZPFemeynBFr31RGZvgH/lciTY6R5lJsa7PYdls7uk1oAEEzG+Db6K6MWSImyoZMrCSTAFhNv9nmq9DxbyBH1WbNlcXSNWHEpK2XKtUKvWcE004NrJ7aKyS5S7NkYxiQ1XyFUqRGl+K1HU7Ks6mBZQcGTUkY1QNFzAn+VUxT+gjotnF0Inh8Vi4xtzPDzPmqnFotjKyLDmCZMcI+q0Nl43u3kiS0xnGsg7x6/BYFetBknXyvGqs4PExvki/GR+ofH5pwlTTQ5x5KjssbSEZm3ETxsd/NZdUWtccP4T8Dj5aOB0n9OvwP3qlqAG7bcR/C3cuStHOcHF0zLxmEp1mOp1BmabEH75/e7xHtBsV+ErOpPuNWO/ewmzuvEcV7s9gJnR33uWft/YFPGUu6qw14vSqgTldx6HeE8eWnTKsuO9o8IASq1tPZ9TD1X0qrcr2GCNx4OB3tIuDzVZajKAQUSklAAiUSmoAdKE2UJgQJUiVTAEi1MNsGvUp961ngPuk2zRwG9ZtWmWmHAgjcUlJPSG4tK2gCUFNQCmIdKEkpJQA8JwTAU4KLAcEEpE+k2TfQXPRIC1h4Y3MfeOlpIEGSBx09V6z7HsIXU3Tf8APM3mcrGnUcyV5G4+OT7skA7hGg5bl7z7FsJ3WDBN3PJfe8B3ugDdaEMcTqdvG7aQ0Ak+dgmYZkCPL0VfG15qvceMDysFawxkTKwN8ptnUguONIcQAT03KZjU0smE820U6ER1AoXi4+yn1qh1mySmSRf7hQYypiRJ19fosrG0LErVrgC6ysdissgkclRP8l0L9GBi2RNp+Kz6BLLjTeJWlXqzJte/S6z6uvIqlaZqSs29nYkHfY/Lh98FeNctPET/AEVzOAq5SR+k6cZK2cPUBsel9Vpxz1Rkyw2ab3Bwn+x04ptFxH+Q4b1FQZG+26ysmnPXkravZlkYPbbsmzG0TUpCMTTbLOL2t1pH6HceS8Re0gkEEEWIOoK+kMMS0z815d7XOzgpVm4mk2GV5NQD3W1Br0kX8itGKVqmZMsadnnsolIhXFQsoSIQAqEiVAEC67D9iXdwx9R4Y+oJYzkdMx4lcmF2+L2hVqtZVAd3YY0AwYECDdRzScVo1eJihkk1L6LWIxT6TKVLTu2BscCNVBtOjTxLXB4DasAscOPAqI4htUEVDLjo7eFS7t9J/jEg6O3LKrTs6U1Fw41o5zFYV1Nxa8QQoYXc4ihTxLMr7PA8D/o7iFyGOwTqTyx4uPQ9FrhkUjk5sLxv8FUpE8pIVhQICnBybCEAPzKR7hlAG+5/j5KFCVAShxNvudF9Kezpw/D0wCILGdD+W2Y9Cvmmm6CDwK959kWPnCtG+mS09NQfooS1ROHs6HLx4k/FaVDl/Sy6T5JnT6qfvHDQwubB7Os1o2menmqtfFtBgGePJZDdokVA0kEkcbW3mFU2hSqjM5j2k/tLS0Hhf6qyWXWhRxb2ateu07/JRVcaGt4ed7b43LyTb3aPFU6kOJpkTABEGd8jVc7ituV6vhdUcQDa5vPPhrpxKcYynsMjjDTPWdo9qmEFtOHbveg8yDKwMTtF1T3gY4zPlZY+wey1SrSNSoH0LW75jRnfJnK0jMWxl563VjC7BrNfDKhqNGrcth0zO+EhRy4a7ZZhyqrSNSmczIvyPS5vyAUtUCRqLT8NyvUdmOy5n3cRAGgA4BrTGoGpcqGIBDiL6/e5Y5a0a4O2DmgXCvYNzSAM14kcrxHRZOIqwI+anwLpAdbMPdO+4kjpYKcGQyx0dA5+XUweVtN4Thj3NHiqDLzP+liu2vmpuDhDxI9OHNcXi9p1apIpSMuv6vKeC0qTfRmWK+z1TC7QpuMBwcOsKXtbsr8Vs6uwQXNbmYNZcwZmxwNoleYdnsc4kiIcyM17GTEjz+a9W7N47OwsdqR9hTxzfKmZvIxJLR81oXR9utgvwmKeC2Kb3OdScPdc0mYEaETELnVtTOexqEqExAhIhADV6pidotbSoU2Nb3QptkcbXXla1cHtA5Q0m7fd6cFDLFtGnxMkYT2bb2NpVCWjwE2ncrrazXCHCWm0b+oWfgsT3kTpv58lPWwZb4mXaNRvCyvs6ipoZiaRpGW+Jm48OqbjqYxLIBAeLt68J5p1DGh2mgtl49VFVwjqZD6fu6ni08CpLRXJclTOXrUi0lrhBBghRrpttYY4j8xjfzAPGB+qP1DmuaIWqElJHJyY3CVMaUIQplYISJUAKvVPY3jYFRrjqbDiAP8AZXla6TsdtE0sRTuQNLcjJ+ahPonB7PeGkA394kmPmuY7Wdr6dAGmwy/ebADz3qPbmMex5LRIqMcWni7KbE9ZXnuzOz9fFZqgyBslpfVc9jQ7UuBb7xFxlvrpvGHHBSbT0dKUnFJrZq9m+0dSpj6EunM/KRyLTK73tNtCCBPoszY3Z3C99SfTPjpfsZlY4mRJklx1IBNz5LQ7R7PzmQYPqFXnjGqiavGbbufZymL2UzEvb3hIboSIn1K6bs32UpUR3mHZ+Z4mue9xPhnRoERuuFj4GqGuh1r+X9Ls9kPzNlpBA4EW8tyrw5GviT8jEm+RUf2ceXE1X2JuGh0kcM73FXMNs1rBlaIbrxcSN5d/AWoxs6/HkmbR8DJ3clc4+yhN3TM7aFSx4j7PyXJ47FDcFqbRxGtyfnP1XOVASZusuRps24oUiLEi0m3HeFp7Pw8AcNTHQ7/VZr6IIh17XWrg8Szwsk6jhun+PipQasjmujLx+Gg1OLDMCbmZMfNJ2T2pQc10Ny1SYfa5kmCDwWljHQ8v1By5uotJ4aKjS2AH56mHs7OcwHOCLcJupfaK10rLP/RWh9V41c217EH/AGAux2VSimx+jgSw8SYtPO8dVhFuVlIPJzucWO+Y+IC2KONz4Mvb72dgcB+5py5uhaGnzKswPbM3lbSKfbqgzEYCqXNBfTGYHeMomfh814CV9CYnAh+ErsqTDqTw2PeD4lsb5mF8+EcV0I9HLn2MISwhAUisRCchFgRJQUicwwQeBB9CpCOlo7Lr0qbaj2FocJF7kcSNys4THGdeoWntLa/fOaS7wljYG7RZeMwoklnVYpO2dzHDjBU7DG0WkhzJa4m4GhRgNoFlnCRvB0UGGqFpk3HVXDSZVuPC+L8CmRLIpAeJhEc/kqO1NjNreJkNqHn4Xn6FTYYZZEyN6mbSG4mJ82lRUnF6JSxqcdnC1GFpIIggwRvBTV3G1ditrtzWbU3OGj+vNcVXpFri1wggwQtkJqRyMmJwYxEIhCmVApqFSCDMEEEHhChQkB7RsLHtxNFgeBIbIBdEHfB6/BXsB2aLaXd5srTULwAM0ZgJi2+CV5r2F2oW1qVOYHeAX0LXWLb6XvP8r3HAvWDLHjOvs6fjy5Q/Q7ZuzGMy06f6RmPFzuJ5wsjtJtOlTmDmubzw8uKodvtovoNz03ESC0iJBG48l5NW2u+pd755EED0SUXJUkaVJQacmdY3bNLvJc6Ar2H7TAVWfhnDM4xGgdyJ+q4nYewnYupwaBdxEwOn0XW7M7KU6FRr5Ly24mIB4wFGeKEf2WxzSn6VHouw9uCs05pbUbZ7TAcDx6c1HtfG2IB+XBYD6ZkVWnK8A3t4m72uH3HwTsVjswINiLR15quU3VEo41ytFCrVLjyT6tLKJJ++u9V6btIkQdZgp2PfYAkmdOX8LOzS+ynVff75qGg7Kc3OU/LLb7yevROpi3S3XqU06Bl7Z1SXQQSHCDOt98J+xaj6bqrjA8ZazmABNlVw2onjzIC2WNFrcJ6lo+YVvcTPJJSr0ZWMrVHPNWIp0hDbyX1HCAY4An4Lrey1JrcIC8wKhn0Eef8Aa4rbW0BSqMYdLuInWTAHwJW9gdrsqUw2YyN/LFgD5cb3VuJcdmLyXekd/iMBnpPZF3NMEWMxu56L5f29Sc3EVQ8Q4VHZ7ZfFPiJbukyfNfTGydonI2eH2F4l7YqLPx7nstna0vH+Ua+g9QVui9HMl2cIhKEkKZERKhKgRAEoQlCmItYfFkANJ005clvbOxoGusLl1ZoVtx8j9FVOCZqweQ4afR01XCB92EB3DcVQp1HNcWkQRzUNHEkW0V/ClpMEZgd/PqqWqN6lz6JWVrJK2KtmGoTjSA0UAyh0Hf8AVQrZZbo2tmYwd0YvBuOAPDzWJ202bBbVbcEQ469Cii91Jxi14I3FbuDxGb8t8d3UaWwb67uu9ST4uyjJj5xo85QtXtFsZ2GqEXLP0n6Hmspa001aOXKLi6YiJQhMiSUKpa4OaYIIIPAi4Xv3ZbbIxFBlYfqbccHCzh6gr59C7r2Z7ZNNz6BNnDO0HQEDxDzAnyKz+RC48l6NfiZOM+L9nddoj3tWkCbB2aNdL6eQV/D9nqFZhY+lTIeSXEtAObe7NqDzWdg3Z6x//N0erVQ7QVMViav4bCnu2tANSpJytm4BI1Mblkw22dPKrVI2W7OweCzMZVgTMZ2zI1kka6BVKuOwge0srNmZdLwRbosRvZTB03TjMS+u87gcjCecXPqrDtrYal4MLRYBuIYDM6SSLq2cYL3/AGPGn0aGIx9N5tUpno6QPVUe8/Mb4pEgHd4XWT/+mV6jQ6oGMBFgWCdP2xqpsHgGtpvMBvhOS/Dffmss6LlotVdnBhl1rm3Hh1SbQwoyi1m7955QRzVvaFfM0P8A3MbpxIBUWN8TGm+mY/wfiqmEW9NmG5kiwiFT725Gm77Cs46tE5eF/vzWUyoB6/c+iIxLWzVpVoOuun+1T2ttp1B8wcr2682HW/VPYQGl37jIvpMCFDtSh37Gt/VItIO7WeYn0V+KKemZ8smto57au1DXf3jtQ0NEcB/ZWjst7i214jn5clj7Qb3XhAl2aP8AEeXquk7NukZQ2513xbitjx2jmZMnyo7Xs5iKjmZZ1IIOgbGv0XJe1/DtNVtVpkkBrx00cDvvmHot7B7UZQbGYBxLjG4QI/gei8x25tV9R7szszXHTXKR7wAPn6hThGkZcj2ZAShNJTgpkBUIQkOiBKmpytIAlCRCQGlh3Z2x+po9Wp9N7hvVPZ2K7uo18SAfEOLTr8FrY2mwO8Blrrt6FVSVM2YJWiR9QwN6g98yD5b0U+um5I6mXGRY+iqo2N60S0nGYfccd4VumHNuTmbOvDgQs7NUg219VYoYjLG8aEHek0EZI6J7W4ikaboLnDwkn49QuE2ls59F5a7yI0PRdFh6xDpExvHAq9VosrNAdJB10kEbxwShkcP0Qz4FkVrs4NELotqdlqjJdSPeNF7e8N9wsvE7Ir02Co+k9rHaOLfCfMaea1xmpdHOljlF7RRVrZeNNGqyq3VhnqNCPMSFWSpveiCdOz3TY2Xw1m3a5hIP+LhPnuVZ2IxDqThSYGZqj87iIkZyGnn4QPRUvZztHNgQNXUnOp84Hib8HR5LpqeJbUADTab3XLa4ScTtRlySkc/s3s6ZBjOf1ZvcJ4SY+q3cLgGstlYw7g3T/wBRwWmMU0MAAE6RMfHgszE4ixgjqAY+KscNdli2Or4beSJBnUkz9/JZG0yQ0QdOQF+Nt60aVclsmwE6xfiVz21McIiYubaWEqiSLYLeyatj2ik0mZba/uiRy1RXx5NNu4Ean7+4WCdoNd4ZgHW+qssyhsEzGnBQaZYqK2LqTb7/ANqpgiHOubT8G6/T1TNp1gJAI6HVU6Dy1oNi59miYIHX1JKvhD4lOTJ8jTxeIzEDcDaPgreGrGWu1cDYDVxPhbHOSBCyD4bkieO7RbXZLEMp1u9rwKdAGu7jNMHu2R+4uIMdFOEaKM09WZPbrZP4WrTpvc11YsFSq1s/ll+jCd5AWLgtoOpmWmEm2NovxNepXqHx1Xlx4CTZo5AQB0VVgXRjGlRxpScnbL2Oe94z03TxabnWbcb/AGViPcSTOu9aDSQbJmJcHmS0ToSN/MoojZRCkpgmwE9Lq5QwwJ0FldFhaw5W+SOIWZn4Z/7T6IWjHJKjgg5MwEoQUiAFCVNSoAVXcNiC5uQnT3T9FRSJNWSjLi7NNruBgp9Jk6m/NU6VeddfmrjXgiCqmqNeOaZYbVj/ACA4KZoDr/2qLQWnkVZpMH6SROvBVtF8ZOy9h8PJgGFMx2RzWiSePFMwoIIEgCNd9+AV+hSBk6n70VEmbIL6F79xHDcYN16X2Aw4dgstQBzS9whwBEdCvNqlAtAK9W7E08uCpWguBd/yKMfZn8vqjjPaB2DwzaT69BnduaMzg0+Aib+HcV5NUwg/SfI2X0L7QH5dn4k//WR6mF88F6249nLmtnSdhNpnD1nU3SGVgBwAe2ct+YJHovRtlYkOL4gSLCxgzew6rxdlcjQrZ2b2mq0t86a620uqc3juT5RNPj+SoR4yO4xW2Hh7mw4Bh8UREQYPwWLV7QeA5Xan9pAt/ksTaW2n1rtOWbuA/UYi53rHqvIPiJ0UVhdbNL8xf6nUVNrkgTVJIGg06dFl4zaTnb7LJFThZStG9P8AxJCfkylol/FGZ4KR21HaT5KvEoFNPjH2QUp+mSPrF2v9rc2ZSOXvHaxDdQGjgPqsrA0M7gFvFuctpsBcJDQAPE5xNmDmT81XP6Rfj+2MoNzvGVuZ5OWkwCczife5j+Cpu184Wm3ByO9cRVxRHE/9qlPIS48y3gvSsBsinsnCVMZiQ12IDLARFObMoU+ZJAJ58AvD9oYt1Wo+o8y97i5x4kn5K7Dj3bMPkZ+XxXRWaE9IAlWqjIChpiep+qkrDwn0+isYShAk6kW6ISBskpsgbvvVOdfRKSmPrhvNAh+XkhUjjShLYGYkSykSAEIQgBUhRKJQMRWMPW3E9Cq5SFFWNOujYpVDoYKs0aQm59CsFlUhWKeM4qpwZojmXs6il3Q1cSfgrDcSAPDfquco4rgZV3D4i6oeM1R8j6Neli3vcGalxAA5kx9V7lgqIp02MH6Wtb6BeU9gNnCvimkC1Id4/gI90evyXq4cklRHLLkcd7XsXk2e5u+o9jfjJ+S8JXqfttx09xRn9zz8h8yvLVpxL4mLJ2EIlKhWkBWuIVllcGzlWCUtQBcbSaeXROdQ4FV8PXjVW6gtIuoOCZZHLKJARClpvTmP3ESnMoAuF7Tfiq5Y2i6GVNmls6nYkANH7jy38V7F7OuyIoNGKrtIqkfksdrTa4Xe4bqjh6AxvK5DsX+CpkYjG1qVNjD+TSc4ZnuH6ywSSAdBxvuC6TtD7VsKKNT8M8vq5SKcscGZjYEk7hr5KiEW3ZZnypLjH/px3te7T/iMQcPTM0aBh0Gz6seI9Gzl65l58QnyTJnMSSSdZJMknqlaFtiqRgY0BTsw3H0/lS0qIFzqpip7EUNpCGiB+oKek2w6JuOp5gAP3D/anaIGZMQraYAuqVYMGrgmV6znmG6bzoAqha2YvUdy0+CTBE3fU+BSJndu/wDjb9+aEDKSEgShQAEISFAwQkSgIAEidCIQA1InwkhAzpuwWFHeVcQ8Atw1IvAOhqPllMR/yPkilSBPi37xqtf2cYfv8NjcO2O9d3VRotLmsLg4DoSPVaLWUcD4jlr4oe6NaVE8T+5yzZrc6L8TSjZ0/Yag3B0nNqOAq1yCAbObTb7oI3SST5rsGVQRZeEYnaFR7zUe4l5MkrY2f22q0RB8YiwOvqocWTU0ZPtJ2h32OqcKcMHlr8SuXUmLrF73Pdq5xcepMqNa4qlRmk7dihEJAUoKkIUJybKCUwBwTqdYtTJQAkBK7EFNdWJ3qJwTUATMKWpWmwUCUBAFhjiNFpYauHDcHDXnzWU0oLk0I3KRnQz0TlT2JXGcCIPzV7aFeDbzTsVETlHiAXHKDbfyUlKs0jnwURH+0CIn0ZETDeW/qU2WtsBHQJ7yozTQAneIS92kTHox0sIQqxoUpqEIAEoSIQA4JYQhJjCEhCRCANPYO1n4Zz3sjxMLHcYJ3HctXB7UpPPilp53HqkQhwUhqTRNi8MCJbEcljVzEyhCqh3ROa0Z5KJQhXlYApSUIQASklKhNAAKVpSoSACmOCEIAVoToQhACpEIQBNhHw9p5p9XFGSDuJQhAEXfFT0cc7Q3HxQhOwolp1Dxt96pXPQhAqE73/IIQhOyJ//Z"/>
          <p:cNvSpPr>
            <a:spLocks noChangeAspect="1" noChangeArrowheads="1"/>
          </p:cNvSpPr>
          <p:nvPr/>
        </p:nvSpPr>
        <p:spPr bwMode="auto">
          <a:xfrm>
            <a:off x="2898775" y="1074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AutoShape 20" descr="data:image/jpeg;base64,/9j/4AAQSkZJRgABAQAAAQABAAD/2wCEAAkGBxQTEhUUEhQVFBQVFBcXFBcXFBUUFBUXFBQYFxUVFxQYHCggGBolHBQUITEhJSkrLi4uFx8zODMsNygtLiwBCgoKDg0OGxAQGywkICQsLC8sLCwsLCwsLCwsLCwsLCwsLCwsLCwsLCwsLCwsLCwsLCwsLCwsLCwsLCwsLCwsLP/AABEIALgBEgMBIgACEQEDEQH/xAAcAAABBQEBAQAAAAAAAAAAAAAAAQIDBAUGBwj/xAA8EAABAwIDBQUGBgIBBAMAAAABAAIRAyEEEjEFQVFhcQYTIoGRBzKhscHwFCNCUtHxYuGSFTOCslNjc//EABkBAAIDAQAAAAAAAAAAAAAAAAABAgMEBf/EACYRAAICAgICAgICAwAAAAAAAAABAhEDIRIxBEEiUWFxFMETQoH/2gAMAwEAAhEDEQA/APEUqRKkAqEicEhCIKVEIAaUicUhCYCIQhAwShACdCBCQlShOYwkwNSkA6m0mwuSRAFzoV33YXsNUqvFSu0Bg0a4Tfm2IO/ktH2c9icwbWqCSTLRlJ32+In+l7bsXZDadMSBNyfl9Pikxoq7O2M1rAAwCw0aBw3ALQp7MbqbcApcTjgAQNQsrE4tzt8BVSnGJdGEpF+syk3UhZeMx1Ntsu/hc8Sq7wdZMjTh1Kxq4gkkknr9ysmTya6NOPx2zVO0GEe6Ggzw8tFAcVQ0MjyWFiMST7vDqqxP7r+X0VH8p/Ro/ifk678HIljs3n9FVqNeN8cVkYHar6V2yW88zh6TZdJSrtrNzsjmL2PC9wtGPLHJ12Z8mGUO+jB2xs+jiGGliWF7Tv8A1NPFrhcFeNdteyrsFUEEvoVP+3U572OG50eq94xAGjgsbamz21abqb/HTeLsdryLXatcNxCuU+JRLHfR89FC6Htb2WqYN0+/RcfA/eP8HgaOHodQufhaUzO0IEsJQE4JWA2EQngJYSsBoCcEJUgBInJEAVEoSJVaIVARKEgHBKkCVIYEJhT0iBDISwnAJYTsBsJYTwEEJWMaF0nYLZZxGLawRYZzPBpbPWxK55jZPFemeynBFr31RGZvgH/lciTY6R5lJsa7PYdls7uk1oAEEzG+Db6K6MWSImyoZMrCSTAFhNv9nmq9DxbyBH1WbNlcXSNWHEpK2XKtUKvWcE004NrJ7aKyS5S7NkYxiQ1XyFUqRGl+K1HU7Ks6mBZQcGTUkY1QNFzAn+VUxT+gjotnF0Inh8Vi4xtzPDzPmqnFotjKyLDmCZMcI+q0Nl43u3kiS0xnGsg7x6/BYFetBknXyvGqs4PExvki/GR+ofH5pwlTTQ5x5KjssbSEZm3ETxsd/NZdUWtccP4T8Dj5aOB0n9OvwP3qlqAG7bcR/C3cuStHOcHF0zLxmEp1mOp1BmabEH75/e7xHtBsV+ErOpPuNWO/ewmzuvEcV7s9gJnR33uWft/YFPGUu6qw14vSqgTldx6HeE8eWnTKsuO9o8IASq1tPZ9TD1X0qrcr2GCNx4OB3tIuDzVZajKAQUSklAAiUSmoAdKE2UJgQJUiVTAEi1MNsGvUp961ngPuk2zRwG9ZtWmWmHAgjcUlJPSG4tK2gCUFNQCmIdKEkpJQA8JwTAU4KLAcEEpE+k2TfQXPRIC1h4Y3MfeOlpIEGSBx09V6z7HsIXU3Tf8APM3mcrGnUcyV5G4+OT7skA7hGg5bl7z7FsJ3WDBN3PJfe8B3ugDdaEMcTqdvG7aQ0Ak+dgmYZkCPL0VfG15qvceMDysFawxkTKwN8ptnUguONIcQAT03KZjU0smE820U6ER1AoXi4+yn1qh1mySmSRf7hQYypiRJ19fosrG0LErVrgC6ysdissgkclRP8l0L9GBi2RNp+Kz6BLLjTeJWlXqzJte/S6z6uvIqlaZqSs29nYkHfY/Lh98FeNctPET/AEVzOAq5SR+k6cZK2cPUBsel9Vpxz1Rkyw2ab3Bwn+x04ptFxH+Q4b1FQZG+26ysmnPXkravZlkYPbbsmzG0TUpCMTTbLOL2t1pH6HceS8Re0gkEEEWIOoK+kMMS0z815d7XOzgpVm4mk2GV5NQD3W1Br0kX8itGKVqmZMsadnnsolIhXFQsoSIQAqEiVAEC67D9iXdwx9R4Y+oJYzkdMx4lcmF2+L2hVqtZVAd3YY0AwYECDdRzScVo1eJihkk1L6LWIxT6TKVLTu2BscCNVBtOjTxLXB4DasAscOPAqI4htUEVDLjo7eFS7t9J/jEg6O3LKrTs6U1Fw41o5zFYV1Nxa8QQoYXc4ihTxLMr7PA8D/o7iFyGOwTqTyx4uPQ9FrhkUjk5sLxv8FUpE8pIVhQICnBybCEAPzKR7hlAG+5/j5KFCVAShxNvudF9Kezpw/D0wCILGdD+W2Y9Cvmmm6CDwK959kWPnCtG+mS09NQfooS1ROHs6HLx4k/FaVDl/Sy6T5JnT6qfvHDQwubB7Os1o2menmqtfFtBgGePJZDdokVA0kEkcbW3mFU2hSqjM5j2k/tLS0Hhf6qyWXWhRxb2ateu07/JRVcaGt4ed7b43LyTb3aPFU6kOJpkTABEGd8jVc7ituV6vhdUcQDa5vPPhrpxKcYynsMjjDTPWdo9qmEFtOHbveg8yDKwMTtF1T3gY4zPlZY+wey1SrSNSoH0LW75jRnfJnK0jMWxl563VjC7BrNfDKhqNGrcth0zO+EhRy4a7ZZhyqrSNSmczIvyPS5vyAUtUCRqLT8NyvUdmOy5n3cRAGgA4BrTGoGpcqGIBDiL6/e5Y5a0a4O2DmgXCvYNzSAM14kcrxHRZOIqwI+anwLpAdbMPdO+4kjpYKcGQyx0dA5+XUweVtN4Thj3NHiqDLzP+liu2vmpuDhDxI9OHNcXi9p1apIpSMuv6vKeC0qTfRmWK+z1TC7QpuMBwcOsKXtbsr8Vs6uwQXNbmYNZcwZmxwNoleYdnsc4kiIcyM17GTEjz+a9W7N47OwsdqR9hTxzfKmZvIxJLR81oXR9utgvwmKeC2Kb3OdScPdc0mYEaETELnVtTOexqEqExAhIhADV6pidotbSoU2Nb3QptkcbXXla1cHtA5Q0m7fd6cFDLFtGnxMkYT2bb2NpVCWjwE2ncrrazXCHCWm0b+oWfgsT3kTpv58lPWwZb4mXaNRvCyvs6ipoZiaRpGW+Jm48OqbjqYxLIBAeLt68J5p1DGh2mgtl49VFVwjqZD6fu6ni08CpLRXJclTOXrUi0lrhBBghRrpttYY4j8xjfzAPGB+qP1DmuaIWqElJHJyY3CVMaUIQplYISJUAKvVPY3jYFRrjqbDiAP8AZXla6TsdtE0sRTuQNLcjJ+ahPonB7PeGkA394kmPmuY7Wdr6dAGmwy/ebADz3qPbmMex5LRIqMcWni7KbE9ZXnuzOz9fFZqgyBslpfVc9jQ7UuBb7xFxlvrpvGHHBSbT0dKUnFJrZq9m+0dSpj6EunM/KRyLTK73tNtCCBPoszY3Z3C99SfTPjpfsZlY4mRJklx1IBNz5LQ7R7PzmQYPqFXnjGqiavGbbufZymL2UzEvb3hIboSIn1K6bs32UpUR3mHZ+Z4mue9xPhnRoERuuFj4GqGuh1r+X9Ls9kPzNlpBA4EW8tyrw5GviT8jEm+RUf2ceXE1X2JuGh0kcM73FXMNs1rBlaIbrxcSN5d/AWoxs6/HkmbR8DJ3clc4+yhN3TM7aFSx4j7PyXJ47FDcFqbRxGtyfnP1XOVASZusuRps24oUiLEi0m3HeFp7Pw8AcNTHQ7/VZr6IIh17XWrg8Szwsk6jhun+PipQasjmujLx+Gg1OLDMCbmZMfNJ2T2pQc10Ny1SYfa5kmCDwWljHQ8v1By5uotJ4aKjS2AH56mHs7OcwHOCLcJupfaK10rLP/RWh9V41c217EH/AGAux2VSimx+jgSw8SYtPO8dVhFuVlIPJzucWO+Y+IC2KONz4Mvb72dgcB+5py5uhaGnzKswPbM3lbSKfbqgzEYCqXNBfTGYHeMomfh814CV9CYnAh+ErsqTDqTw2PeD4lsb5mF8+EcV0I9HLn2MISwhAUisRCchFgRJQUicwwQeBB9CpCOlo7Lr0qbaj2FocJF7kcSNys4THGdeoWntLa/fOaS7wljYG7RZeMwoklnVYpO2dzHDjBU7DG0WkhzJa4m4GhRgNoFlnCRvB0UGGqFpk3HVXDSZVuPC+L8CmRLIpAeJhEc/kqO1NjNreJkNqHn4Xn6FTYYZZEyN6mbSG4mJ82lRUnF6JSxqcdnC1GFpIIggwRvBTV3G1ditrtzWbU3OGj+vNcVXpFri1wggwQtkJqRyMmJwYxEIhCmVApqFSCDMEEEHhChQkB7RsLHtxNFgeBIbIBdEHfB6/BXsB2aLaXd5srTULwAM0ZgJi2+CV5r2F2oW1qVOYHeAX0LXWLb6XvP8r3HAvWDLHjOvs6fjy5Q/Q7ZuzGMy06f6RmPFzuJ5wsjtJtOlTmDmubzw8uKodvtovoNz03ESC0iJBG48l5NW2u+pd755EED0SUXJUkaVJQacmdY3bNLvJc6Ar2H7TAVWfhnDM4xGgdyJ+q4nYewnYupwaBdxEwOn0XW7M7KU6FRr5Ly24mIB4wFGeKEf2WxzSn6VHouw9uCs05pbUbZ7TAcDx6c1HtfG2IB+XBYD6ZkVWnK8A3t4m72uH3HwTsVjswINiLR15quU3VEo41ytFCrVLjyT6tLKJJ++u9V6btIkQdZgp2PfYAkmdOX8LOzS+ynVff75qGg7Kc3OU/LLb7yevROpi3S3XqU06Bl7Z1SXQQSHCDOt98J+xaj6bqrjA8ZazmABNlVw2onjzIC2WNFrcJ6lo+YVvcTPJJSr0ZWMrVHPNWIp0hDbyX1HCAY4An4Lrey1JrcIC8wKhn0Eef8Aa4rbW0BSqMYdLuInWTAHwJW9gdrsqUw2YyN/LFgD5cb3VuJcdmLyXekd/iMBnpPZF3NMEWMxu56L5f29Sc3EVQ8Q4VHZ7ZfFPiJbukyfNfTGydonI2eH2F4l7YqLPx7nstna0vH+Ua+g9QVui9HMl2cIhKEkKZERKhKgRAEoQlCmItYfFkANJ005clvbOxoGusLl1ZoVtx8j9FVOCZqweQ4afR01XCB92EB3DcVQp1HNcWkQRzUNHEkW0V/ClpMEZgd/PqqWqN6lz6JWVrJK2KtmGoTjSA0UAyh0Hf8AVQrZZbo2tmYwd0YvBuOAPDzWJ202bBbVbcEQ469Cii91Jxi14I3FbuDxGb8t8d3UaWwb67uu9ST4uyjJj5xo85QtXtFsZ2GqEXLP0n6Hmspa001aOXKLi6YiJQhMiSUKpa4OaYIIIPAi4Xv3ZbbIxFBlYfqbccHCzh6gr59C7r2Z7ZNNz6BNnDO0HQEDxDzAnyKz+RC48l6NfiZOM+L9nddoj3tWkCbB2aNdL6eQV/D9nqFZhY+lTIeSXEtAObe7NqDzWdg3Z6x//N0erVQ7QVMViav4bCnu2tANSpJytm4BI1Mblkw22dPKrVI2W7OweCzMZVgTMZ2zI1kka6BVKuOwge0srNmZdLwRbosRvZTB03TjMS+u87gcjCecXPqrDtrYal4MLRYBuIYDM6SSLq2cYL3/AGPGn0aGIx9N5tUpno6QPVUe8/Mb4pEgHd4XWT/+mV6jQ6oGMBFgWCdP2xqpsHgGtpvMBvhOS/Dffmss6LlotVdnBhl1rm3Hh1SbQwoyi1m7955QRzVvaFfM0P8A3MbpxIBUWN8TGm+mY/wfiqmEW9NmG5kiwiFT725Gm77Cs46tE5eF/vzWUyoB6/c+iIxLWzVpVoOuun+1T2ttp1B8wcr2682HW/VPYQGl37jIvpMCFDtSh37Gt/VItIO7WeYn0V+KKemZ8smto57au1DXf3jtQ0NEcB/ZWjst7i214jn5clj7Qb3XhAl2aP8AEeXquk7NukZQ2513xbitjx2jmZMnyo7Xs5iKjmZZ1IIOgbGv0XJe1/DtNVtVpkkBrx00cDvvmHot7B7UZQbGYBxLjG4QI/gei8x25tV9R7szszXHTXKR7wAPn6hThGkZcj2ZAShNJTgpkBUIQkOiBKmpytIAlCRCQGlh3Z2x+po9Wp9N7hvVPZ2K7uo18SAfEOLTr8FrY2mwO8Blrrt6FVSVM2YJWiR9QwN6g98yD5b0U+um5I6mXGRY+iqo2N60S0nGYfccd4VumHNuTmbOvDgQs7NUg219VYoYjLG8aEHek0EZI6J7W4ikaboLnDwkn49QuE2ls59F5a7yI0PRdFh6xDpExvHAq9VosrNAdJB10kEbxwShkcP0Qz4FkVrs4NELotqdlqjJdSPeNF7e8N9wsvE7Ir02Co+k9rHaOLfCfMaea1xmpdHOljlF7RRVrZeNNGqyq3VhnqNCPMSFWSpveiCdOz3TY2Xw1m3a5hIP+LhPnuVZ2IxDqThSYGZqj87iIkZyGnn4QPRUvZztHNgQNXUnOp84Hib8HR5LpqeJbUADTab3XLa4ScTtRlySkc/s3s6ZBjOf1ZvcJ4SY+q3cLgGstlYw7g3T/wBRwWmMU0MAAE6RMfHgszE4ixgjqAY+KscNdli2Or4beSJBnUkz9/JZG0yQ0QdOQF+Nt60aVclsmwE6xfiVz21McIiYubaWEqiSLYLeyatj2ik0mZba/uiRy1RXx5NNu4Ean7+4WCdoNd4ZgHW+qssyhsEzGnBQaZYqK2LqTb7/ANqpgiHOubT8G6/T1TNp1gJAI6HVU6Dy1oNi59miYIHX1JKvhD4lOTJ8jTxeIzEDcDaPgreGrGWu1cDYDVxPhbHOSBCyD4bkieO7RbXZLEMp1u9rwKdAGu7jNMHu2R+4uIMdFOEaKM09WZPbrZP4WrTpvc11YsFSq1s/ll+jCd5AWLgtoOpmWmEm2NovxNepXqHx1Xlx4CTZo5AQB0VVgXRjGlRxpScnbL2Oe94z03TxabnWbcb/AGViPcSTOu9aDSQbJmJcHmS0ToSN/MoojZRCkpgmwE9Lq5QwwJ0FldFhaw5W+SOIWZn4Z/7T6IWjHJKjgg5MwEoQUiAFCVNSoAVXcNiC5uQnT3T9FRSJNWSjLi7NNruBgp9Jk6m/NU6VeddfmrjXgiCqmqNeOaZYbVj/ACA4KZoDr/2qLQWnkVZpMH6SROvBVtF8ZOy9h8PJgGFMx2RzWiSePFMwoIIEgCNd9+AV+hSBk6n70VEmbIL6F79xHDcYN16X2Aw4dgstQBzS9whwBEdCvNqlAtAK9W7E08uCpWguBd/yKMfZn8vqjjPaB2DwzaT69BnduaMzg0+Aib+HcV5NUwg/SfI2X0L7QH5dn4k//WR6mF88F6249nLmtnSdhNpnD1nU3SGVgBwAe2ct+YJHovRtlYkOL4gSLCxgzew6rxdlcjQrZ2b2mq0t86a620uqc3juT5RNPj+SoR4yO4xW2Hh7mw4Bh8UREQYPwWLV7QeA5Xan9pAt/ksTaW2n1rtOWbuA/UYi53rHqvIPiJ0UVhdbNL8xf6nUVNrkgTVJIGg06dFl4zaTnb7LJFThZStG9P8AxJCfkylol/FGZ4KR21HaT5KvEoFNPjH2QUp+mSPrF2v9rc2ZSOXvHaxDdQGjgPqsrA0M7gFvFuctpsBcJDQAPE5xNmDmT81XP6Rfj+2MoNzvGVuZ5OWkwCczife5j+Cpu184Wm3ByO9cRVxRHE/9qlPIS48y3gvSsBsinsnCVMZiQ12IDLARFObMoU+ZJAJ58AvD9oYt1Wo+o8y97i5x4kn5K7Dj3bMPkZ+XxXRWaE9IAlWqjIChpiep+qkrDwn0+isYShAk6kW6ISBskpsgbvvVOdfRKSmPrhvNAh+XkhUjjShLYGYkSykSAEIQgBUhRKJQMRWMPW3E9Cq5SFFWNOujYpVDoYKs0aQm59CsFlUhWKeM4qpwZojmXs6il3Q1cSfgrDcSAPDfquco4rgZV3D4i6oeM1R8j6Neli3vcGalxAA5kx9V7lgqIp02MH6Wtb6BeU9gNnCvimkC1Id4/gI90evyXq4cklRHLLkcd7XsXk2e5u+o9jfjJ+S8JXqfttx09xRn9zz8h8yvLVpxL4mLJ2EIlKhWkBWuIVllcGzlWCUtQBcbSaeXROdQ4FV8PXjVW6gtIuoOCZZHLKJARClpvTmP3ESnMoAuF7Tfiq5Y2i6GVNmls6nYkANH7jy38V7F7OuyIoNGKrtIqkfksdrTa4Xe4bqjh6AxvK5DsX+CpkYjG1qVNjD+TSc4ZnuH6ywSSAdBxvuC6TtD7VsKKNT8M8vq5SKcscGZjYEk7hr5KiEW3ZZnypLjH/px3te7T/iMQcPTM0aBh0Gz6seI9Gzl65l58QnyTJnMSSSdZJMknqlaFtiqRgY0BTsw3H0/lS0qIFzqpip7EUNpCGiB+oKek2w6JuOp5gAP3D/anaIGZMQraYAuqVYMGrgmV6znmG6bzoAqha2YvUdy0+CTBE3fU+BSJndu/wDjb9+aEDKSEgShQAEISFAwQkSgIAEidCIQA1InwkhAzpuwWFHeVcQ8Atw1IvAOhqPllMR/yPkilSBPi37xqtf2cYfv8NjcO2O9d3VRotLmsLg4DoSPVaLWUcD4jlr4oe6NaVE8T+5yzZrc6L8TSjZ0/Yag3B0nNqOAq1yCAbObTb7oI3SST5rsGVQRZeEYnaFR7zUe4l5MkrY2f22q0RB8YiwOvqocWTU0ZPtJ2h32OqcKcMHlr8SuXUmLrF73Pdq5xcepMqNa4qlRmk7dihEJAUoKkIUJybKCUwBwTqdYtTJQAkBK7EFNdWJ3qJwTUATMKWpWmwUCUBAFhjiNFpYauHDcHDXnzWU0oLk0I3KRnQz0TlT2JXGcCIPzV7aFeDbzTsVETlHiAXHKDbfyUlKs0jnwURH+0CIn0ZETDeW/qU2WtsBHQJ7yozTQAneIS92kTHox0sIQqxoUpqEIAEoSIQA4JYQhJjCEhCRCANPYO1n4Zz3sjxMLHcYJ3HctXB7UpPPilp53HqkQhwUhqTRNi8MCJbEcljVzEyhCqh3ROa0Z5KJQhXlYApSUIQASklKhNAAKVpSoSACmOCEIAVoToQhACpEIQBNhHw9p5p9XFGSDuJQhAEXfFT0cc7Q3HxQhOwolp1Dxt96pXPQhAqE73/IIQhOyJ//Z"/>
          <p:cNvSpPr>
            <a:spLocks noChangeAspect="1" noChangeArrowheads="1"/>
          </p:cNvSpPr>
          <p:nvPr/>
        </p:nvSpPr>
        <p:spPr bwMode="auto">
          <a:xfrm>
            <a:off x="3051175" y="1227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AutoShape 22" descr="data:image/jpeg;base64,/9j/4AAQSkZJRgABAQAAAQABAAD/2wCEAAkGBxQTEhUUEhQVFBQVFBcXFBcXFBUUFBUXFBQYFxUVFxQYHCggGBolHBQUITEhJSkrLi4uFx8zODMsNygtLiwBCgoKDg0OGxAQGywkICQsLC8sLCwsLCwsLCwsLCwsLCwsLCwsLCwsLCwsLCwsLCwsLCwsLCwsLCwsLCwsLCwsLP/AABEIALgBEgMBIgACEQEDEQH/xAAcAAABBQEBAQAAAAAAAAAAAAAAAQIDBAUGBwj/xAA8EAABAwIDBQUGBgIBBAMAAAABAAIRAyEEEjEFQVFhcQYTIoGRBzKhscHwFCNCUtHxYuGSFTOCslNjc//EABkBAAIDAQAAAAAAAAAAAAAAAAABAgMEBf/EACYRAAICAgICAgICAwAAAAAAAAABAhEDIRIxBEEiUWFxFMETQoH/2gAMAwEAAhEDEQA/APEUqRKkAqEicEhCIKVEIAaUicUhCYCIQhAwShACdCBCQlShOYwkwNSkA6m0mwuSRAFzoV33YXsNUqvFSu0Bg0a4Tfm2IO/ktH2c9icwbWqCSTLRlJ32+In+l7bsXZDadMSBNyfl9Pikxoq7O2M1rAAwCw0aBw3ALQp7MbqbcApcTjgAQNQsrE4tzt8BVSnGJdGEpF+syk3UhZeMx1Ntsu/hc8Sq7wdZMjTh1Kxq4gkkknr9ysmTya6NOPx2zVO0GEe6Ggzw8tFAcVQ0MjyWFiMST7vDqqxP7r+X0VH8p/Ro/ifk678HIljs3n9FVqNeN8cVkYHar6V2yW88zh6TZdJSrtrNzsjmL2PC9wtGPLHJ12Z8mGUO+jB2xs+jiGGliWF7Tv8A1NPFrhcFeNdteyrsFUEEvoVP+3U572OG50eq94xAGjgsbamz21abqb/HTeLsdryLXatcNxCuU+JRLHfR89FC6Htb2WqYN0+/RcfA/eP8HgaOHodQufhaUzO0IEsJQE4JWA2EQngJYSsBoCcEJUgBInJEAVEoSJVaIVARKEgHBKkCVIYEJhT0iBDISwnAJYTsBsJYTwEEJWMaF0nYLZZxGLawRYZzPBpbPWxK55jZPFemeynBFr31RGZvgH/lciTY6R5lJsa7PYdls7uk1oAEEzG+Db6K6MWSImyoZMrCSTAFhNv9nmq9DxbyBH1WbNlcXSNWHEpK2XKtUKvWcE004NrJ7aKyS5S7NkYxiQ1XyFUqRGl+K1HU7Ks6mBZQcGTUkY1QNFzAn+VUxT+gjotnF0Inh8Vi4xtzPDzPmqnFotjKyLDmCZMcI+q0Nl43u3kiS0xnGsg7x6/BYFetBknXyvGqs4PExvki/GR+ofH5pwlTTQ5x5KjssbSEZm3ETxsd/NZdUWtccP4T8Dj5aOB0n9OvwP3qlqAG7bcR/C3cuStHOcHF0zLxmEp1mOp1BmabEH75/e7xHtBsV+ErOpPuNWO/ewmzuvEcV7s9gJnR33uWft/YFPGUu6qw14vSqgTldx6HeE8eWnTKsuO9o8IASq1tPZ9TD1X0qrcr2GCNx4OB3tIuDzVZajKAQUSklAAiUSmoAdKE2UJgQJUiVTAEi1MNsGvUp961ngPuk2zRwG9ZtWmWmHAgjcUlJPSG4tK2gCUFNQCmIdKEkpJQA8JwTAU4KLAcEEpE+k2TfQXPRIC1h4Y3MfeOlpIEGSBx09V6z7HsIXU3Tf8APM3mcrGnUcyV5G4+OT7skA7hGg5bl7z7FsJ3WDBN3PJfe8B3ugDdaEMcTqdvG7aQ0Ak+dgmYZkCPL0VfG15qvceMDysFawxkTKwN8ptnUguONIcQAT03KZjU0smE820U6ER1AoXi4+yn1qh1mySmSRf7hQYypiRJ19fosrG0LErVrgC6ysdissgkclRP8l0L9GBi2RNp+Kz6BLLjTeJWlXqzJte/S6z6uvIqlaZqSs29nYkHfY/Lh98FeNctPET/AEVzOAq5SR+k6cZK2cPUBsel9Vpxz1Rkyw2ab3Bwn+x04ptFxH+Q4b1FQZG+26ysmnPXkravZlkYPbbsmzG0TUpCMTTbLOL2t1pH6HceS8Re0gkEEEWIOoK+kMMS0z815d7XOzgpVm4mk2GV5NQD3W1Br0kX8itGKVqmZMsadnnsolIhXFQsoSIQAqEiVAEC67D9iXdwx9R4Y+oJYzkdMx4lcmF2+L2hVqtZVAd3YY0AwYECDdRzScVo1eJihkk1L6LWIxT6TKVLTu2BscCNVBtOjTxLXB4DasAscOPAqI4htUEVDLjo7eFS7t9J/jEg6O3LKrTs6U1Fw41o5zFYV1Nxa8QQoYXc4ihTxLMr7PA8D/o7iFyGOwTqTyx4uPQ9FrhkUjk5sLxv8FUpE8pIVhQICnBybCEAPzKR7hlAG+5/j5KFCVAShxNvudF9Kezpw/D0wCILGdD+W2Y9Cvmmm6CDwK959kWPnCtG+mS09NQfooS1ROHs6HLx4k/FaVDl/Sy6T5JnT6qfvHDQwubB7Os1o2menmqtfFtBgGePJZDdokVA0kEkcbW3mFU2hSqjM5j2k/tLS0Hhf6qyWXWhRxb2ateu07/JRVcaGt4ed7b43LyTb3aPFU6kOJpkTABEGd8jVc7ituV6vhdUcQDa5vPPhrpxKcYynsMjjDTPWdo9qmEFtOHbveg8yDKwMTtF1T3gY4zPlZY+wey1SrSNSoH0LW75jRnfJnK0jMWxl563VjC7BrNfDKhqNGrcth0zO+EhRy4a7ZZhyqrSNSmczIvyPS5vyAUtUCRqLT8NyvUdmOy5n3cRAGgA4BrTGoGpcqGIBDiL6/e5Y5a0a4O2DmgXCvYNzSAM14kcrxHRZOIqwI+anwLpAdbMPdO+4kjpYKcGQyx0dA5+XUweVtN4Thj3NHiqDLzP+liu2vmpuDhDxI9OHNcXi9p1apIpSMuv6vKeC0qTfRmWK+z1TC7QpuMBwcOsKXtbsr8Vs6uwQXNbmYNZcwZmxwNoleYdnsc4kiIcyM17GTEjz+a9W7N47OwsdqR9hTxzfKmZvIxJLR81oXR9utgvwmKeC2Kb3OdScPdc0mYEaETELnVtTOexqEqExAhIhADV6pidotbSoU2Nb3QptkcbXXla1cHtA5Q0m7fd6cFDLFtGnxMkYT2bb2NpVCWjwE2ncrrazXCHCWm0b+oWfgsT3kTpv58lPWwZb4mXaNRvCyvs6ipoZiaRpGW+Jm48OqbjqYxLIBAeLt68J5p1DGh2mgtl49VFVwjqZD6fu6ni08CpLRXJclTOXrUi0lrhBBghRrpttYY4j8xjfzAPGB+qP1DmuaIWqElJHJyY3CVMaUIQplYISJUAKvVPY3jYFRrjqbDiAP8AZXla6TsdtE0sRTuQNLcjJ+ahPonB7PeGkA394kmPmuY7Wdr6dAGmwy/ebADz3qPbmMex5LRIqMcWni7KbE9ZXnuzOz9fFZqgyBslpfVc9jQ7UuBb7xFxlvrpvGHHBSbT0dKUnFJrZq9m+0dSpj6EunM/KRyLTK73tNtCCBPoszY3Z3C99SfTPjpfsZlY4mRJklx1IBNz5LQ7R7PzmQYPqFXnjGqiavGbbufZymL2UzEvb3hIboSIn1K6bs32UpUR3mHZ+Z4mue9xPhnRoERuuFj4GqGuh1r+X9Ls9kPzNlpBA4EW8tyrw5GviT8jEm+RUf2ceXE1X2JuGh0kcM73FXMNs1rBlaIbrxcSN5d/AWoxs6/HkmbR8DJ3clc4+yhN3TM7aFSx4j7PyXJ47FDcFqbRxGtyfnP1XOVASZusuRps24oUiLEi0m3HeFp7Pw8AcNTHQ7/VZr6IIh17XWrg8Szwsk6jhun+PipQasjmujLx+Gg1OLDMCbmZMfNJ2T2pQc10Ny1SYfa5kmCDwWljHQ8v1By5uotJ4aKjS2AH56mHs7OcwHOCLcJupfaK10rLP/RWh9V41c217EH/AGAux2VSimx+jgSw8SYtPO8dVhFuVlIPJzucWO+Y+IC2KONz4Mvb72dgcB+5py5uhaGnzKswPbM3lbSKfbqgzEYCqXNBfTGYHeMomfh814CV9CYnAh+ErsqTDqTw2PeD4lsb5mF8+EcV0I9HLn2MISwhAUisRCchFgRJQUicwwQeBB9CpCOlo7Lr0qbaj2FocJF7kcSNys4THGdeoWntLa/fOaS7wljYG7RZeMwoklnVYpO2dzHDjBU7DG0WkhzJa4m4GhRgNoFlnCRvB0UGGqFpk3HVXDSZVuPC+L8CmRLIpAeJhEc/kqO1NjNreJkNqHn4Xn6FTYYZZEyN6mbSG4mJ82lRUnF6JSxqcdnC1GFpIIggwRvBTV3G1ditrtzWbU3OGj+vNcVXpFri1wggwQtkJqRyMmJwYxEIhCmVApqFSCDMEEEHhChQkB7RsLHtxNFgeBIbIBdEHfB6/BXsB2aLaXd5srTULwAM0ZgJi2+CV5r2F2oW1qVOYHeAX0LXWLb6XvP8r3HAvWDLHjOvs6fjy5Q/Q7ZuzGMy06f6RmPFzuJ5wsjtJtOlTmDmubzw8uKodvtovoNz03ESC0iJBG48l5NW2u+pd755EED0SUXJUkaVJQacmdY3bNLvJc6Ar2H7TAVWfhnDM4xGgdyJ+q4nYewnYupwaBdxEwOn0XW7M7KU6FRr5Ly24mIB4wFGeKEf2WxzSn6VHouw9uCs05pbUbZ7TAcDx6c1HtfG2IB+XBYD6ZkVWnK8A3t4m72uH3HwTsVjswINiLR15quU3VEo41ytFCrVLjyT6tLKJJ++u9V6btIkQdZgp2PfYAkmdOX8LOzS+ynVff75qGg7Kc3OU/LLb7yevROpi3S3XqU06Bl7Z1SXQQSHCDOt98J+xaj6bqrjA8ZazmABNlVw2onjzIC2WNFrcJ6lo+YVvcTPJJSr0ZWMrVHPNWIp0hDbyX1HCAY4An4Lrey1JrcIC8wKhn0Eef8Aa4rbW0BSqMYdLuInWTAHwJW9gdrsqUw2YyN/LFgD5cb3VuJcdmLyXekd/iMBnpPZF3NMEWMxu56L5f29Sc3EVQ8Q4VHZ7ZfFPiJbukyfNfTGydonI2eH2F4l7YqLPx7nstna0vH+Ua+g9QVui9HMl2cIhKEkKZERKhKgRAEoQlCmItYfFkANJ005clvbOxoGusLl1ZoVtx8j9FVOCZqweQ4afR01XCB92EB3DcVQp1HNcWkQRzUNHEkW0V/ClpMEZgd/PqqWqN6lz6JWVrJK2KtmGoTjSA0UAyh0Hf8AVQrZZbo2tmYwd0YvBuOAPDzWJ202bBbVbcEQ469Cii91Jxi14I3FbuDxGb8t8d3UaWwb67uu9ST4uyjJj5xo85QtXtFsZ2GqEXLP0n6Hmspa001aOXKLi6YiJQhMiSUKpa4OaYIIIPAi4Xv3ZbbIxFBlYfqbccHCzh6gr59C7r2Z7ZNNz6BNnDO0HQEDxDzAnyKz+RC48l6NfiZOM+L9nddoj3tWkCbB2aNdL6eQV/D9nqFZhY+lTIeSXEtAObe7NqDzWdg3Z6x//N0erVQ7QVMViav4bCnu2tANSpJytm4BI1Mblkw22dPKrVI2W7OweCzMZVgTMZ2zI1kka6BVKuOwge0srNmZdLwRbosRvZTB03TjMS+u87gcjCecXPqrDtrYal4MLRYBuIYDM6SSLq2cYL3/AGPGn0aGIx9N5tUpno6QPVUe8/Mb4pEgHd4XWT/+mV6jQ6oGMBFgWCdP2xqpsHgGtpvMBvhOS/Dffmss6LlotVdnBhl1rm3Hh1SbQwoyi1m7955QRzVvaFfM0P8A3MbpxIBUWN8TGm+mY/wfiqmEW9NmG5kiwiFT725Gm77Cs46tE5eF/vzWUyoB6/c+iIxLWzVpVoOuun+1T2ttp1B8wcr2682HW/VPYQGl37jIvpMCFDtSh37Gt/VItIO7WeYn0V+KKemZ8smto57au1DXf3jtQ0NEcB/ZWjst7i214jn5clj7Qb3XhAl2aP8AEeXquk7NukZQ2513xbitjx2jmZMnyo7Xs5iKjmZZ1IIOgbGv0XJe1/DtNVtVpkkBrx00cDvvmHot7B7UZQbGYBxLjG4QI/gei8x25tV9R7szszXHTXKR7wAPn6hThGkZcj2ZAShNJTgpkBUIQkOiBKmpytIAlCRCQGlh3Z2x+po9Wp9N7hvVPZ2K7uo18SAfEOLTr8FrY2mwO8Blrrt6FVSVM2YJWiR9QwN6g98yD5b0U+um5I6mXGRY+iqo2N60S0nGYfccd4VumHNuTmbOvDgQs7NUg219VYoYjLG8aEHek0EZI6J7W4ikaboLnDwkn49QuE2ls59F5a7yI0PRdFh6xDpExvHAq9VosrNAdJB10kEbxwShkcP0Qz4FkVrs4NELotqdlqjJdSPeNF7e8N9wsvE7Ir02Co+k9rHaOLfCfMaea1xmpdHOljlF7RRVrZeNNGqyq3VhnqNCPMSFWSpveiCdOz3TY2Xw1m3a5hIP+LhPnuVZ2IxDqThSYGZqj87iIkZyGnn4QPRUvZztHNgQNXUnOp84Hib8HR5LpqeJbUADTab3XLa4ScTtRlySkc/s3s6ZBjOf1ZvcJ4SY+q3cLgGstlYw7g3T/wBRwWmMU0MAAE6RMfHgszE4ixgjqAY+KscNdli2Or4beSJBnUkz9/JZG0yQ0QdOQF+Nt60aVclsmwE6xfiVz21McIiYubaWEqiSLYLeyatj2ik0mZba/uiRy1RXx5NNu4Ean7+4WCdoNd4ZgHW+qssyhsEzGnBQaZYqK2LqTb7/ANqpgiHOubT8G6/T1TNp1gJAI6HVU6Dy1oNi59miYIHX1JKvhD4lOTJ8jTxeIzEDcDaPgreGrGWu1cDYDVxPhbHOSBCyD4bkieO7RbXZLEMp1u9rwKdAGu7jNMHu2R+4uIMdFOEaKM09WZPbrZP4WrTpvc11YsFSq1s/ll+jCd5AWLgtoOpmWmEm2NovxNepXqHx1Xlx4CTZo5AQB0VVgXRjGlRxpScnbL2Oe94z03TxabnWbcb/AGViPcSTOu9aDSQbJmJcHmS0ToSN/MoojZRCkpgmwE9Lq5QwwJ0FldFhaw5W+SOIWZn4Z/7T6IWjHJKjgg5MwEoQUiAFCVNSoAVXcNiC5uQnT3T9FRSJNWSjLi7NNruBgp9Jk6m/NU6VeddfmrjXgiCqmqNeOaZYbVj/ACA4KZoDr/2qLQWnkVZpMH6SROvBVtF8ZOy9h8PJgGFMx2RzWiSePFMwoIIEgCNd9+AV+hSBk6n70VEmbIL6F79xHDcYN16X2Aw4dgstQBzS9whwBEdCvNqlAtAK9W7E08uCpWguBd/yKMfZn8vqjjPaB2DwzaT69BnduaMzg0+Aib+HcV5NUwg/SfI2X0L7QH5dn4k//WR6mF88F6249nLmtnSdhNpnD1nU3SGVgBwAe2ct+YJHovRtlYkOL4gSLCxgzew6rxdlcjQrZ2b2mq0t86a620uqc3juT5RNPj+SoR4yO4xW2Hh7mw4Bh8UREQYPwWLV7QeA5Xan9pAt/ksTaW2n1rtOWbuA/UYi53rHqvIPiJ0UVhdbNL8xf6nUVNrkgTVJIGg06dFl4zaTnb7LJFThZStG9P8AxJCfkylol/FGZ4KR21HaT5KvEoFNPjH2QUp+mSPrF2v9rc2ZSOXvHaxDdQGjgPqsrA0M7gFvFuctpsBcJDQAPE5xNmDmT81XP6Rfj+2MoNzvGVuZ5OWkwCczife5j+Cpu184Wm3ByO9cRVxRHE/9qlPIS48y3gvSsBsinsnCVMZiQ12IDLARFObMoU+ZJAJ58AvD9oYt1Wo+o8y97i5x4kn5K7Dj3bMPkZ+XxXRWaE9IAlWqjIChpiep+qkrDwn0+isYShAk6kW6ISBskpsgbvvVOdfRKSmPrhvNAh+XkhUjjShLYGYkSykSAEIQgBUhRKJQMRWMPW3E9Cq5SFFWNOujYpVDoYKs0aQm59CsFlUhWKeM4qpwZojmXs6il3Q1cSfgrDcSAPDfquco4rgZV3D4i6oeM1R8j6Neli3vcGalxAA5kx9V7lgqIp02MH6Wtb6BeU9gNnCvimkC1Id4/gI90evyXq4cklRHLLkcd7XsXk2e5u+o9jfjJ+S8JXqfttx09xRn9zz8h8yvLVpxL4mLJ2EIlKhWkBWuIVllcGzlWCUtQBcbSaeXROdQ4FV8PXjVW6gtIuoOCZZHLKJARClpvTmP3ESnMoAuF7Tfiq5Y2i6GVNmls6nYkANH7jy38V7F7OuyIoNGKrtIqkfksdrTa4Xe4bqjh6AxvK5DsX+CpkYjG1qVNjD+TSc4ZnuH6ywSSAdBxvuC6TtD7VsKKNT8M8vq5SKcscGZjYEk7hr5KiEW3ZZnypLjH/px3te7T/iMQcPTM0aBh0Gz6seI9Gzl65l58QnyTJnMSSSdZJMknqlaFtiqRgY0BTsw3H0/lS0qIFzqpip7EUNpCGiB+oKek2w6JuOp5gAP3D/anaIGZMQraYAuqVYMGrgmV6znmG6bzoAqha2YvUdy0+CTBE3fU+BSJndu/wDjb9+aEDKSEgShQAEISFAwQkSgIAEidCIQA1InwkhAzpuwWFHeVcQ8Atw1IvAOhqPllMR/yPkilSBPi37xqtf2cYfv8NjcO2O9d3VRotLmsLg4DoSPVaLWUcD4jlr4oe6NaVE8T+5yzZrc6L8TSjZ0/Yag3B0nNqOAq1yCAbObTb7oI3SST5rsGVQRZeEYnaFR7zUe4l5MkrY2f22q0RB8YiwOvqocWTU0ZPtJ2h32OqcKcMHlr8SuXUmLrF73Pdq5xcepMqNa4qlRmk7dihEJAUoKkIUJybKCUwBwTqdYtTJQAkBK7EFNdWJ3qJwTUATMKWpWmwUCUBAFhjiNFpYauHDcHDXnzWU0oLk0I3KRnQz0TlT2JXGcCIPzV7aFeDbzTsVETlHiAXHKDbfyUlKs0jnwURH+0CIn0ZETDeW/qU2WtsBHQJ7yozTQAneIS92kTHox0sIQqxoUpqEIAEoSIQA4JYQhJjCEhCRCANPYO1n4Zz3sjxMLHcYJ3HctXB7UpPPilp53HqkQhwUhqTRNi8MCJbEcljVzEyhCqh3ROa0Z5KJQhXlYApSUIQASklKhNAAKVpSoSACmOCEIAVoToQhACpEIQBNhHw9p5p9XFGSDuJQhAEXfFT0cc7Q3HxQhOwolp1Dxt96pXPQhAqE73/IIQhOyJ//Z"/>
          <p:cNvSpPr>
            <a:spLocks noChangeAspect="1" noChangeArrowheads="1"/>
          </p:cNvSpPr>
          <p:nvPr/>
        </p:nvSpPr>
        <p:spPr bwMode="auto">
          <a:xfrm>
            <a:off x="3203575" y="1379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http://janariess.religionnews.com/files/2013/05/Gr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976"/>
            <a:ext cx="12192000" cy="691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7451" y="193057"/>
            <a:ext cx="11317097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Justice</a:t>
            </a:r>
            <a:r>
              <a:rPr lang="en-US" sz="4000" b="1" dirty="0">
                <a:solidFill>
                  <a:prstClr val="black"/>
                </a:solidFill>
                <a:latin typeface="Calibri"/>
              </a:rPr>
              <a:t> is getting what we </a:t>
            </a:r>
            <a:r>
              <a:rPr lang="en-US" sz="4000" b="1" u="sng" dirty="0">
                <a:solidFill>
                  <a:prstClr val="black"/>
                </a:solidFill>
                <a:latin typeface="Calibri"/>
              </a:rPr>
              <a:t>do</a:t>
            </a:r>
            <a:r>
              <a:rPr lang="en-US" sz="4000" b="1" dirty="0">
                <a:solidFill>
                  <a:prstClr val="black"/>
                </a:solidFill>
                <a:latin typeface="Calibri"/>
              </a:rPr>
              <a:t> deserve</a:t>
            </a:r>
          </a:p>
          <a:p>
            <a:r>
              <a:rPr lang="zh-TW" alt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公義</a:t>
            </a:r>
            <a:r>
              <a:rPr lang="zh-TW" altLang="en-US" sz="4200" dirty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</a:rPr>
              <a:t>是得到我們該得的待遇</a:t>
            </a:r>
            <a:r>
              <a:rPr lang="en-US" sz="4200" dirty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</a:rPr>
              <a:t> </a:t>
            </a:r>
          </a:p>
          <a:p>
            <a:r>
              <a:rPr lang="en-US" sz="4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Mercy</a:t>
            </a:r>
            <a:r>
              <a:rPr lang="en-US" sz="4000" b="1" dirty="0">
                <a:solidFill>
                  <a:srgbClr val="0070C0"/>
                </a:solidFill>
                <a:latin typeface="Calibri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Calibri"/>
              </a:rPr>
              <a:t>is </a:t>
            </a:r>
            <a:r>
              <a:rPr lang="en-US" sz="4000" b="1" u="sng" dirty="0">
                <a:solidFill>
                  <a:prstClr val="black"/>
                </a:solidFill>
                <a:latin typeface="Calibri"/>
              </a:rPr>
              <a:t>not</a:t>
            </a:r>
            <a:r>
              <a:rPr lang="en-US" sz="4000" b="1" dirty="0">
                <a:solidFill>
                  <a:prstClr val="black"/>
                </a:solidFill>
                <a:latin typeface="Calibri"/>
              </a:rPr>
              <a:t> getting what we </a:t>
            </a:r>
            <a:r>
              <a:rPr lang="en-US" sz="4000" b="1" u="sng" dirty="0">
                <a:solidFill>
                  <a:prstClr val="black"/>
                </a:solidFill>
                <a:latin typeface="Calibri"/>
              </a:rPr>
              <a:t>do</a:t>
            </a:r>
            <a:r>
              <a:rPr lang="en-US" sz="4000" b="1" dirty="0">
                <a:solidFill>
                  <a:prstClr val="black"/>
                </a:solidFill>
                <a:latin typeface="Calibri"/>
              </a:rPr>
              <a:t> deserve</a:t>
            </a:r>
          </a:p>
          <a:p>
            <a:r>
              <a:rPr lang="zh-TW" alt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憐憫</a:t>
            </a:r>
            <a:r>
              <a:rPr lang="zh-TW" altLang="en-US" sz="4200" dirty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</a:rPr>
              <a:t>是沒有得到我們該得的懲罰</a:t>
            </a:r>
            <a:r>
              <a:rPr lang="en-US" sz="4200" dirty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</a:rPr>
              <a:t> </a:t>
            </a:r>
          </a:p>
          <a:p>
            <a:r>
              <a:rPr lang="en-US" sz="4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Grace</a:t>
            </a:r>
            <a:r>
              <a:rPr lang="en-US" sz="4000" b="1" dirty="0">
                <a:solidFill>
                  <a:srgbClr val="0070C0"/>
                </a:solidFill>
                <a:latin typeface="Calibri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Calibri"/>
              </a:rPr>
              <a:t>is getting what we </a:t>
            </a:r>
            <a:r>
              <a:rPr lang="en-US" sz="4000" b="1" u="sng" dirty="0">
                <a:solidFill>
                  <a:prstClr val="black"/>
                </a:solidFill>
                <a:latin typeface="Calibri"/>
              </a:rPr>
              <a:t>do not </a:t>
            </a:r>
            <a:r>
              <a:rPr lang="en-US" sz="4000" b="1" dirty="0">
                <a:solidFill>
                  <a:prstClr val="black"/>
                </a:solidFill>
                <a:latin typeface="Calibri"/>
              </a:rPr>
              <a:t>deserve</a:t>
            </a:r>
          </a:p>
          <a:p>
            <a:r>
              <a:rPr lang="zh-TW" alt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恩典</a:t>
            </a:r>
            <a:r>
              <a:rPr lang="zh-TW" altLang="en-US" sz="4200" dirty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</a:rPr>
              <a:t>是得到我們不該得的福份</a:t>
            </a:r>
            <a:endParaRPr lang="en-US" sz="4200" dirty="0">
              <a:solidFill>
                <a:srgbClr val="C00000"/>
              </a:solidFill>
              <a:latin typeface="華康宗楷體 Std W7" pitchFamily="66" charset="-120"/>
              <a:ea typeface="華康宗楷體 Std W7" pitchFamily="66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6979" y="5833195"/>
            <a:ext cx="164179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>
                <a:solidFill>
                  <a:srgbClr val="C00000"/>
                </a:solidFill>
                <a:latin typeface="Accord Heavy SF" panose="020BE200000000000000" pitchFamily="34" charset="0"/>
                <a:ea typeface="新細明體" panose="02020500000000000000" pitchFamily="18" charset="-120"/>
              </a:rPr>
              <a:t>G</a:t>
            </a:r>
            <a:r>
              <a:rPr lang="en-US" altLang="zh-TW" sz="3800" dirty="0">
                <a:solidFill>
                  <a:srgbClr val="0070C0"/>
                </a:solidFill>
                <a:latin typeface="Accord Heavy SF" panose="020BE200000000000000" pitchFamily="34" charset="0"/>
                <a:ea typeface="新細明體" panose="02020500000000000000" pitchFamily="18" charset="-120"/>
              </a:rPr>
              <a:t>od’s</a:t>
            </a:r>
            <a:r>
              <a:rPr lang="en-US" altLang="zh-TW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55975" y="5690390"/>
            <a:ext cx="191911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>
                <a:solidFill>
                  <a:srgbClr val="C00000"/>
                </a:solidFill>
                <a:latin typeface="Accord Heavy SF" panose="020BE200000000000000" pitchFamily="34" charset="0"/>
                <a:ea typeface="新細明體" panose="02020500000000000000" pitchFamily="18" charset="-120"/>
              </a:rPr>
              <a:t>R</a:t>
            </a:r>
            <a:r>
              <a:rPr lang="en-US" altLang="zh-TW" sz="3800" dirty="0">
                <a:solidFill>
                  <a:srgbClr val="0070C0"/>
                </a:solidFill>
                <a:latin typeface="Accord Heavy SF" panose="020BE200000000000000" pitchFamily="34" charset="0"/>
                <a:ea typeface="新細明體" panose="02020500000000000000" pitchFamily="18" charset="-120"/>
              </a:rPr>
              <a:t>iches</a:t>
            </a:r>
            <a:r>
              <a:rPr lang="en-US" altLang="zh-TW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57857" y="4851255"/>
            <a:ext cx="79874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TW" sz="3800" dirty="0">
              <a:solidFill>
                <a:srgbClr val="0070C0"/>
              </a:solidFill>
              <a:latin typeface="Accord Heavy SF" panose="020BE200000000000000" pitchFamily="34" charset="0"/>
              <a:ea typeface="新細明體" panose="02020500000000000000" pitchFamily="18" charset="-120"/>
            </a:endParaRPr>
          </a:p>
          <a:p>
            <a:r>
              <a:rPr lang="en-US" altLang="zh-TW" sz="3800" dirty="0">
                <a:solidFill>
                  <a:srgbClr val="C00000"/>
                </a:solidFill>
                <a:latin typeface="Accord Heavy SF" panose="020BE200000000000000" pitchFamily="34" charset="0"/>
                <a:ea typeface="新細明體" panose="02020500000000000000" pitchFamily="18" charset="-120"/>
              </a:rPr>
              <a:t>A</a:t>
            </a:r>
            <a:r>
              <a:rPr lang="en-US" altLang="zh-TW" sz="3800" dirty="0">
                <a:solidFill>
                  <a:srgbClr val="0070C0"/>
                </a:solidFill>
                <a:latin typeface="Accord Heavy SF" panose="020BE200000000000000" pitchFamily="34" charset="0"/>
                <a:ea typeface="新細明體" panose="02020500000000000000" pitchFamily="18" charset="-120"/>
              </a:rPr>
              <a:t>t</a:t>
            </a:r>
            <a:r>
              <a:rPr lang="en-US" altLang="zh-TW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03624" y="4581132"/>
            <a:ext cx="216463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TW" sz="3800" dirty="0">
              <a:solidFill>
                <a:srgbClr val="0070C0"/>
              </a:solidFill>
              <a:latin typeface="Accord Heavy SF" panose="020BE200000000000000" pitchFamily="34" charset="0"/>
              <a:ea typeface="新細明體" panose="02020500000000000000" pitchFamily="18" charset="-120"/>
            </a:endParaRPr>
          </a:p>
          <a:p>
            <a:r>
              <a:rPr lang="en-US" altLang="zh-TW" sz="3800" dirty="0">
                <a:solidFill>
                  <a:srgbClr val="C00000"/>
                </a:solidFill>
                <a:latin typeface="Accord Heavy SF" panose="020BE200000000000000" pitchFamily="34" charset="0"/>
                <a:ea typeface="新細明體" panose="02020500000000000000" pitchFamily="18" charset="-120"/>
              </a:rPr>
              <a:t>C</a:t>
            </a:r>
            <a:r>
              <a:rPr lang="en-US" altLang="zh-TW" sz="3800" dirty="0">
                <a:solidFill>
                  <a:srgbClr val="0070C0"/>
                </a:solidFill>
                <a:latin typeface="Accord Heavy SF" panose="020BE200000000000000" pitchFamily="34" charset="0"/>
                <a:ea typeface="新細明體" panose="02020500000000000000" pitchFamily="18" charset="-120"/>
              </a:rPr>
              <a:t>hrist’s</a:t>
            </a:r>
            <a:r>
              <a:rPr lang="en-US" altLang="zh-TW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10928" y="4093458"/>
            <a:ext cx="237436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TW" sz="3800" dirty="0">
              <a:solidFill>
                <a:srgbClr val="0070C0"/>
              </a:solidFill>
              <a:latin typeface="Accord Heavy SF" panose="020BE200000000000000" pitchFamily="34" charset="0"/>
              <a:ea typeface="新細明體" panose="02020500000000000000" pitchFamily="18" charset="-120"/>
            </a:endParaRPr>
          </a:p>
          <a:p>
            <a:r>
              <a:rPr lang="en-US" altLang="zh-TW" sz="3800" dirty="0">
                <a:solidFill>
                  <a:srgbClr val="C00000"/>
                </a:solidFill>
                <a:latin typeface="Accord Heavy SF" panose="020BE200000000000000" pitchFamily="34" charset="0"/>
                <a:ea typeface="新細明體" panose="02020500000000000000" pitchFamily="18" charset="-120"/>
              </a:rPr>
              <a:t>E</a:t>
            </a:r>
            <a:r>
              <a:rPr lang="en-US" altLang="zh-TW" sz="3800" dirty="0">
                <a:solidFill>
                  <a:srgbClr val="0070C0"/>
                </a:solidFill>
                <a:latin typeface="Accord Heavy SF" panose="020BE200000000000000" pitchFamily="34" charset="0"/>
                <a:ea typeface="新細明體" panose="02020500000000000000" pitchFamily="18" charset="-120"/>
              </a:rPr>
              <a:t>xpense</a:t>
            </a:r>
            <a:r>
              <a:rPr lang="en-US" altLang="zh-TW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54750" y="6037135"/>
            <a:ext cx="5827236" cy="70788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solidFill>
                  <a:schemeClr val="accent2">
                    <a:lumMod val="5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神的豐富藉著基督的犧牲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華康宗楷體 Std W7" pitchFamily="66" charset="-120"/>
              <a:ea typeface="華康宗楷體 Std W7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533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9" grpId="0"/>
      <p:bldP spid="20" grpId="0"/>
      <p:bldP spid="21" grpId="0"/>
      <p:bldP spid="22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onate | Hagerstown | Grace United Methodist Church - Hagerstown, M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Experience A Daily Harvest – Allume Cares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152400"/>
            <a:ext cx="39180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  <a:sym typeface="Wingdings"/>
              </a:rPr>
              <a:t>一</a:t>
            </a:r>
            <a:r>
              <a:rPr lang="en-US" altLang="zh-TW" sz="44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  <a:sym typeface="Wingdings"/>
              </a:rPr>
              <a:t>. </a:t>
            </a:r>
            <a:r>
              <a:rPr lang="zh-TW" altLang="en-US" sz="4400" u="sng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  <a:sym typeface="Wingdings"/>
              </a:rPr>
              <a:t>恩典的源頭</a:t>
            </a:r>
          </a:p>
        </p:txBody>
      </p:sp>
      <p:sp>
        <p:nvSpPr>
          <p:cNvPr id="7" name="Rectangle 6"/>
          <p:cNvSpPr/>
          <p:nvPr/>
        </p:nvSpPr>
        <p:spPr>
          <a:xfrm>
            <a:off x="1106424" y="930619"/>
            <a:ext cx="78551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A</a:t>
            </a:r>
            <a:r>
              <a:rPr lang="en-US" sz="4200" dirty="0">
                <a:solidFill>
                  <a:schemeClr val="accent5">
                    <a:lumMod val="60000"/>
                    <a:lumOff val="4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. </a:t>
            </a:r>
            <a:r>
              <a:rPr lang="zh-TW" altLang="en-US" sz="4200" dirty="0">
                <a:solidFill>
                  <a:schemeClr val="accent5">
                    <a:lumMod val="60000"/>
                    <a:lumOff val="4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兩類恩典</a:t>
            </a:r>
            <a:r>
              <a:rPr lang="zh-TW" altLang="en-US" sz="4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華康宗楷體 Std W7" pitchFamily="66" charset="-120"/>
                <a:ea typeface="華康宗楷體 Std W7" pitchFamily="66" charset="-120"/>
              </a:rPr>
              <a:t>：</a:t>
            </a:r>
            <a:endParaRPr lang="en-US" sz="4200" dirty="0">
              <a:solidFill>
                <a:schemeClr val="accent5">
                  <a:lumMod val="60000"/>
                  <a:lumOff val="40000"/>
                </a:schemeClr>
              </a:solidFill>
              <a:latin typeface="華康宗楷體 Std W7" pitchFamily="66" charset="-120"/>
              <a:ea typeface="華康宗楷體 Std W7" pitchFamily="66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48362" y="1516162"/>
            <a:ext cx="113411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 </a:t>
            </a:r>
            <a:r>
              <a:rPr lang="en-US" altLang="zh-TW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B</a:t>
            </a:r>
            <a:r>
              <a:rPr lang="en-US" altLang="zh-TW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. </a:t>
            </a:r>
            <a:r>
              <a:rPr lang="zh-TW" altLang="en-US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幾種巧</a:t>
            </a:r>
            <a:r>
              <a:rPr lang="zh-TW" alt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遇 </a:t>
            </a:r>
            <a:endParaRPr lang="en-US" altLang="zh-TW" sz="4200" dirty="0" smtClean="0">
              <a:solidFill>
                <a:srgbClr val="002060"/>
              </a:solidFill>
              <a:latin typeface="華康宗楷體 Std W7" pitchFamily="66" charset="-120"/>
              <a:ea typeface="華康宗楷體 Std W7" pitchFamily="66" charset="-120"/>
            </a:endParaRPr>
          </a:p>
          <a:p>
            <a:r>
              <a:rPr lang="en-US" altLang="zh-TW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 </a:t>
            </a:r>
            <a:r>
              <a:rPr lang="en-US" altLang="zh-TW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   1.</a:t>
            </a:r>
            <a:r>
              <a:rPr lang="zh-TW" altLang="en-US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時</a:t>
            </a:r>
            <a:r>
              <a:rPr lang="zh-TW" alt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間：「</a:t>
            </a:r>
            <a:r>
              <a:rPr lang="zh-TW" altLang="en-US" sz="4200" dirty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</a:rPr>
              <a:t>正是</a:t>
            </a:r>
            <a:r>
              <a:rPr lang="zh-TW" alt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動手割大麥的時候」</a:t>
            </a:r>
            <a:r>
              <a:rPr lang="en-US" altLang="zh-TW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(1:22)</a:t>
            </a:r>
          </a:p>
          <a:p>
            <a:r>
              <a:rPr lang="zh-TW" altLang="en-US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    </a:t>
            </a:r>
            <a:r>
              <a:rPr lang="en-US" altLang="zh-TW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2.</a:t>
            </a:r>
            <a:r>
              <a:rPr lang="zh-TW" altLang="en-US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地</a:t>
            </a:r>
            <a:r>
              <a:rPr lang="zh-TW" alt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點</a:t>
            </a:r>
            <a:r>
              <a:rPr lang="zh-TW" altLang="en-US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：「她</a:t>
            </a:r>
            <a:r>
              <a:rPr lang="zh-TW" altLang="en-US" sz="4200" dirty="0" smtClean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</a:rPr>
              <a:t>恰巧</a:t>
            </a:r>
            <a:r>
              <a:rPr lang="zh-TW" altLang="en-US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到了</a:t>
            </a:r>
            <a:r>
              <a:rPr lang="en-US" altLang="zh-TW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...</a:t>
            </a:r>
            <a:r>
              <a:rPr lang="zh-TW" altLang="en-US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波阿斯那田」</a:t>
            </a:r>
            <a:r>
              <a:rPr lang="en-US" altLang="zh-TW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(</a:t>
            </a:r>
            <a:r>
              <a:rPr lang="en-US" altLang="zh-TW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2:3)</a:t>
            </a:r>
          </a:p>
          <a:p>
            <a:r>
              <a:rPr lang="en-US" altLang="zh-TW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 </a:t>
            </a:r>
            <a:r>
              <a:rPr lang="en-US" altLang="zh-TW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   3.</a:t>
            </a:r>
            <a:r>
              <a:rPr lang="zh-TW" altLang="en-US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機遇：「</a:t>
            </a:r>
            <a:r>
              <a:rPr lang="zh-TW" alt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波阿斯</a:t>
            </a:r>
            <a:r>
              <a:rPr lang="zh-TW" altLang="en-US" sz="4200" dirty="0">
                <a:solidFill>
                  <a:srgbClr val="C00000"/>
                </a:solidFill>
                <a:latin typeface="華康宗楷體 Std W7" pitchFamily="66" charset="-120"/>
                <a:ea typeface="華康宗楷體 Std W7" pitchFamily="66" charset="-120"/>
              </a:rPr>
              <a:t>正從</a:t>
            </a:r>
            <a:r>
              <a:rPr lang="zh-TW" altLang="en-US" sz="4200" dirty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伯利恆</a:t>
            </a:r>
            <a:r>
              <a:rPr lang="zh-TW" altLang="en-US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來」</a:t>
            </a:r>
            <a:r>
              <a:rPr lang="en-US" altLang="zh-TW" sz="4200" dirty="0" smtClean="0">
                <a:solidFill>
                  <a:srgbClr val="002060"/>
                </a:solidFill>
                <a:latin typeface="華康宗楷體 Std W7" pitchFamily="66" charset="-120"/>
                <a:ea typeface="華康宗楷體 Std W7" pitchFamily="66" charset="-120"/>
              </a:rPr>
              <a:t>(2:4)</a:t>
            </a:r>
            <a:endParaRPr lang="en-US" altLang="zh-TW" sz="4200" dirty="0">
              <a:solidFill>
                <a:srgbClr val="002060"/>
              </a:solidFill>
              <a:latin typeface="華康宗楷體 Std W7" pitchFamily="66" charset="-120"/>
              <a:ea typeface="華康宗楷體 Std W7" pitchFamily="66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85827" y="1468798"/>
            <a:ext cx="301396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= </a:t>
            </a:r>
            <a:r>
              <a:rPr lang="zh-TW" altLang="en-US" sz="4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神的安排</a:t>
            </a:r>
            <a:r>
              <a:rPr lang="zh-TW" altLang="en-US" sz="4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42872" y="4193818"/>
            <a:ext cx="61356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200" u="sng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巧合也是神恩典的彰顯</a:t>
            </a:r>
            <a:endParaRPr lang="en-US" sz="4200" u="sng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1" name="Picture 2" descr="http://www.landoverbaptist.org/2008/april/ear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858" y="4124617"/>
            <a:ext cx="2766544" cy="275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6477" y="5103353"/>
            <a:ext cx="79965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Zanzibar SF" pitchFamily="2" charset="0"/>
                <a:ea typeface="華康娃娃體 Std W7" panose="040B0700000000000000" pitchFamily="82" charset="-120"/>
              </a:rPr>
              <a:t>He’s got the whole world in His hand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5244" y="5709980"/>
            <a:ext cx="55707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全世界都掌握在神手中</a:t>
            </a:r>
            <a:endParaRPr lang="en-US" sz="4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9930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Story of Ruth - from the Bible and more | Med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88080" y="2336305"/>
            <a:ext cx="8686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「在你們的地收割莊稼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，不</a:t>
            </a:r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可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割盡   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itchFamily="66" charset="-120"/>
              <a:ea typeface="華康宗楷體 Std W7" pitchFamily="66" charset="-120"/>
            </a:endParaRPr>
          </a:p>
          <a:p>
            <a:r>
              <a:rPr lang="en-US" altLang="zh-TW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 </a:t>
            </a:r>
            <a:r>
              <a:rPr lang="en-US" altLang="zh-TW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  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田</a:t>
            </a:r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角，也不可拾取所遺落的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。不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itchFamily="66" charset="-120"/>
              <a:ea typeface="華康宗楷體 Std W7" pitchFamily="66" charset="-120"/>
            </a:endParaRPr>
          </a:p>
          <a:p>
            <a:r>
              <a:rPr lang="en-US" altLang="zh-TW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 </a:t>
            </a:r>
            <a:r>
              <a:rPr lang="en-US" altLang="zh-TW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  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可</a:t>
            </a:r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摘盡葡萄園的果子，也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不可拾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itchFamily="66" charset="-120"/>
              <a:ea typeface="華康宗楷體 Std W7" pitchFamily="66" charset="-120"/>
            </a:endParaRPr>
          </a:p>
          <a:p>
            <a:r>
              <a:rPr lang="en-US" altLang="zh-TW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 </a:t>
            </a:r>
            <a:r>
              <a:rPr lang="en-US" altLang="zh-TW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  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取</a:t>
            </a:r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所掉的果子，要留給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窮人</a:t>
            </a:r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和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寄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itchFamily="66" charset="-120"/>
              <a:ea typeface="華康宗楷體 Std W7" pitchFamily="66" charset="-120"/>
            </a:endParaRPr>
          </a:p>
          <a:p>
            <a:r>
              <a:rPr lang="en-US" altLang="zh-TW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 </a:t>
            </a:r>
            <a:r>
              <a:rPr lang="en-US" altLang="zh-TW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  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居</a:t>
            </a:r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的。我是耶和華，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你們</a:t>
            </a:r>
            <a:r>
              <a:rPr lang="zh-TW" altLang="en-US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的神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」   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itchFamily="66" charset="-120"/>
              <a:ea typeface="華康宗楷體 Std W7" pitchFamily="66" charset="-120"/>
            </a:endParaRPr>
          </a:p>
          <a:p>
            <a:r>
              <a:rPr lang="en-US" altLang="zh-TW" sz="4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 </a:t>
            </a:r>
            <a:r>
              <a:rPr lang="en-US" altLang="zh-TW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  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(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利未記 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19:9-10)</a:t>
            </a:r>
            <a:endParaRPr lang="en-US" sz="3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itchFamily="66" charset="-120"/>
              <a:ea typeface="華康宗楷體 Std W7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055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1768</TotalTime>
  <Words>1047</Words>
  <Application>Microsoft Office PowerPoint</Application>
  <PresentationFormat>Widescreen</PresentationFormat>
  <Paragraphs>101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Adobe Gothic Std B</vt:lpstr>
      <vt:lpstr>新細明體</vt:lpstr>
      <vt:lpstr>華康娃娃體 Std W7</vt:lpstr>
      <vt:lpstr>華康宗楷體 Std W7</vt:lpstr>
      <vt:lpstr>華康楷書體 Std W9</vt:lpstr>
      <vt:lpstr>華康海報體 Std W12</vt:lpstr>
      <vt:lpstr>華康魏碑體 Std W7</vt:lpstr>
      <vt:lpstr>華康黑體 Std W7</vt:lpstr>
      <vt:lpstr>華康黑體 Std W9</vt:lpstr>
      <vt:lpstr>Accord Heavy SF</vt:lpstr>
      <vt:lpstr>Arial</vt:lpstr>
      <vt:lpstr>Calibri</vt:lpstr>
      <vt:lpstr>Calibri Light</vt:lpstr>
      <vt:lpstr>Wingdings</vt:lpstr>
      <vt:lpstr>Zanzibar SF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46</cp:revision>
  <dcterms:created xsi:type="dcterms:W3CDTF">2021-11-06T21:12:15Z</dcterms:created>
  <dcterms:modified xsi:type="dcterms:W3CDTF">2021-11-23T19:25:00Z</dcterms:modified>
</cp:coreProperties>
</file>