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4" r:id="rId2"/>
    <p:sldId id="263" r:id="rId3"/>
    <p:sldId id="262" r:id="rId4"/>
    <p:sldId id="259" r:id="rId5"/>
    <p:sldId id="267" r:id="rId6"/>
    <p:sldId id="266" r:id="rId7"/>
    <p:sldId id="258" r:id="rId8"/>
    <p:sldId id="265" r:id="rId9"/>
  </p:sldIdLst>
  <p:sldSz cx="9144000" cy="6858000" type="screen4x3"/>
  <p:notesSz cx="6950075" cy="91678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583" autoAdjust="0"/>
    <p:restoredTop sz="72840" autoAdjust="0"/>
  </p:normalViewPr>
  <p:slideViewPr>
    <p:cSldViewPr>
      <p:cViewPr varScale="1">
        <p:scale>
          <a:sx n="64" d="100"/>
          <a:sy n="64" d="100"/>
        </p:scale>
        <p:origin x="-198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58788"/>
          </a:xfrm>
          <a:prstGeom prst="rect">
            <a:avLst/>
          </a:prstGeom>
        </p:spPr>
        <p:txBody>
          <a:bodyPr vert="horz" wrap="square" lIns="92098" tIns="46049" rIns="92098" bIns="46049"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937000" y="0"/>
            <a:ext cx="3011488" cy="458788"/>
          </a:xfrm>
          <a:prstGeom prst="rect">
            <a:avLst/>
          </a:prstGeom>
        </p:spPr>
        <p:txBody>
          <a:bodyPr vert="horz" wrap="square" lIns="92098" tIns="46049" rIns="92098" bIns="46049" numCol="1" anchor="t" anchorCtr="0" compatLnSpc="1">
            <a:prstTxWarp prst="textNoShape">
              <a:avLst/>
            </a:prstTxWarp>
          </a:bodyPr>
          <a:lstStyle>
            <a:lvl1pPr algn="r">
              <a:defRPr sz="1200"/>
            </a:lvl1pPr>
          </a:lstStyle>
          <a:p>
            <a:fld id="{C53BCD95-D0A4-48B4-B95B-44E81BF04FC1}" type="datetimeFigureOut">
              <a:rPr lang="en-US"/>
              <a:pPr/>
              <a:t>5/5/2013</a:t>
            </a:fld>
            <a:endParaRPr lang="en-US"/>
          </a:p>
        </p:txBody>
      </p:sp>
      <p:sp>
        <p:nvSpPr>
          <p:cNvPr id="4" name="Slide Image Placeholder 3"/>
          <p:cNvSpPr>
            <a:spLocks noGrp="1" noRot="1" noChangeAspect="1"/>
          </p:cNvSpPr>
          <p:nvPr>
            <p:ph type="sldImg" idx="2"/>
          </p:nvPr>
        </p:nvSpPr>
        <p:spPr>
          <a:xfrm>
            <a:off x="1182688" y="687388"/>
            <a:ext cx="4584700" cy="3438525"/>
          </a:xfrm>
          <a:prstGeom prst="rect">
            <a:avLst/>
          </a:prstGeom>
          <a:noFill/>
          <a:ln w="12700">
            <a:solidFill>
              <a:prstClr val="black"/>
            </a:solidFill>
          </a:ln>
        </p:spPr>
        <p:txBody>
          <a:bodyPr vert="horz" lIns="92098" tIns="46049" rIns="92098" bIns="46049" rtlCol="0" anchor="ctr"/>
          <a:lstStyle/>
          <a:p>
            <a:pPr lvl="0"/>
            <a:endParaRPr lang="en-US" noProof="0" smtClean="0"/>
          </a:p>
        </p:txBody>
      </p:sp>
      <p:sp>
        <p:nvSpPr>
          <p:cNvPr id="5" name="Notes Placeholder 4"/>
          <p:cNvSpPr>
            <a:spLocks noGrp="1"/>
          </p:cNvSpPr>
          <p:nvPr>
            <p:ph type="body" sz="quarter" idx="3"/>
          </p:nvPr>
        </p:nvSpPr>
        <p:spPr>
          <a:xfrm>
            <a:off x="695325" y="4354513"/>
            <a:ext cx="5559425" cy="4125912"/>
          </a:xfrm>
          <a:prstGeom prst="rect">
            <a:avLst/>
          </a:prstGeom>
        </p:spPr>
        <p:txBody>
          <a:bodyPr vert="horz" lIns="92098" tIns="46049" rIns="92098" bIns="4604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07438"/>
            <a:ext cx="3011488" cy="458787"/>
          </a:xfrm>
          <a:prstGeom prst="rect">
            <a:avLst/>
          </a:prstGeom>
        </p:spPr>
        <p:txBody>
          <a:bodyPr vert="horz" wrap="square" lIns="92098" tIns="46049" rIns="92098" bIns="46049"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937000" y="8707438"/>
            <a:ext cx="3011488" cy="458787"/>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fld id="{75F48DC7-2441-4F65-9E38-9AB0DEF94A1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红绿灯 到星球的运转</a:t>
            </a:r>
            <a:endParaRPr lang="en-US" altLang="zh-CN" dirty="0" smtClean="0"/>
          </a:p>
          <a:p>
            <a:r>
              <a:rPr lang="en-US" altLang="zh-CN" dirty="0" smtClean="0"/>
              <a:t>32</a:t>
            </a:r>
            <a:r>
              <a:rPr lang="zh-CN" altLang="en-US" dirty="0" smtClean="0"/>
              <a:t> 亿 的正确基因排列 才会有正常的人体器官功能，你好吗？ 吗你好？ 你吗好</a:t>
            </a:r>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 </a:t>
            </a:r>
            <a:r>
              <a:rPr lang="zh-TW" altLang="en-US" sz="1200" b="1" i="0" kern="1200" dirty="0" smtClean="0">
                <a:solidFill>
                  <a:schemeClr val="tx1"/>
                </a:solidFill>
                <a:latin typeface="+mn-lt"/>
                <a:ea typeface="+mn-ea"/>
                <a:cs typeface="+mn-cs"/>
              </a:rPr>
              <a:t>約 翰 一 書</a:t>
            </a:r>
            <a:r>
              <a:rPr lang="en-US" altLang="zh-TW" sz="1200" kern="1200" dirty="0" smtClean="0">
                <a:solidFill>
                  <a:schemeClr val="tx1"/>
                </a:solidFill>
                <a:latin typeface="+mn-lt"/>
                <a:ea typeface="+mn-ea"/>
                <a:cs typeface="+mn-cs"/>
              </a:rPr>
              <a:t>1:5  </a:t>
            </a:r>
            <a:r>
              <a:rPr lang="zh-TW" altLang="en-US" sz="1200" dirty="0" smtClean="0"/>
              <a:t>　 神 就 是 光 、 在 他 毫 無 黑 暗 </a:t>
            </a:r>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sz="1200" b="1" dirty="0" smtClean="0"/>
              <a:t>第一日</a:t>
            </a:r>
            <a:r>
              <a:rPr lang="en-US" altLang="zh-CN" sz="1200" b="1" dirty="0" smtClean="0"/>
              <a:t>=1</a:t>
            </a:r>
            <a:r>
              <a:rPr lang="zh-CN" altLang="en-US" sz="1200" b="1" dirty="0" smtClean="0"/>
              <a:t>：</a:t>
            </a:r>
            <a:r>
              <a:rPr lang="en-US" altLang="zh-CN" sz="1200" b="1" dirty="0" smtClean="0"/>
              <a:t>3-5</a:t>
            </a:r>
            <a:r>
              <a:rPr lang="zh-CN" altLang="en-US" sz="1200" b="1" dirty="0" smtClean="0"/>
              <a:t>， 第二日</a:t>
            </a:r>
            <a:r>
              <a:rPr lang="en-US" altLang="zh-CN" sz="1200" b="1" dirty="0" smtClean="0"/>
              <a:t>=1</a:t>
            </a:r>
            <a:r>
              <a:rPr lang="zh-CN" altLang="en-US" sz="1200" b="1" dirty="0" smtClean="0"/>
              <a:t>：</a:t>
            </a:r>
            <a:r>
              <a:rPr lang="en-US" altLang="zh-CN" sz="1200" b="1" dirty="0" smtClean="0"/>
              <a:t>6-8</a:t>
            </a:r>
            <a:r>
              <a:rPr lang="zh-CN" altLang="en-US" sz="1200" b="1" dirty="0" smtClean="0"/>
              <a:t> </a:t>
            </a:r>
            <a:r>
              <a:rPr lang="zh-CN" altLang="en-US" sz="1200" b="1" baseline="0" dirty="0" smtClean="0"/>
              <a:t> 第三日</a:t>
            </a:r>
            <a:r>
              <a:rPr lang="en-US" altLang="zh-CN" sz="1200" b="1" baseline="0" dirty="0" smtClean="0"/>
              <a:t>=1</a:t>
            </a:r>
            <a:r>
              <a:rPr lang="zh-CN" altLang="en-US" sz="1200" b="1" baseline="0" dirty="0" smtClean="0"/>
              <a:t>：</a:t>
            </a:r>
            <a:r>
              <a:rPr lang="en-US" altLang="zh-CN" sz="1200" b="1" baseline="0" dirty="0" smtClean="0"/>
              <a:t>9-13</a:t>
            </a:r>
            <a:r>
              <a:rPr lang="zh-CN" altLang="en-US" sz="1200" b="1" baseline="0" dirty="0" smtClean="0"/>
              <a:t>  第四日</a:t>
            </a:r>
            <a:r>
              <a:rPr lang="en-US" altLang="zh-CN" sz="1200" b="1" baseline="0" dirty="0" smtClean="0"/>
              <a:t>=1</a:t>
            </a:r>
            <a:r>
              <a:rPr lang="zh-CN" altLang="en-US" sz="1200" b="1" baseline="0" dirty="0" smtClean="0"/>
              <a:t>：</a:t>
            </a:r>
            <a:r>
              <a:rPr lang="en-US" altLang="zh-CN" sz="1200" b="1" baseline="0" dirty="0" smtClean="0"/>
              <a:t>14-19</a:t>
            </a:r>
            <a:r>
              <a:rPr lang="zh-CN" altLang="en-US" sz="1200" b="1" baseline="0" dirty="0" smtClean="0"/>
              <a:t>  第五日</a:t>
            </a:r>
            <a:r>
              <a:rPr lang="en-US" altLang="zh-CN" sz="1200" b="1" baseline="0" dirty="0" smtClean="0"/>
              <a:t>=1</a:t>
            </a:r>
            <a:r>
              <a:rPr lang="zh-CN" altLang="en-US" sz="1200" b="1" baseline="0" dirty="0" smtClean="0"/>
              <a:t>：</a:t>
            </a:r>
            <a:r>
              <a:rPr lang="en-US" altLang="zh-CN" sz="1200" b="1" baseline="0" dirty="0" smtClean="0"/>
              <a:t>20-23</a:t>
            </a:r>
            <a:r>
              <a:rPr lang="zh-CN" altLang="en-US" sz="1200" b="1" baseline="0" dirty="0" smtClean="0"/>
              <a:t>  第六日</a:t>
            </a:r>
            <a:r>
              <a:rPr lang="en-US" altLang="zh-CN" sz="1200" b="1" baseline="0" dirty="0" smtClean="0"/>
              <a:t>=1</a:t>
            </a:r>
            <a:r>
              <a:rPr lang="zh-CN" altLang="en-US" sz="1200" b="1" baseline="0" dirty="0" smtClean="0"/>
              <a:t>：</a:t>
            </a:r>
            <a:r>
              <a:rPr lang="en-US" altLang="zh-CN" sz="1200" b="1" baseline="0" dirty="0" smtClean="0"/>
              <a:t>24-31</a:t>
            </a:r>
            <a:endParaRPr lang="en-US" altLang="zh-CN" sz="1200" b="1"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zh-CN" altLang="en-US" sz="1200" b="1" dirty="0" smtClean="0"/>
              <a:t>神说</a:t>
            </a:r>
            <a:r>
              <a:rPr lang="zh-CN" altLang="en-US" sz="1200" b="1" baseline="0" dirty="0" smtClean="0"/>
              <a:t> </a:t>
            </a:r>
            <a:endParaRPr lang="en-US" altLang="zh-CN" sz="1200" b="1"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zh-TW" altLang="en-US" sz="1200" b="1" i="0" kern="1200" dirty="0" smtClean="0">
                <a:solidFill>
                  <a:schemeClr val="tx1"/>
                </a:solidFill>
                <a:latin typeface="+mn-lt"/>
                <a:ea typeface="+mn-ea"/>
                <a:cs typeface="+mn-cs"/>
              </a:rPr>
              <a:t>約 翰 福 音</a:t>
            </a:r>
            <a:endParaRPr lang="en-US" altLang="zh-TW" sz="12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altLang="zh-TW" sz="1200" kern="1200" dirty="0" smtClean="0">
                <a:solidFill>
                  <a:schemeClr val="tx1"/>
                </a:solidFill>
                <a:latin typeface="+mn-lt"/>
                <a:ea typeface="+mn-ea"/>
                <a:cs typeface="+mn-cs"/>
              </a:rPr>
              <a:t>1:1  </a:t>
            </a:r>
            <a:r>
              <a:rPr lang="zh-TW" altLang="en-US" sz="1200" dirty="0" smtClean="0"/>
              <a:t>太 初 有 道 、 道 與 　 神 同 在 、 道 就 是 　 神 。</a:t>
            </a:r>
            <a:r>
              <a:rPr lang="en-US" altLang="zh-TW" sz="1200" kern="1200" dirty="0" smtClean="0">
                <a:solidFill>
                  <a:schemeClr val="tx1"/>
                </a:solidFill>
                <a:latin typeface="+mn-lt"/>
                <a:ea typeface="+mn-ea"/>
                <a:cs typeface="+mn-cs"/>
              </a:rPr>
              <a:t>1:2  </a:t>
            </a:r>
            <a:r>
              <a:rPr lang="zh-TW" altLang="en-US" sz="1200" dirty="0" smtClean="0"/>
              <a:t>這 道 太 初 與 　 神 同 在 。</a:t>
            </a:r>
            <a:r>
              <a:rPr lang="en-US" altLang="zh-TW" sz="1200" kern="1200" dirty="0" smtClean="0">
                <a:solidFill>
                  <a:schemeClr val="tx1"/>
                </a:solidFill>
                <a:latin typeface="+mn-lt"/>
                <a:ea typeface="+mn-ea"/>
                <a:cs typeface="+mn-cs"/>
              </a:rPr>
              <a:t>1:3  </a:t>
            </a:r>
            <a:r>
              <a:rPr lang="zh-TW" altLang="en-US" sz="1200" dirty="0" smtClean="0"/>
              <a:t>萬 物 是 藉 著 他 造 的 ． 凡 被 造 的 、 沒 有 一 樣 不 是 藉 著 他 造 的 。</a:t>
            </a:r>
            <a:r>
              <a:rPr lang="en-US" altLang="zh-TW" sz="1200" kern="1200" dirty="0" smtClean="0">
                <a:solidFill>
                  <a:schemeClr val="tx1"/>
                </a:solidFill>
                <a:latin typeface="+mn-lt"/>
                <a:ea typeface="+mn-ea"/>
                <a:cs typeface="+mn-cs"/>
              </a:rPr>
              <a:t>1:4  </a:t>
            </a:r>
            <a:r>
              <a:rPr lang="zh-TW" altLang="en-US" sz="1200" dirty="0" smtClean="0"/>
              <a:t>生 命 在 他 裡 頭 ． 這 生 命 就 是 人 的 光 </a:t>
            </a:r>
            <a:endParaRPr lang="en-US" altLang="zh-TW" sz="120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altLang="zh-TW" sz="1200" kern="1200" dirty="0" smtClean="0">
                <a:solidFill>
                  <a:schemeClr val="tx1"/>
                </a:solidFill>
                <a:latin typeface="+mn-lt"/>
                <a:ea typeface="+mn-ea"/>
                <a:cs typeface="+mn-cs"/>
              </a:rPr>
              <a:t>1:14  </a:t>
            </a:r>
            <a:r>
              <a:rPr lang="zh-TW" altLang="en-US" sz="1200" dirty="0" smtClean="0"/>
              <a:t>道 成 了 肉 身 、 住 在 我 們 中 間 、 充 充 滿 滿 的 有 恩 典 有 真 理 。 我 們 也 見 過 他 的 榮 光 、 正 是 父 獨 生 子 的 榮 光 。</a:t>
            </a:r>
            <a:endParaRPr lang="en-US" sz="1200" b="1" dirty="0" smtClean="0"/>
          </a:p>
        </p:txBody>
      </p:sp>
      <p:sp>
        <p:nvSpPr>
          <p:cNvPr id="12292" name="Slide Number Placeholder 3"/>
          <p:cNvSpPr>
            <a:spLocks noGrp="1"/>
          </p:cNvSpPr>
          <p:nvPr>
            <p:ph type="sldNum" sz="quarter" idx="5"/>
          </p:nvPr>
        </p:nvSpPr>
        <p:spPr bwMode="auto">
          <a:noFill/>
          <a:ln>
            <a:miter lim="800000"/>
            <a:headEnd/>
            <a:tailEnd/>
          </a:ln>
        </p:spPr>
        <p:txBody>
          <a:bodyPr/>
          <a:lstStyle/>
          <a:p>
            <a:fld id="{84DF3578-BDF5-4789-91BF-6477B13DEEEB}"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 </a:t>
            </a:r>
            <a:r>
              <a:rPr lang="zh-TW" altLang="en-US" sz="1200" b="1" i="0" kern="1200" dirty="0" smtClean="0">
                <a:solidFill>
                  <a:schemeClr val="tx1"/>
                </a:solidFill>
                <a:latin typeface="+mn-lt"/>
                <a:ea typeface="+mn-ea"/>
                <a:cs typeface="+mn-cs"/>
              </a:rPr>
              <a:t>約 翰 福 音</a:t>
            </a:r>
            <a:r>
              <a:rPr lang="zh-CN" altLang="en-US" sz="1200" kern="1200" dirty="0" smtClean="0">
                <a:solidFill>
                  <a:schemeClr val="tx1"/>
                </a:solidFill>
                <a:latin typeface="+mn-lt"/>
                <a:ea typeface="+mn-ea"/>
                <a:cs typeface="+mn-cs"/>
              </a:rPr>
              <a:t>   </a:t>
            </a:r>
            <a:r>
              <a:rPr lang="en-US" altLang="zh-TW" sz="1200" kern="1200" dirty="0" smtClean="0">
                <a:solidFill>
                  <a:schemeClr val="tx1"/>
                </a:solidFill>
                <a:latin typeface="+mn-lt"/>
                <a:ea typeface="+mn-ea"/>
                <a:cs typeface="+mn-cs"/>
              </a:rPr>
              <a:t>5:17  </a:t>
            </a:r>
            <a:r>
              <a:rPr lang="zh-TW" altLang="en-US" sz="1200" dirty="0" smtClean="0"/>
              <a:t>耶 穌 就 對 他 們 說 、 我 父 作 事 直 到 如 今 、 我 也 作 事 。</a:t>
            </a:r>
            <a:r>
              <a:rPr lang="zh-CN" altLang="en-US" sz="1200" dirty="0" smtClean="0"/>
              <a:t> </a:t>
            </a:r>
            <a:endParaRPr lang="en-US" altLang="zh-CN" sz="1200" dirty="0" smtClean="0"/>
          </a:p>
          <a:p>
            <a:r>
              <a:rPr lang="zh-CN" altLang="en-US" sz="1200" b="1" i="0" kern="1200" dirty="0" smtClean="0">
                <a:solidFill>
                  <a:schemeClr val="tx1"/>
                </a:solidFill>
                <a:latin typeface="+mn-lt"/>
                <a:ea typeface="+mn-ea"/>
                <a:cs typeface="+mn-cs"/>
              </a:rPr>
              <a:t>生活的节奏：</a:t>
            </a:r>
            <a:r>
              <a:rPr lang="zh-TW" altLang="en-US" sz="1200" b="1" i="0" kern="1200" dirty="0" smtClean="0">
                <a:solidFill>
                  <a:schemeClr val="tx1"/>
                </a:solidFill>
                <a:latin typeface="+mn-lt"/>
                <a:ea typeface="+mn-ea"/>
                <a:cs typeface="+mn-cs"/>
              </a:rPr>
              <a:t>馬 可</a:t>
            </a:r>
            <a:r>
              <a:rPr lang="zh-CN" altLang="en-US" sz="1200" b="1" i="0" kern="1200" dirty="0" smtClean="0">
                <a:solidFill>
                  <a:schemeClr val="tx1"/>
                </a:solidFill>
                <a:latin typeface="+mn-lt"/>
                <a:ea typeface="+mn-ea"/>
                <a:cs typeface="+mn-cs"/>
              </a:rPr>
              <a:t> </a:t>
            </a:r>
            <a:r>
              <a:rPr lang="en-US" altLang="zh-TW" sz="1200" kern="1200" dirty="0" smtClean="0">
                <a:solidFill>
                  <a:schemeClr val="tx1"/>
                </a:solidFill>
                <a:latin typeface="+mn-lt"/>
                <a:ea typeface="+mn-ea"/>
                <a:cs typeface="+mn-cs"/>
              </a:rPr>
              <a:t>2:27  </a:t>
            </a:r>
            <a:r>
              <a:rPr lang="zh-TW" altLang="en-US" sz="1200" dirty="0" smtClean="0"/>
              <a:t>又 對 他 們 說 、 安 息 日 是 為 人 設 立 的 、 人 不 是 為 安 息 日 設 立 的 ．</a:t>
            </a:r>
            <a:endParaRPr lang="en-US" altLang="zh-TW" sz="1200" dirty="0" smtClean="0"/>
          </a:p>
          <a:p>
            <a:r>
              <a:rPr lang="zh-TW" altLang="en-US" sz="1200" b="1" i="0" kern="1200" dirty="0" smtClean="0">
                <a:solidFill>
                  <a:schemeClr val="tx1"/>
                </a:solidFill>
                <a:latin typeface="+mn-lt"/>
                <a:ea typeface="+mn-ea"/>
                <a:cs typeface="+mn-cs"/>
              </a:rPr>
              <a:t>出 埃 及 記</a:t>
            </a:r>
            <a:r>
              <a:rPr lang="zh-CN" altLang="en-US" sz="1200" b="1" i="0" kern="1200" baseline="0" dirty="0" smtClean="0">
                <a:solidFill>
                  <a:schemeClr val="tx1"/>
                </a:solidFill>
                <a:latin typeface="+mn-lt"/>
                <a:ea typeface="+mn-ea"/>
                <a:cs typeface="+mn-cs"/>
              </a:rPr>
              <a:t> </a:t>
            </a:r>
            <a:r>
              <a:rPr lang="en-US" altLang="zh-TW" sz="1200" kern="1200" dirty="0" smtClean="0">
                <a:solidFill>
                  <a:schemeClr val="tx1"/>
                </a:solidFill>
                <a:latin typeface="+mn-lt"/>
                <a:ea typeface="+mn-ea"/>
                <a:cs typeface="+mn-cs"/>
              </a:rPr>
              <a:t>20:9  </a:t>
            </a:r>
            <a:r>
              <a:rPr lang="zh-TW" altLang="en-US" sz="1200" dirty="0" smtClean="0"/>
              <a:t>六 日 要 勞 碌 作 你 一 切 的 工 ．</a:t>
            </a:r>
            <a:r>
              <a:rPr lang="en-US" altLang="zh-TW" sz="1200" kern="1200" dirty="0" smtClean="0">
                <a:solidFill>
                  <a:schemeClr val="tx1"/>
                </a:solidFill>
                <a:latin typeface="+mn-lt"/>
                <a:ea typeface="+mn-ea"/>
                <a:cs typeface="+mn-cs"/>
              </a:rPr>
              <a:t>20:10  </a:t>
            </a:r>
            <a:r>
              <a:rPr lang="zh-TW" altLang="en-US" sz="1200" dirty="0" smtClean="0"/>
              <a:t>但 第 七 日 是 向 耶 和 華 你 　 神 當 守 的 安 息 日 ． 這 一 日 你 和 你 的 兒 女 、 僕 婢 、 牲 畜 、 並 你 城 裡 寄 居 的 客 旅 、 無 論 何 工 都 不 可 作 </a:t>
            </a:r>
            <a:endParaRPr lang="en-US" altLang="zh-TW" sz="1200" dirty="0" smtClean="0"/>
          </a:p>
          <a:p>
            <a:r>
              <a:rPr lang="zh-CN" altLang="en-US" sz="1200" kern="1200" dirty="0" smtClean="0">
                <a:solidFill>
                  <a:schemeClr val="tx1"/>
                </a:solidFill>
                <a:latin typeface="+mn-lt"/>
                <a:ea typeface="+mn-ea"/>
                <a:cs typeface="+mn-cs"/>
              </a:rPr>
              <a:t>  永恒的安息： </a:t>
            </a:r>
            <a:r>
              <a:rPr lang="zh-TW" altLang="en-US" sz="1200" b="1" i="0" kern="1200" dirty="0" smtClean="0">
                <a:solidFill>
                  <a:schemeClr val="tx1"/>
                </a:solidFill>
                <a:latin typeface="+mn-lt"/>
                <a:ea typeface="+mn-ea"/>
                <a:cs typeface="+mn-cs"/>
              </a:rPr>
              <a:t>希 伯 來 書</a:t>
            </a:r>
            <a:r>
              <a:rPr lang="zh-CN" altLang="en-US" sz="1200" b="1" i="0" kern="1200" dirty="0" smtClean="0">
                <a:solidFill>
                  <a:schemeClr val="tx1"/>
                </a:solidFill>
                <a:latin typeface="+mn-lt"/>
                <a:ea typeface="+mn-ea"/>
                <a:cs typeface="+mn-cs"/>
              </a:rPr>
              <a:t> </a:t>
            </a:r>
            <a:r>
              <a:rPr lang="en-US" altLang="zh-TW" sz="1200" kern="1200" dirty="0" smtClean="0">
                <a:solidFill>
                  <a:schemeClr val="tx1"/>
                </a:solidFill>
                <a:latin typeface="+mn-lt"/>
                <a:ea typeface="+mn-ea"/>
                <a:cs typeface="+mn-cs"/>
              </a:rPr>
              <a:t>4:3  </a:t>
            </a:r>
            <a:r>
              <a:rPr lang="zh-TW" altLang="en-US" sz="1200" dirty="0" smtClean="0"/>
              <a:t>但 我 們 已 經 相 信 的 人 、 得 以 進 入 那 安 息 、 正 如 　 神 所 說 、 </a:t>
            </a:r>
            <a:r>
              <a:rPr lang="en-US" altLang="zh-TW" sz="1200" dirty="0" smtClean="0"/>
              <a:t>『 </a:t>
            </a:r>
            <a:r>
              <a:rPr lang="zh-TW" altLang="en-US" sz="1200" dirty="0" smtClean="0"/>
              <a:t>我 在 怒 中 起 誓 說 、 他 們 斷 不 可 進 入 我 的 安 息 。 </a:t>
            </a:r>
            <a:r>
              <a:rPr lang="en-US" altLang="zh-TW" sz="1200" dirty="0" smtClean="0"/>
              <a:t>』 </a:t>
            </a:r>
            <a:r>
              <a:rPr lang="zh-TW" altLang="en-US" sz="1200" dirty="0" smtClean="0"/>
              <a:t>其 實 造 物 之 工 、 從 創 世 以 來 已 經 成 全 了 。</a:t>
            </a:r>
            <a:r>
              <a:rPr lang="en-US" altLang="zh-TW" sz="1200" kern="1200" dirty="0" smtClean="0">
                <a:solidFill>
                  <a:schemeClr val="tx1"/>
                </a:solidFill>
                <a:latin typeface="+mn-lt"/>
                <a:ea typeface="+mn-ea"/>
                <a:cs typeface="+mn-cs"/>
              </a:rPr>
              <a:t>4:4  </a:t>
            </a:r>
            <a:r>
              <a:rPr lang="zh-TW" altLang="en-US" sz="1200" dirty="0" smtClean="0"/>
              <a:t>論 到 第 七 日 、 有 一 處 說 、 </a:t>
            </a:r>
            <a:r>
              <a:rPr lang="en-US" altLang="zh-TW" sz="1200" dirty="0" smtClean="0"/>
              <a:t>『 </a:t>
            </a:r>
            <a:r>
              <a:rPr lang="zh-TW" altLang="en-US" sz="1200" dirty="0" smtClean="0"/>
              <a:t>到 第 七 日 　 神 就 歇 了 他 一 切 的 工 。 </a:t>
            </a:r>
            <a:r>
              <a:rPr lang="en-US" altLang="zh-TW" sz="1200" dirty="0" smtClean="0"/>
              <a:t>』</a:t>
            </a:r>
            <a:r>
              <a:rPr lang="en-US" altLang="zh-TW" sz="1200" kern="1200" dirty="0" smtClean="0">
                <a:solidFill>
                  <a:schemeClr val="tx1"/>
                </a:solidFill>
                <a:latin typeface="+mn-lt"/>
                <a:ea typeface="+mn-ea"/>
                <a:cs typeface="+mn-cs"/>
              </a:rPr>
              <a:t>4:5  </a:t>
            </a:r>
            <a:r>
              <a:rPr lang="zh-TW" altLang="en-US" sz="1200" dirty="0" smtClean="0"/>
              <a:t>又 有 一 處 說 、 </a:t>
            </a:r>
            <a:r>
              <a:rPr lang="en-US" altLang="zh-TW" sz="1200" dirty="0" smtClean="0"/>
              <a:t>『 </a:t>
            </a:r>
            <a:r>
              <a:rPr lang="zh-TW" altLang="en-US" sz="1200" dirty="0" smtClean="0"/>
              <a:t>他 們 斷 不 可 進 入 我 的 安 息 。 </a:t>
            </a:r>
            <a:r>
              <a:rPr lang="en-US" altLang="zh-TW" sz="1200" dirty="0" smtClean="0"/>
              <a:t>』</a:t>
            </a:r>
            <a:r>
              <a:rPr lang="en-US" altLang="zh-TW" sz="1200" kern="1200" dirty="0" smtClean="0">
                <a:solidFill>
                  <a:schemeClr val="tx1"/>
                </a:solidFill>
                <a:latin typeface="+mn-lt"/>
                <a:ea typeface="+mn-ea"/>
                <a:cs typeface="+mn-cs"/>
              </a:rPr>
              <a:t>4:6  </a:t>
            </a:r>
            <a:r>
              <a:rPr lang="zh-TW" altLang="en-US" sz="1200" dirty="0" smtClean="0"/>
              <a:t>既 有 必 進 安 息 的 人 、 那 先 前 聽 見 福 音 的 、 因 為 不 信 從 、 不 得 進 去 ．</a:t>
            </a:r>
            <a:r>
              <a:rPr lang="zh-CN" altLang="en-US" sz="1200" dirty="0" smtClean="0"/>
              <a:t> </a:t>
            </a:r>
            <a:endParaRPr lang="en-US" altLang="zh-CN" sz="1200" dirty="0" smtClean="0"/>
          </a:p>
          <a:p>
            <a:r>
              <a:rPr lang="zh-CN" altLang="en-US" sz="1200" dirty="0" smtClean="0"/>
              <a:t>安息日</a:t>
            </a:r>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ct val="80000"/>
              </a:lnSpc>
              <a:buFont typeface="Wingdings" pitchFamily="2" charset="2"/>
              <a:buChar char="Ø"/>
            </a:pPr>
            <a:r>
              <a:rPr lang="zh-CN" altLang="en-US" sz="1200" dirty="0" smtClean="0">
                <a:solidFill>
                  <a:srgbClr val="FF0000"/>
                </a:solidFill>
              </a:rPr>
              <a:t>环境</a:t>
            </a:r>
            <a:r>
              <a:rPr lang="zh-CN" altLang="en-US" sz="1200" dirty="0" smtClean="0">
                <a:solidFill>
                  <a:srgbClr val="898989"/>
                </a:solidFill>
              </a:rPr>
              <a:t>：</a:t>
            </a:r>
            <a:r>
              <a:rPr lang="en-US" sz="1200" dirty="0" smtClean="0">
                <a:solidFill>
                  <a:srgbClr val="898989"/>
                </a:solidFill>
              </a:rPr>
              <a:t>Gen 1:7 </a:t>
            </a:r>
            <a:r>
              <a:rPr lang="zh-TW" altLang="en-US" sz="1200" dirty="0" smtClean="0">
                <a:solidFill>
                  <a:srgbClr val="898989"/>
                </a:solidFill>
              </a:rPr>
              <a:t> 神就造出空氣，將空氣以下的水、空氣以上的水分開了。事就這樣成了。</a:t>
            </a:r>
            <a:r>
              <a:rPr lang="en-US" altLang="zh-TW" sz="1200" dirty="0" smtClean="0"/>
              <a:t>1:14  </a:t>
            </a:r>
            <a:r>
              <a:rPr lang="zh-TW" altLang="en-US" sz="1200" dirty="0" smtClean="0"/>
              <a:t>　 神 說 、 天 上 要 有 光 體 、 可 以 分 晝 夜 、</a:t>
            </a:r>
            <a:r>
              <a:rPr lang="en-US" sz="1200" dirty="0" smtClean="0"/>
              <a:t>Gen 2:6 </a:t>
            </a:r>
            <a:r>
              <a:rPr lang="zh-TW" altLang="en-US" sz="1200" dirty="0" smtClean="0"/>
              <a:t> 但有</a:t>
            </a:r>
            <a:r>
              <a:rPr lang="zh-TW" altLang="en-US" sz="1200" dirty="0" smtClean="0">
                <a:solidFill>
                  <a:srgbClr val="FF0000"/>
                </a:solidFill>
              </a:rPr>
              <a:t>霧氣從地上騰</a:t>
            </a:r>
            <a:r>
              <a:rPr lang="zh-TW" altLang="en-US" sz="1200" dirty="0" smtClean="0"/>
              <a:t>，滋潤遍地。</a:t>
            </a:r>
            <a:endParaRPr lang="en-US" altLang="zh-TW" sz="1200" dirty="0" smtClean="0">
              <a:solidFill>
                <a:srgbClr val="898989"/>
              </a:solidFill>
            </a:endParaRPr>
          </a:p>
          <a:p>
            <a:pPr algn="l">
              <a:lnSpc>
                <a:spcPct val="80000"/>
              </a:lnSpc>
              <a:buFont typeface="Wingdings" pitchFamily="2" charset="2"/>
              <a:buChar char="Ø"/>
            </a:pPr>
            <a:endParaRPr lang="en-US" altLang="zh-TW" sz="1200" b="1" dirty="0" smtClean="0">
              <a:solidFill>
                <a:srgbClr val="898989"/>
              </a:solidFill>
            </a:endParaRPr>
          </a:p>
          <a:p>
            <a:pPr algn="l" eaLnBrk="1" hangingPunct="1">
              <a:lnSpc>
                <a:spcPct val="80000"/>
              </a:lnSpc>
              <a:buFont typeface="Wingdings" pitchFamily="2" charset="2"/>
              <a:buChar char="Ø"/>
            </a:pPr>
            <a:r>
              <a:rPr lang="zh-TW" altLang="en-US" sz="1200" dirty="0" smtClean="0">
                <a:solidFill>
                  <a:srgbClr val="FF0000"/>
                </a:solidFill>
              </a:rPr>
              <a:t>各從其類</a:t>
            </a:r>
            <a:r>
              <a:rPr lang="zh-CN" altLang="en-US" sz="1200" dirty="0" smtClean="0">
                <a:solidFill>
                  <a:srgbClr val="FF0000"/>
                </a:solidFill>
              </a:rPr>
              <a:t> ：</a:t>
            </a:r>
            <a:r>
              <a:rPr lang="en-US" sz="1200" dirty="0" smtClean="0">
                <a:solidFill>
                  <a:srgbClr val="898989"/>
                </a:solidFill>
              </a:rPr>
              <a:t>Gen 1:25 </a:t>
            </a:r>
            <a:r>
              <a:rPr lang="zh-TW" altLang="en-US" sz="1200" dirty="0" smtClean="0">
                <a:solidFill>
                  <a:srgbClr val="898989"/>
                </a:solidFill>
              </a:rPr>
              <a:t> 於是神造出野獸，</a:t>
            </a:r>
            <a:r>
              <a:rPr lang="zh-TW" altLang="en-US" sz="1200" dirty="0" smtClean="0">
                <a:solidFill>
                  <a:srgbClr val="FF0000"/>
                </a:solidFill>
              </a:rPr>
              <a:t>各從其類</a:t>
            </a:r>
            <a:r>
              <a:rPr lang="zh-TW" altLang="en-US" sz="1200" dirty="0" smtClean="0">
                <a:solidFill>
                  <a:srgbClr val="898989"/>
                </a:solidFill>
              </a:rPr>
              <a:t>；牲畜，各從其類；地上一切昆蟲，各從其類。神看著是好的。</a:t>
            </a:r>
            <a:endParaRPr lang="en-US" altLang="zh-TW" sz="1200" dirty="0" smtClean="0">
              <a:solidFill>
                <a:srgbClr val="898989"/>
              </a:solidFill>
            </a:endParaRPr>
          </a:p>
          <a:p>
            <a:pPr algn="l" eaLnBrk="1" hangingPunct="1">
              <a:lnSpc>
                <a:spcPct val="80000"/>
              </a:lnSpc>
              <a:buFont typeface="Wingdings" pitchFamily="2" charset="2"/>
              <a:buChar char="Ø"/>
            </a:pPr>
            <a:endParaRPr lang="en-US" altLang="zh-TW" sz="1200" dirty="0" smtClean="0">
              <a:solidFill>
                <a:srgbClr val="898989"/>
              </a:solidFill>
            </a:endParaRPr>
          </a:p>
          <a:p>
            <a:pPr algn="l" eaLnBrk="1" hangingPunct="1">
              <a:lnSpc>
                <a:spcPct val="80000"/>
              </a:lnSpc>
              <a:buFont typeface="Wingdings" pitchFamily="2" charset="2"/>
              <a:buChar char="Ø"/>
            </a:pPr>
            <a:r>
              <a:rPr lang="zh-TW" altLang="en-US" sz="1200" dirty="0" smtClean="0">
                <a:solidFill>
                  <a:srgbClr val="FF0000"/>
                </a:solidFill>
              </a:rPr>
              <a:t>食物</a:t>
            </a:r>
            <a:r>
              <a:rPr lang="zh-CN" altLang="en-US" sz="1200" dirty="0" smtClean="0">
                <a:solidFill>
                  <a:srgbClr val="FF0000"/>
                </a:solidFill>
              </a:rPr>
              <a:t>：</a:t>
            </a:r>
            <a:r>
              <a:rPr lang="en-US" sz="1200" dirty="0" smtClean="0">
                <a:solidFill>
                  <a:srgbClr val="898989"/>
                </a:solidFill>
              </a:rPr>
              <a:t>Gen 1:30 </a:t>
            </a:r>
            <a:r>
              <a:rPr lang="zh-TW" altLang="en-US" sz="1200" dirty="0" smtClean="0">
                <a:solidFill>
                  <a:srgbClr val="898989"/>
                </a:solidFill>
              </a:rPr>
              <a:t> 至於地上的走獸和空中的飛鳥，並各樣爬在地上有生命的物，我將青草賜給他們作食物。」事就這樣成了。</a:t>
            </a:r>
            <a:endParaRPr lang="en-US" altLang="zh-TW" sz="1200" dirty="0" smtClean="0">
              <a:solidFill>
                <a:srgbClr val="898989"/>
              </a:solidFill>
            </a:endParaRPr>
          </a:p>
          <a:p>
            <a:pPr algn="l" eaLnBrk="1" hangingPunct="1">
              <a:lnSpc>
                <a:spcPct val="80000"/>
              </a:lnSpc>
              <a:buFont typeface="Wingdings" pitchFamily="2" charset="2"/>
              <a:buChar char="Ø"/>
            </a:pPr>
            <a:endParaRPr lang="en-US" altLang="zh-TW" sz="1200" dirty="0" smtClean="0">
              <a:solidFill>
                <a:srgbClr val="898989"/>
              </a:solidFill>
            </a:endParaRPr>
          </a:p>
          <a:p>
            <a:pPr algn="l" eaLnBrk="1" hangingPunct="1">
              <a:lnSpc>
                <a:spcPct val="80000"/>
              </a:lnSpc>
              <a:buFont typeface="Wingdings" pitchFamily="2" charset="2"/>
              <a:buChar char="Ø"/>
            </a:pPr>
            <a:r>
              <a:rPr lang="zh-CN" altLang="en-US" sz="1200" dirty="0" smtClean="0">
                <a:solidFill>
                  <a:srgbClr val="FF0000"/>
                </a:solidFill>
              </a:rPr>
              <a:t>与人的关系</a:t>
            </a:r>
            <a:r>
              <a:rPr lang="zh-CN" altLang="en-US" sz="1200" dirty="0" smtClean="0"/>
              <a:t>：</a:t>
            </a:r>
            <a:r>
              <a:rPr lang="en-US" sz="1200" dirty="0" smtClean="0"/>
              <a:t>Gen 2:19 </a:t>
            </a:r>
            <a:r>
              <a:rPr lang="zh-TW" altLang="en-US" sz="1200" dirty="0" smtClean="0"/>
              <a:t> 耶和華  神用</a:t>
            </a:r>
            <a:r>
              <a:rPr lang="zh-TW" altLang="en-US" sz="1200" dirty="0" smtClean="0">
                <a:solidFill>
                  <a:schemeClr val="tx1"/>
                </a:solidFill>
              </a:rPr>
              <a:t>土所造成的野地各樣走獸和空中各樣飛鳥都帶到那人面前，看他叫什麼。</a:t>
            </a:r>
            <a:r>
              <a:rPr lang="zh-TW" altLang="en-US" sz="1200" dirty="0" smtClean="0"/>
              <a:t>那人怎樣叫各樣的活物，那就是他的名字。</a:t>
            </a:r>
            <a:endParaRPr lang="en-US" altLang="zh-TW" sz="1200" dirty="0" smtClean="0"/>
          </a:p>
          <a:p>
            <a:pPr algn="l" eaLnBrk="1" hangingPunct="1">
              <a:lnSpc>
                <a:spcPct val="80000"/>
              </a:lnSpc>
              <a:buFont typeface="Wingdings" pitchFamily="2" charset="2"/>
              <a:buChar char="Ø"/>
            </a:pPr>
            <a:endParaRPr lang="en-US" altLang="zh-TW" sz="1200" dirty="0" smtClean="0">
              <a:solidFill>
                <a:srgbClr val="898989"/>
              </a:solidFill>
            </a:endParaRPr>
          </a:p>
          <a:p>
            <a:pPr eaLnBrk="1" hangingPunct="1">
              <a:lnSpc>
                <a:spcPct val="80000"/>
              </a:lnSpc>
            </a:pPr>
            <a:endParaRPr lang="en-US" altLang="zh-TW" sz="1200" dirty="0" smtClean="0">
              <a:solidFill>
                <a:srgbClr val="898989"/>
              </a:solidFill>
            </a:endParaRPr>
          </a:p>
          <a:p>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zh-CN" altLang="en-US" sz="1200" dirty="0" smtClean="0">
                <a:solidFill>
                  <a:srgbClr val="FF0000"/>
                </a:solidFill>
              </a:rPr>
              <a:t>形像</a:t>
            </a:r>
            <a:r>
              <a:rPr lang="zh-CN" altLang="en-US" sz="1200" dirty="0" smtClean="0"/>
              <a:t>：</a:t>
            </a:r>
            <a:r>
              <a:rPr lang="zh-TW" altLang="en-US" sz="1200" dirty="0" smtClean="0"/>
              <a:t> 神就照著自己的形像造人，乃是照著他的形像造男造女。</a:t>
            </a:r>
            <a:endParaRPr lang="en-US" altLang="zh-TW" sz="1200" dirty="0" smtClean="0"/>
          </a:p>
          <a:p>
            <a:pPr eaLnBrk="1" hangingPunct="1"/>
            <a:r>
              <a:rPr lang="zh-TW" altLang="en-US" sz="1200" dirty="0" smtClean="0"/>
              <a:t>耶和華  神用地上的塵土造人，將生氣吹在他鼻孔裡，他就成了</a:t>
            </a:r>
            <a:r>
              <a:rPr lang="zh-TW" altLang="en-US" sz="1200" dirty="0" smtClean="0">
                <a:solidFill>
                  <a:srgbClr val="FF0000"/>
                </a:solidFill>
              </a:rPr>
              <a:t>有靈的活人</a:t>
            </a:r>
            <a:r>
              <a:rPr lang="zh-CN" altLang="en-US" sz="1200" dirty="0" smtClean="0"/>
              <a:t>（创</a:t>
            </a:r>
            <a:r>
              <a:rPr lang="en-US" altLang="zh-CN" sz="1200" dirty="0" smtClean="0"/>
              <a:t>2</a:t>
            </a:r>
            <a:r>
              <a:rPr lang="zh-CN" altLang="en-US" sz="1200" dirty="0" smtClean="0"/>
              <a:t>：</a:t>
            </a:r>
            <a:r>
              <a:rPr lang="en-US" altLang="zh-CN" sz="1200" dirty="0" smtClean="0"/>
              <a:t>7)</a:t>
            </a:r>
            <a:endParaRPr lang="en-US" altLang="zh-TW" sz="1200" dirty="0" smtClean="0"/>
          </a:p>
          <a:p>
            <a:pPr eaLnBrk="1" hangingPunct="1"/>
            <a:r>
              <a:rPr lang="zh-CN" altLang="en-US" sz="1200" dirty="0" smtClean="0">
                <a:solidFill>
                  <a:srgbClr val="FF0000"/>
                </a:solidFill>
              </a:rPr>
              <a:t>赐福的使命</a:t>
            </a:r>
            <a:r>
              <a:rPr lang="zh-CN" altLang="en-US" sz="1200" dirty="0" smtClean="0"/>
              <a:t>：</a:t>
            </a:r>
            <a:r>
              <a:rPr lang="en-US" sz="1200" dirty="0" smtClean="0"/>
              <a:t> </a:t>
            </a:r>
            <a:r>
              <a:rPr lang="zh-TW" altLang="en-US" sz="1200" dirty="0" smtClean="0"/>
              <a:t> 神就賜福給他們，又對他們說：「要</a:t>
            </a:r>
            <a:r>
              <a:rPr lang="zh-TW" altLang="en-US" sz="1200" b="1" dirty="0" smtClean="0"/>
              <a:t>生養</a:t>
            </a:r>
            <a:r>
              <a:rPr lang="zh-TW" altLang="en-US" sz="1200" dirty="0" smtClean="0"/>
              <a:t>眾多，遍滿地面，</a:t>
            </a:r>
            <a:r>
              <a:rPr lang="zh-TW" altLang="en-US" sz="1200" b="1" dirty="0" smtClean="0"/>
              <a:t>治理</a:t>
            </a:r>
            <a:r>
              <a:rPr lang="zh-TW" altLang="en-US" sz="1200" dirty="0" smtClean="0"/>
              <a:t>這地，也要</a:t>
            </a:r>
            <a:r>
              <a:rPr lang="zh-TW" altLang="en-US" sz="1200" b="1" dirty="0" smtClean="0"/>
              <a:t>管理</a:t>
            </a:r>
            <a:r>
              <a:rPr lang="zh-TW" altLang="en-US" sz="1200" dirty="0" smtClean="0"/>
              <a:t>海裡的魚、空中的鳥，和地上各樣行動的活物。」</a:t>
            </a:r>
            <a:endParaRPr lang="en-US" altLang="zh-TW" sz="1200" dirty="0" smtClean="0"/>
          </a:p>
          <a:p>
            <a:pPr eaLnBrk="1" hangingPunct="1"/>
            <a:r>
              <a:rPr lang="zh-TW" altLang="en-US" sz="1200" dirty="0" smtClean="0">
                <a:solidFill>
                  <a:srgbClr val="FF0000"/>
                </a:solidFill>
              </a:rPr>
              <a:t>食物</a:t>
            </a:r>
            <a:r>
              <a:rPr lang="zh-CN" altLang="en-US" sz="1200" dirty="0" smtClean="0"/>
              <a:t>：</a:t>
            </a:r>
            <a:r>
              <a:rPr lang="zh-TW" altLang="en-US" sz="1200" dirty="0" smtClean="0"/>
              <a:t> 神說：「看哪，我將遍地上一切結種子的菜蔬和一切樹上所結有核的果子全賜給你們作食物。</a:t>
            </a:r>
            <a:endParaRPr lang="en-US" altLang="zh-TW" sz="1200" dirty="0" smtClean="0"/>
          </a:p>
          <a:p>
            <a:pPr eaLnBrk="1" hangingPunct="1"/>
            <a:r>
              <a:rPr lang="zh-CN" altLang="en-US" sz="1200" dirty="0" smtClean="0">
                <a:solidFill>
                  <a:srgbClr val="FF0000"/>
                </a:solidFill>
              </a:rPr>
              <a:t>命令</a:t>
            </a:r>
            <a:r>
              <a:rPr lang="zh-CN" altLang="en-US" sz="1200" dirty="0" smtClean="0"/>
              <a:t>：</a:t>
            </a:r>
            <a:r>
              <a:rPr lang="en-US" sz="1200" dirty="0" smtClean="0"/>
              <a:t>Gen 2:17 </a:t>
            </a:r>
            <a:r>
              <a:rPr lang="zh-TW" altLang="en-US" sz="1200" dirty="0" smtClean="0"/>
              <a:t> 只是分別善惡樹上的果子，你不可吃，因為你吃的日子必定死！」</a:t>
            </a:r>
            <a:endParaRPr lang="en-US" altLang="zh-TW" sz="1200" dirty="0" smtClean="0"/>
          </a:p>
          <a:p>
            <a:pPr eaLnBrk="1" hangingPunct="1"/>
            <a:endParaRPr lang="en-US" altLang="zh-TW" sz="1200" dirty="0" smtClean="0">
              <a:solidFill>
                <a:srgbClr val="898989"/>
              </a:solidFill>
            </a:endParaRPr>
          </a:p>
        </p:txBody>
      </p:sp>
      <p:sp>
        <p:nvSpPr>
          <p:cNvPr id="4" name="Slide Number Placeholder 3"/>
          <p:cNvSpPr>
            <a:spLocks noGrp="1"/>
          </p:cNvSpPr>
          <p:nvPr>
            <p:ph type="sldNum" sz="quarter" idx="10"/>
          </p:nvPr>
        </p:nvSpPr>
        <p:spPr/>
        <p:txBody>
          <a:bodyPr/>
          <a:lstStyle/>
          <a:p>
            <a:fld id="{75F48DC7-2441-4F65-9E38-9AB0DEF94A1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1Co 7:4 </a:t>
            </a:r>
            <a:r>
              <a:rPr lang="zh-TW" altLang="en-US" dirty="0" smtClean="0"/>
              <a:t> 妻子沒有權柄主張自己的身子，乃在丈夫；丈夫也沒有權柄主張自己的身子乃在妻子。</a:t>
            </a:r>
            <a:endParaRPr lang="en-US" altLang="zh-TW" dirty="0" smtClean="0"/>
          </a:p>
          <a:p>
            <a:r>
              <a:rPr lang="en-US" dirty="0" smtClean="0"/>
              <a:t>Eph 5:22 </a:t>
            </a:r>
            <a:r>
              <a:rPr lang="zh-TW" altLang="en-US" dirty="0" smtClean="0"/>
              <a:t> 你們作妻子的，當順服自己的丈夫，如同順服主</a:t>
            </a:r>
            <a:endParaRPr lang="en-US" dirty="0" smtClean="0"/>
          </a:p>
          <a:p>
            <a:r>
              <a:rPr lang="en-US" dirty="0" smtClean="0"/>
              <a:t>Eph 5:28 </a:t>
            </a:r>
            <a:r>
              <a:rPr lang="zh-TW" altLang="en-US" dirty="0" smtClean="0"/>
              <a:t> 丈夫也當照樣愛妻子，如同愛自己的身子；愛妻子便是愛自己了。</a:t>
            </a:r>
            <a:endParaRPr lang="en-US" altLang="zh-TW" dirty="0" smtClean="0"/>
          </a:p>
          <a:p>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书开头，都是介绍。</a:t>
            </a:r>
            <a:endParaRPr lang="en-US" altLang="zh-CN" dirty="0" smtClean="0"/>
          </a:p>
          <a:p>
            <a:r>
              <a:rPr lang="zh-CN" altLang="en-US" dirty="0" smtClean="0"/>
              <a:t>对神的认识：</a:t>
            </a:r>
            <a:endParaRPr lang="en-US" altLang="zh-CN" dirty="0" smtClean="0"/>
          </a:p>
          <a:p>
            <a:r>
              <a:rPr lang="en-US" altLang="zh-CN" dirty="0" smtClean="0"/>
              <a:t>	</a:t>
            </a:r>
            <a:r>
              <a:rPr lang="zh-CN" altLang="en-US" dirty="0" smtClean="0"/>
              <a:t>神的存在： 过去， 现在， 将来</a:t>
            </a:r>
            <a:endParaRPr lang="en-US" altLang="zh-CN" dirty="0" smtClean="0"/>
          </a:p>
          <a:p>
            <a:r>
              <a:rPr lang="en-US" altLang="zh-CN" dirty="0" smtClean="0"/>
              <a:t>	</a:t>
            </a:r>
            <a:r>
              <a:rPr lang="zh-CN" altLang="en-US" dirty="0" smtClean="0"/>
              <a:t>神的能力：</a:t>
            </a:r>
            <a:endParaRPr lang="en-US" altLang="zh-CN" dirty="0" smtClean="0"/>
          </a:p>
          <a:p>
            <a:r>
              <a:rPr lang="en-US" altLang="zh-CN" dirty="0" smtClean="0"/>
              <a:t>	</a:t>
            </a:r>
            <a:r>
              <a:rPr lang="zh-CN" altLang="en-US" dirty="0" smtClean="0"/>
              <a:t>神的计画 ：</a:t>
            </a:r>
            <a:endParaRPr lang="en-US" altLang="zh-CN" dirty="0" smtClean="0"/>
          </a:p>
          <a:p>
            <a:r>
              <a:rPr lang="en-US" altLang="zh-CN" dirty="0" smtClean="0"/>
              <a:t>	</a:t>
            </a:r>
            <a:r>
              <a:rPr lang="zh-CN" altLang="en-US" dirty="0" smtClean="0"/>
              <a:t>神的爱：</a:t>
            </a:r>
            <a:endParaRPr lang="en-US" altLang="zh-CN" dirty="0" smtClean="0"/>
          </a:p>
          <a:p>
            <a:r>
              <a:rPr lang="en-US" altLang="zh-CN" dirty="0" smtClean="0"/>
              <a:t>	</a:t>
            </a:r>
            <a:r>
              <a:rPr lang="zh-CN" altLang="en-US" dirty="0" smtClean="0"/>
              <a:t>神的荣耀 ：</a:t>
            </a: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YHWH  </a:t>
            </a:r>
            <a:r>
              <a:rPr lang="zh-CN" altLang="en-US" sz="1200" dirty="0" smtClean="0"/>
              <a:t>我是 。。。。（一切的一切的源头），太伟大，无法形容以致无法发因。 后来加了母音成</a:t>
            </a:r>
            <a:r>
              <a:rPr lang="en-US" altLang="zh-CN" sz="1200" dirty="0" smtClean="0"/>
              <a:t>YAHWEH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smtClean="0"/>
              <a:t>神的心意 ： 这位伟大的神，他想进到我们的生命中  你愿意接受吗？</a:t>
            </a:r>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smtClean="0"/>
              <a:t>神的心意：</a:t>
            </a:r>
            <a:r>
              <a:rPr lang="zh-TW" altLang="en-US" sz="1200" b="1" dirty="0" smtClean="0"/>
              <a:t>啟 示 錄</a:t>
            </a:r>
            <a:r>
              <a:rPr lang="en-US" altLang="zh-TW" sz="1200" dirty="0" smtClean="0"/>
              <a:t>3:20  </a:t>
            </a:r>
            <a:r>
              <a:rPr lang="zh-TW" altLang="en-US" sz="1200" dirty="0" smtClean="0"/>
              <a:t>看 哪 、 我 站 在 門 外 叩 門 ． 若 有 聽 見 我 聲 音 就 開 門 的 、 我 要 進 到 他 那 裡 去 、 我 與 他 、 他 與 我 一 同 坐 席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5F48DC7-2441-4F65-9E38-9AB0DEF94A18}"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B8A4A31A-35A0-451A-89D8-BBD1D842B51C}" type="datetimeFigureOut">
              <a:rPr lang="en-US"/>
              <a:pPr/>
              <a:t>5/5/2013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98D90E-AF7C-47B0-96AD-F2BA17D692A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6DDDC02-3544-4F7F-8C37-EBB8E002405F}" type="datetimeFigureOut">
              <a:rPr lang="en-US"/>
              <a:pPr/>
              <a:t>5/5/2013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AD82A2-1B39-44C2-998D-C9D85B5465C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CF7B831-FD3B-45A5-A614-D91AE21E49C2}" type="datetimeFigureOut">
              <a:rPr lang="en-US"/>
              <a:pPr/>
              <a:t>5/5/2013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3F8677-BB55-4EBB-B6D2-0B756EB7ADA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AD1934EE-B84C-4616-975E-1FA4EAEB4EE1}" type="datetimeFigureOut">
              <a:rPr lang="en-US"/>
              <a:pPr/>
              <a:t>5/5/2013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03245D5-C9DF-4FF4-A547-0E9B36F322F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295E3B56-3E0C-4184-84C2-9A1CF92EE08B}" type="datetimeFigureOut">
              <a:rPr lang="en-US"/>
              <a:pPr/>
              <a:t>5/5/2013</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CE73D449-DA41-47D5-88A6-9493438269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BD63A07E-11C5-4951-AFA5-305FE6E36A23}" type="datetimeFigureOut">
              <a:rPr lang="en-US"/>
              <a:pPr/>
              <a:t>5/5/2013</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1876AC3A-E3CF-4428-B481-B9A855756A4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1D1BF8B-27C8-4CA7-BA4F-2D10D9671149}" type="datetimeFigureOut">
              <a:rPr lang="en-US"/>
              <a:pPr/>
              <a:t>5/5/2013</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96132794-B27D-42CD-82B6-57F549A6D2D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3F93BF3-B7A1-4097-A774-CC3BB8AD1448}" type="datetimeFigureOut">
              <a:rPr lang="en-US"/>
              <a:pPr/>
              <a:t>5/5/2013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2E5F5E3-CD13-4701-897C-1247A4DEDEB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2D1FD8D-88C4-45D2-8D7B-E5B120063499}" type="datetimeFigureOut">
              <a:rPr lang="en-US"/>
              <a:pPr/>
              <a:t>5/5/2013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A65193D-EF28-453C-9122-DDFF49E5DCA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BCEB942-BE37-44AF-BF3E-DE8D8AC3ED92}" type="datetimeFigureOut">
              <a:rPr lang="en-US"/>
              <a:pPr/>
              <a:t>5/5/2013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DA0C0F-A71B-4EC2-9650-295D1267452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F66E9D1-50F0-477D-A203-255EBDE96A42}" type="datetimeFigureOut">
              <a:rPr lang="en-US"/>
              <a:pPr/>
              <a:t>5/5/2013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10FF8D8-CF67-4573-8B1D-65EFC43A17E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E8E3953C-0CFD-4ED2-BF72-131A62B739AD}" type="datetimeFigureOut">
              <a:rPr lang="en-US"/>
              <a:pPr/>
              <a:t>5/5/2013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78E93872-F3CA-4EB9-94A2-3B91DC702B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6v2L2UGZJ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zh-TW" altLang="en-US" b="1" smtClean="0">
                <a:solidFill>
                  <a:srgbClr val="FF0000"/>
                </a:solidFill>
              </a:rPr>
              <a:t>奇異的大自然</a:t>
            </a:r>
            <a:endParaRPr lang="en-US" b="1" smtClean="0">
              <a:solidFill>
                <a:srgbClr val="FF0000"/>
              </a:solidFill>
            </a:endParaRPr>
          </a:p>
        </p:txBody>
      </p:sp>
      <p:sp>
        <p:nvSpPr>
          <p:cNvPr id="2051" name="Content Placeholder 2"/>
          <p:cNvSpPr>
            <a:spLocks noGrp="1"/>
          </p:cNvSpPr>
          <p:nvPr>
            <p:ph idx="1"/>
          </p:nvPr>
        </p:nvSpPr>
        <p:spPr/>
        <p:txBody>
          <a:bodyPr/>
          <a:lstStyle/>
          <a:p>
            <a:r>
              <a:rPr lang="en-US" dirty="0" smtClean="0">
                <a:hlinkClick r:id="rId3"/>
              </a:rPr>
              <a:t>http://www.youtube.com/watch?v=6v2L2UGZJAM</a:t>
            </a:r>
            <a:endParaRPr lang="en-US" dirty="0" smtClean="0"/>
          </a:p>
          <a:p>
            <a:r>
              <a:rPr lang="zh-CN" altLang="en-US" dirty="0" smtClean="0"/>
              <a:t>于宙的起源？</a:t>
            </a:r>
            <a:endParaRPr lang="en-US" altLang="zh-CN" dirty="0" smtClean="0"/>
          </a:p>
          <a:p>
            <a:r>
              <a:rPr lang="zh-CN" altLang="en-US" dirty="0" smtClean="0"/>
              <a:t>星球的运转</a:t>
            </a:r>
            <a:endParaRPr lang="en-US" altLang="zh-CN" dirty="0" smtClean="0"/>
          </a:p>
          <a:p>
            <a:r>
              <a:rPr lang="zh-CN" altLang="en-US" dirty="0" smtClean="0"/>
              <a:t>有意义的基因序列</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box(in)">
                                      <p:cBhvr>
                                        <p:cTn id="7" dur="500"/>
                                        <p:tgtEl>
                                          <p:spTgt spid="2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box(in)">
                                      <p:cBhvr>
                                        <p:cTn id="12" dur="500"/>
                                        <p:tgtEl>
                                          <p:spTgt spid="2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51">
                                            <p:txEl>
                                              <p:pRg st="2" end="2"/>
                                            </p:txEl>
                                          </p:spTgt>
                                        </p:tgtEl>
                                        <p:attrNameLst>
                                          <p:attrName>style.visibility</p:attrName>
                                        </p:attrNameLst>
                                      </p:cBhvr>
                                      <p:to>
                                        <p:strVal val="visible"/>
                                      </p:to>
                                    </p:set>
                                    <p:animEffect transition="in" filter="box(in)">
                                      <p:cBhvr>
                                        <p:cTn id="17" dur="500"/>
                                        <p:tgtEl>
                                          <p:spTgt spid="2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051">
                                            <p:txEl>
                                              <p:pRg st="3" end="3"/>
                                            </p:txEl>
                                          </p:spTgt>
                                        </p:tgtEl>
                                        <p:attrNameLst>
                                          <p:attrName>style.visibility</p:attrName>
                                        </p:attrNameLst>
                                      </p:cBhvr>
                                      <p:to>
                                        <p:strVal val="visible"/>
                                      </p:to>
                                    </p:set>
                                    <p:animEffect transition="in" filter="box(in)">
                                      <p:cBhvr>
                                        <p:cTn id="22" dur="500"/>
                                        <p:tgtEl>
                                          <p:spTgt spid="20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zh-TW" altLang="en-US" sz="6000" b="1" smtClean="0">
                <a:solidFill>
                  <a:srgbClr val="FF0000"/>
                </a:solidFill>
              </a:rPr>
              <a:t>神的創造</a:t>
            </a:r>
            <a:endParaRPr lang="en-US" sz="6000" b="1" smtClean="0">
              <a:solidFill>
                <a:srgbClr val="FF0000"/>
              </a:solidFill>
            </a:endParaRPr>
          </a:p>
        </p:txBody>
      </p:sp>
      <p:sp>
        <p:nvSpPr>
          <p:cNvPr id="3" name="Content Placeholder 2"/>
          <p:cNvSpPr>
            <a:spLocks noGrp="1"/>
          </p:cNvSpPr>
          <p:nvPr>
            <p:ph idx="1"/>
          </p:nvPr>
        </p:nvSpPr>
        <p:spPr>
          <a:xfrm>
            <a:off x="0" y="1571612"/>
            <a:ext cx="8686800" cy="4543444"/>
          </a:xfrm>
        </p:spPr>
        <p:txBody>
          <a:bodyPr/>
          <a:lstStyle/>
          <a:p>
            <a:endParaRPr lang="en-US" dirty="0" smtClean="0"/>
          </a:p>
        </p:txBody>
      </p:sp>
      <p:pic>
        <p:nvPicPr>
          <p:cNvPr id="4" name="Picture 3" descr="Genesis_creation.jpg"/>
          <p:cNvPicPr>
            <a:picLocks noChangeAspect="1"/>
          </p:cNvPicPr>
          <p:nvPr/>
        </p:nvPicPr>
        <p:blipFill>
          <a:blip r:embed="rId3"/>
          <a:srcRect/>
          <a:stretch>
            <a:fillRect/>
          </a:stretch>
        </p:blipFill>
        <p:spPr bwMode="auto">
          <a:xfrm>
            <a:off x="214282" y="1643050"/>
            <a:ext cx="5113337" cy="4843463"/>
          </a:xfrm>
          <a:prstGeom prst="rect">
            <a:avLst/>
          </a:prstGeom>
          <a:noFill/>
          <a:ln w="9525">
            <a:noFill/>
            <a:miter lim="800000"/>
            <a:headEnd/>
            <a:tailEnd/>
          </a:ln>
        </p:spPr>
      </p:pic>
      <p:sp>
        <p:nvSpPr>
          <p:cNvPr id="6" name="TextBox 5"/>
          <p:cNvSpPr txBox="1">
            <a:spLocks noChangeArrowheads="1"/>
          </p:cNvSpPr>
          <p:nvPr/>
        </p:nvSpPr>
        <p:spPr bwMode="auto">
          <a:xfrm>
            <a:off x="5795963" y="2060575"/>
            <a:ext cx="3057525" cy="523875"/>
          </a:xfrm>
          <a:prstGeom prst="rect">
            <a:avLst/>
          </a:prstGeom>
          <a:noFill/>
          <a:ln w="9525">
            <a:noFill/>
            <a:miter lim="800000"/>
            <a:headEnd/>
            <a:tailEnd/>
          </a:ln>
        </p:spPr>
        <p:txBody>
          <a:bodyPr wrap="none">
            <a:spAutoFit/>
          </a:bodyPr>
          <a:lstStyle/>
          <a:p>
            <a:r>
              <a:rPr lang="zh-TW" altLang="en-US" sz="2800"/>
              <a:t>起初，</a:t>
            </a:r>
            <a:r>
              <a:rPr lang="zh-TW" altLang="en-US" sz="2800">
                <a:solidFill>
                  <a:srgbClr val="FF0000"/>
                </a:solidFill>
              </a:rPr>
              <a:t>神</a:t>
            </a:r>
            <a:r>
              <a:rPr lang="zh-TW" altLang="en-US" sz="2800">
                <a:solidFill>
                  <a:srgbClr val="00B050"/>
                </a:solidFill>
              </a:rPr>
              <a:t>創造</a:t>
            </a:r>
            <a:r>
              <a:rPr lang="zh-TW" altLang="en-US" sz="2800"/>
              <a:t>天地</a:t>
            </a:r>
            <a:endParaRPr lang="en-US" sz="2800"/>
          </a:p>
        </p:txBody>
      </p:sp>
      <p:sp>
        <p:nvSpPr>
          <p:cNvPr id="7" name="TextBox 6"/>
          <p:cNvSpPr txBox="1">
            <a:spLocks noChangeArrowheads="1"/>
          </p:cNvSpPr>
          <p:nvPr/>
        </p:nvSpPr>
        <p:spPr bwMode="auto">
          <a:xfrm>
            <a:off x="5437154" y="2786058"/>
            <a:ext cx="3706846" cy="3108543"/>
          </a:xfrm>
          <a:prstGeom prst="rect">
            <a:avLst/>
          </a:prstGeom>
          <a:noFill/>
          <a:ln w="9525">
            <a:noFill/>
            <a:miter lim="800000"/>
            <a:headEnd/>
            <a:tailEnd/>
          </a:ln>
        </p:spPr>
        <p:txBody>
          <a:bodyPr wrap="square">
            <a:spAutoFit/>
          </a:bodyPr>
          <a:lstStyle/>
          <a:p>
            <a:r>
              <a:rPr lang="zh-TW" altLang="en-US" sz="2800" dirty="0"/>
              <a:t>地是空虛混沌，</a:t>
            </a:r>
            <a:endParaRPr lang="en-US" altLang="zh-TW" sz="2800" dirty="0"/>
          </a:p>
          <a:p>
            <a:r>
              <a:rPr lang="zh-TW" altLang="en-US" sz="2800" dirty="0"/>
              <a:t>淵面</a:t>
            </a:r>
            <a:r>
              <a:rPr lang="zh-TW" altLang="en-US" sz="2800" b="1" dirty="0">
                <a:solidFill>
                  <a:srgbClr val="D99694"/>
                </a:solidFill>
              </a:rPr>
              <a:t>黑暗</a:t>
            </a:r>
            <a:r>
              <a:rPr lang="zh-TW" altLang="en-US" sz="2800" dirty="0"/>
              <a:t>；</a:t>
            </a:r>
            <a:endParaRPr lang="en-US" altLang="zh-TW" sz="2800" dirty="0"/>
          </a:p>
          <a:p>
            <a:endParaRPr lang="en-US" altLang="zh-TW" sz="2800" dirty="0" smtClean="0">
              <a:solidFill>
                <a:srgbClr val="FF0000"/>
              </a:solidFill>
            </a:endParaRPr>
          </a:p>
          <a:p>
            <a:r>
              <a:rPr lang="zh-TW" altLang="en-US" sz="2800" dirty="0" smtClean="0">
                <a:solidFill>
                  <a:srgbClr val="FF0000"/>
                </a:solidFill>
              </a:rPr>
              <a:t>神</a:t>
            </a:r>
            <a:r>
              <a:rPr lang="zh-TW" altLang="en-US" sz="2800" dirty="0">
                <a:solidFill>
                  <a:srgbClr val="FF0000"/>
                </a:solidFill>
              </a:rPr>
              <a:t>的靈</a:t>
            </a:r>
            <a:r>
              <a:rPr lang="zh-TW" altLang="en-US" sz="2800" dirty="0"/>
              <a:t>運行在</a:t>
            </a:r>
            <a:r>
              <a:rPr lang="zh-TW" altLang="en-US" sz="2800" dirty="0" smtClean="0"/>
              <a:t>水上 </a:t>
            </a:r>
            <a:endParaRPr lang="en-US" altLang="zh-TW" sz="2800" dirty="0" smtClean="0"/>
          </a:p>
          <a:p>
            <a:endParaRPr lang="en-US" altLang="zh-TW" sz="2800" dirty="0" smtClean="0">
              <a:solidFill>
                <a:srgbClr val="FF0000"/>
              </a:solidFill>
            </a:endParaRPr>
          </a:p>
          <a:p>
            <a:r>
              <a:rPr lang="zh-TW" altLang="en-US" sz="2800" dirty="0" smtClean="0">
                <a:solidFill>
                  <a:srgbClr val="FF0000"/>
                </a:solidFill>
              </a:rPr>
              <a:t>神 說</a:t>
            </a:r>
            <a:r>
              <a:rPr lang="zh-TW" altLang="en-US" sz="2800" dirty="0" smtClean="0"/>
              <a:t> 、 要 有 光 、 就 有 了 光</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i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8038" y="188913"/>
            <a:ext cx="3646487" cy="981075"/>
          </a:xfrm>
        </p:spPr>
        <p:txBody>
          <a:bodyPr/>
          <a:lstStyle/>
          <a:p>
            <a:r>
              <a:rPr lang="zh-TW" altLang="en-US" b="1" dirty="0" smtClean="0">
                <a:solidFill>
                  <a:srgbClr val="00B050"/>
                </a:solidFill>
              </a:rPr>
              <a:t>神創造</a:t>
            </a:r>
            <a:r>
              <a:rPr lang="en-US" altLang="zh-TW" b="1" dirty="0" smtClean="0">
                <a:solidFill>
                  <a:srgbClr val="00B050"/>
                </a:solidFill>
              </a:rPr>
              <a:t>7</a:t>
            </a:r>
            <a:r>
              <a:rPr lang="zh-TW" altLang="en-US" b="1" dirty="0" smtClean="0">
                <a:solidFill>
                  <a:srgbClr val="00B050"/>
                </a:solidFill>
              </a:rPr>
              <a:t>日</a:t>
            </a:r>
            <a:endParaRPr lang="en-US" dirty="0" smtClean="0"/>
          </a:p>
        </p:txBody>
      </p:sp>
      <p:sp>
        <p:nvSpPr>
          <p:cNvPr id="5123" name="Content Placeholder 2"/>
          <p:cNvSpPr>
            <a:spLocks noGrp="1"/>
          </p:cNvSpPr>
          <p:nvPr>
            <p:ph idx="1"/>
          </p:nvPr>
        </p:nvSpPr>
        <p:spPr/>
        <p:txBody>
          <a:bodyPr/>
          <a:lstStyle/>
          <a:p>
            <a:endParaRPr lang="en-US" b="1" smtClean="0">
              <a:solidFill>
                <a:srgbClr val="FFFFFF"/>
              </a:solidFill>
            </a:endParaRPr>
          </a:p>
          <a:p>
            <a:endParaRPr lang="en-US" b="1" smtClean="0">
              <a:solidFill>
                <a:srgbClr val="FFFFFF"/>
              </a:solidFill>
            </a:endParaRPr>
          </a:p>
          <a:p>
            <a:endParaRPr lang="en-US" smtClean="0"/>
          </a:p>
        </p:txBody>
      </p:sp>
      <p:sp>
        <p:nvSpPr>
          <p:cNvPr id="36" name="Rectangle 35"/>
          <p:cNvSpPr>
            <a:spLocks noChangeArrowheads="1"/>
          </p:cNvSpPr>
          <p:nvPr/>
        </p:nvSpPr>
        <p:spPr bwMode="auto">
          <a:xfrm>
            <a:off x="755650" y="1052513"/>
            <a:ext cx="1996059"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光</a:t>
            </a:r>
            <a:r>
              <a:rPr lang="en-US" altLang="zh-TW" b="1" dirty="0">
                <a:solidFill>
                  <a:srgbClr val="FF0000"/>
                </a:solidFill>
                <a:latin typeface="Calibri" pitchFamily="34" charset="0"/>
              </a:rPr>
              <a:t>,</a:t>
            </a:r>
            <a:r>
              <a:rPr lang="zh-TW" altLang="en-US" b="1" dirty="0">
                <a:solidFill>
                  <a:srgbClr val="FF0000"/>
                </a:solidFill>
                <a:latin typeface="Calibri" pitchFamily="34" charset="0"/>
              </a:rPr>
              <a:t>晚上</a:t>
            </a:r>
            <a:r>
              <a:rPr lang="en-US" altLang="zh-TW" b="1" dirty="0">
                <a:solidFill>
                  <a:srgbClr val="FF0000"/>
                </a:solidFill>
                <a:latin typeface="Calibri" pitchFamily="34" charset="0"/>
              </a:rPr>
              <a:t>,</a:t>
            </a:r>
            <a:r>
              <a:rPr lang="zh-TW" altLang="en-US" b="1" dirty="0">
                <a:solidFill>
                  <a:srgbClr val="FF0000"/>
                </a:solidFill>
                <a:latin typeface="Calibri" pitchFamily="34" charset="0"/>
              </a:rPr>
              <a:t>早</a:t>
            </a:r>
            <a:r>
              <a:rPr lang="zh-TW" altLang="en-US" b="1" dirty="0" smtClean="0">
                <a:solidFill>
                  <a:srgbClr val="FF0000"/>
                </a:solidFill>
                <a:latin typeface="Calibri" pitchFamily="34" charset="0"/>
              </a:rPr>
              <a:t>上 </a:t>
            </a:r>
            <a:r>
              <a:rPr lang="en-US" altLang="zh-TW" b="1" dirty="0" smtClean="0">
                <a:solidFill>
                  <a:srgbClr val="FF0000"/>
                </a:solidFill>
                <a:latin typeface="Calibri" pitchFamily="34" charset="0"/>
              </a:rPr>
              <a:t>1:3-5</a:t>
            </a:r>
            <a:endParaRPr lang="en-US" b="1" dirty="0">
              <a:solidFill>
                <a:srgbClr val="FF0000"/>
              </a:solidFill>
              <a:latin typeface="Calibri" pitchFamily="34" charset="0"/>
            </a:endParaRPr>
          </a:p>
        </p:txBody>
      </p:sp>
      <p:sp>
        <p:nvSpPr>
          <p:cNvPr id="39" name="Rectangle 38"/>
          <p:cNvSpPr>
            <a:spLocks noChangeArrowheads="1"/>
          </p:cNvSpPr>
          <p:nvPr/>
        </p:nvSpPr>
        <p:spPr bwMode="auto">
          <a:xfrm>
            <a:off x="3643306" y="1000108"/>
            <a:ext cx="1765227"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空氣</a:t>
            </a:r>
            <a:r>
              <a:rPr lang="en-US" altLang="zh-TW" b="1" dirty="0">
                <a:solidFill>
                  <a:srgbClr val="FF0000"/>
                </a:solidFill>
                <a:latin typeface="Calibri" pitchFamily="34" charset="0"/>
              </a:rPr>
              <a:t>,</a:t>
            </a:r>
            <a:r>
              <a:rPr lang="zh-TW" altLang="en-US" b="1" dirty="0">
                <a:solidFill>
                  <a:srgbClr val="FF0000"/>
                </a:solidFill>
                <a:latin typeface="Calibri" pitchFamily="34" charset="0"/>
              </a:rPr>
              <a:t>天</a:t>
            </a:r>
            <a:r>
              <a:rPr lang="en-US" altLang="zh-TW" b="1" dirty="0">
                <a:solidFill>
                  <a:srgbClr val="FF0000"/>
                </a:solidFill>
                <a:latin typeface="Calibri" pitchFamily="34" charset="0"/>
              </a:rPr>
              <a:t>,</a:t>
            </a:r>
            <a:r>
              <a:rPr lang="zh-TW" altLang="en-US" b="1" dirty="0" smtClean="0">
                <a:solidFill>
                  <a:srgbClr val="FF0000"/>
                </a:solidFill>
                <a:latin typeface="Calibri" pitchFamily="34" charset="0"/>
              </a:rPr>
              <a:t>水 </a:t>
            </a:r>
            <a:r>
              <a:rPr lang="en-US" altLang="zh-TW" b="1" dirty="0" smtClean="0">
                <a:solidFill>
                  <a:srgbClr val="FF0000"/>
                </a:solidFill>
                <a:latin typeface="Calibri" pitchFamily="34" charset="0"/>
              </a:rPr>
              <a:t>1:6-8</a:t>
            </a:r>
            <a:endParaRPr lang="en-US" b="1" dirty="0">
              <a:solidFill>
                <a:srgbClr val="FF0000"/>
              </a:solidFill>
              <a:latin typeface="Calibri" pitchFamily="34" charset="0"/>
            </a:endParaRPr>
          </a:p>
        </p:txBody>
      </p:sp>
      <p:sp>
        <p:nvSpPr>
          <p:cNvPr id="42" name="Rectangle 41"/>
          <p:cNvSpPr>
            <a:spLocks noChangeArrowheads="1"/>
          </p:cNvSpPr>
          <p:nvPr/>
        </p:nvSpPr>
        <p:spPr bwMode="auto">
          <a:xfrm>
            <a:off x="6143636" y="1071546"/>
            <a:ext cx="2864887"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陸地</a:t>
            </a:r>
            <a:r>
              <a:rPr lang="en-US" altLang="zh-TW" b="1" dirty="0">
                <a:solidFill>
                  <a:srgbClr val="FF0000"/>
                </a:solidFill>
                <a:latin typeface="Calibri" pitchFamily="34" charset="0"/>
              </a:rPr>
              <a:t>,</a:t>
            </a:r>
            <a:r>
              <a:rPr lang="zh-TW" altLang="en-US" b="1" dirty="0">
                <a:solidFill>
                  <a:srgbClr val="FF0000"/>
                </a:solidFill>
                <a:latin typeface="Calibri" pitchFamily="34" charset="0"/>
              </a:rPr>
              <a:t>海洋</a:t>
            </a:r>
            <a:r>
              <a:rPr lang="en-US" altLang="zh-TW" b="1" dirty="0">
                <a:solidFill>
                  <a:srgbClr val="FF0000"/>
                </a:solidFill>
                <a:latin typeface="Calibri" pitchFamily="34" charset="0"/>
              </a:rPr>
              <a:t>,</a:t>
            </a:r>
            <a:r>
              <a:rPr lang="zh-TW" altLang="en-US" b="1" dirty="0">
                <a:solidFill>
                  <a:srgbClr val="FF0000"/>
                </a:solidFill>
                <a:latin typeface="Calibri" pitchFamily="34" charset="0"/>
              </a:rPr>
              <a:t>樹木</a:t>
            </a:r>
            <a:r>
              <a:rPr lang="en-US" altLang="zh-TW" b="1" dirty="0">
                <a:solidFill>
                  <a:srgbClr val="FF0000"/>
                </a:solidFill>
                <a:latin typeface="Calibri" pitchFamily="34" charset="0"/>
              </a:rPr>
              <a:t>,</a:t>
            </a:r>
            <a:r>
              <a:rPr lang="zh-TW" altLang="en-US" b="1" dirty="0">
                <a:solidFill>
                  <a:srgbClr val="FF0000"/>
                </a:solidFill>
                <a:latin typeface="Calibri" pitchFamily="34" charset="0"/>
              </a:rPr>
              <a:t>植</a:t>
            </a:r>
            <a:r>
              <a:rPr lang="zh-TW" altLang="en-US" b="1" dirty="0" smtClean="0">
                <a:solidFill>
                  <a:srgbClr val="FF0000"/>
                </a:solidFill>
                <a:latin typeface="Calibri" pitchFamily="34" charset="0"/>
              </a:rPr>
              <a:t>物 </a:t>
            </a:r>
            <a:r>
              <a:rPr lang="en-US" altLang="zh-TW" b="1" dirty="0" smtClean="0">
                <a:solidFill>
                  <a:srgbClr val="FF0000"/>
                </a:solidFill>
                <a:latin typeface="Calibri" pitchFamily="34" charset="0"/>
              </a:rPr>
              <a:t>1:9-13</a:t>
            </a:r>
            <a:endParaRPr lang="en-US" b="1" dirty="0">
              <a:solidFill>
                <a:srgbClr val="FF0000"/>
              </a:solidFill>
              <a:latin typeface="Calibri" pitchFamily="34" charset="0"/>
            </a:endParaRPr>
          </a:p>
        </p:txBody>
      </p:sp>
      <p:sp>
        <p:nvSpPr>
          <p:cNvPr id="45" name="Rectangle 44"/>
          <p:cNvSpPr>
            <a:spLocks noChangeArrowheads="1"/>
          </p:cNvSpPr>
          <p:nvPr/>
        </p:nvSpPr>
        <p:spPr bwMode="auto">
          <a:xfrm>
            <a:off x="827088" y="3357563"/>
            <a:ext cx="2289409"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光體</a:t>
            </a:r>
            <a:r>
              <a:rPr lang="en-US" altLang="zh-TW" b="1" dirty="0">
                <a:solidFill>
                  <a:srgbClr val="FF0000"/>
                </a:solidFill>
                <a:latin typeface="Calibri" pitchFamily="34" charset="0"/>
              </a:rPr>
              <a:t>,</a:t>
            </a:r>
            <a:r>
              <a:rPr lang="zh-TW" altLang="en-US" b="1" dirty="0">
                <a:solidFill>
                  <a:srgbClr val="FF0000"/>
                </a:solidFill>
                <a:latin typeface="Calibri" pitchFamily="34" charset="0"/>
              </a:rPr>
              <a:t>日</a:t>
            </a:r>
            <a:r>
              <a:rPr lang="en-US" altLang="zh-TW" b="1" dirty="0">
                <a:solidFill>
                  <a:srgbClr val="FF0000"/>
                </a:solidFill>
                <a:latin typeface="Calibri" pitchFamily="34" charset="0"/>
              </a:rPr>
              <a:t>,</a:t>
            </a:r>
            <a:r>
              <a:rPr lang="zh-TW" altLang="en-US" b="1" dirty="0">
                <a:solidFill>
                  <a:srgbClr val="FF0000"/>
                </a:solidFill>
                <a:latin typeface="Calibri" pitchFamily="34" charset="0"/>
              </a:rPr>
              <a:t>月</a:t>
            </a:r>
            <a:r>
              <a:rPr lang="en-US" altLang="zh-TW" b="1" dirty="0">
                <a:solidFill>
                  <a:srgbClr val="FF0000"/>
                </a:solidFill>
                <a:latin typeface="Calibri" pitchFamily="34" charset="0"/>
              </a:rPr>
              <a:t>,</a:t>
            </a:r>
            <a:r>
              <a:rPr lang="zh-TW" altLang="en-US" b="1" dirty="0" smtClean="0">
                <a:solidFill>
                  <a:srgbClr val="FF0000"/>
                </a:solidFill>
                <a:latin typeface="Calibri" pitchFamily="34" charset="0"/>
              </a:rPr>
              <a:t>星 </a:t>
            </a:r>
            <a:r>
              <a:rPr lang="en-US" altLang="zh-TW" b="1" dirty="0" smtClean="0">
                <a:solidFill>
                  <a:srgbClr val="FF0000"/>
                </a:solidFill>
                <a:latin typeface="Calibri" pitchFamily="34" charset="0"/>
              </a:rPr>
              <a:t>1:14-19</a:t>
            </a:r>
            <a:endParaRPr lang="en-US" b="1" dirty="0">
              <a:solidFill>
                <a:srgbClr val="FF0000"/>
              </a:solidFill>
              <a:latin typeface="Calibri" pitchFamily="34" charset="0"/>
            </a:endParaRPr>
          </a:p>
        </p:txBody>
      </p:sp>
      <p:sp>
        <p:nvSpPr>
          <p:cNvPr id="51" name="Rectangle 50"/>
          <p:cNvSpPr>
            <a:spLocks noChangeArrowheads="1"/>
          </p:cNvSpPr>
          <p:nvPr/>
        </p:nvSpPr>
        <p:spPr bwMode="auto">
          <a:xfrm>
            <a:off x="6572264" y="3500438"/>
            <a:ext cx="2223686"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人</a:t>
            </a:r>
            <a:r>
              <a:rPr lang="en-US" altLang="zh-TW" b="1" dirty="0">
                <a:solidFill>
                  <a:srgbClr val="FF0000"/>
                </a:solidFill>
                <a:latin typeface="Calibri" pitchFamily="34" charset="0"/>
              </a:rPr>
              <a:t>,</a:t>
            </a:r>
            <a:r>
              <a:rPr lang="zh-TW" altLang="en-US" b="1" dirty="0">
                <a:solidFill>
                  <a:srgbClr val="FF0000"/>
                </a:solidFill>
                <a:latin typeface="Calibri" pitchFamily="34" charset="0"/>
              </a:rPr>
              <a:t>地上動</a:t>
            </a:r>
            <a:r>
              <a:rPr lang="zh-TW" altLang="en-US" b="1" dirty="0" smtClean="0">
                <a:solidFill>
                  <a:srgbClr val="FF0000"/>
                </a:solidFill>
                <a:latin typeface="Calibri" pitchFamily="34" charset="0"/>
              </a:rPr>
              <a:t>物  </a:t>
            </a:r>
            <a:r>
              <a:rPr lang="en-US" altLang="zh-TW" b="1" smtClean="0">
                <a:solidFill>
                  <a:srgbClr val="FF0000"/>
                </a:solidFill>
                <a:latin typeface="Calibri" pitchFamily="34" charset="0"/>
              </a:rPr>
              <a:t>1:24-31</a:t>
            </a:r>
            <a:endParaRPr lang="en-US" b="1" dirty="0">
              <a:solidFill>
                <a:srgbClr val="FF0000"/>
              </a:solidFill>
              <a:latin typeface="Calibri" pitchFamily="34" charset="0"/>
            </a:endParaRPr>
          </a:p>
        </p:txBody>
      </p:sp>
      <p:sp>
        <p:nvSpPr>
          <p:cNvPr id="44" name="Rectangle 43"/>
          <p:cNvSpPr>
            <a:spLocks noChangeArrowheads="1"/>
          </p:cNvSpPr>
          <p:nvPr/>
        </p:nvSpPr>
        <p:spPr bwMode="auto">
          <a:xfrm>
            <a:off x="3643306" y="3500438"/>
            <a:ext cx="1478290"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魚</a:t>
            </a:r>
            <a:r>
              <a:rPr lang="en-US" altLang="zh-TW" b="1" dirty="0">
                <a:solidFill>
                  <a:srgbClr val="FF0000"/>
                </a:solidFill>
                <a:latin typeface="Calibri" pitchFamily="34" charset="0"/>
              </a:rPr>
              <a:t>,</a:t>
            </a:r>
            <a:r>
              <a:rPr lang="zh-TW" altLang="en-US" b="1" dirty="0" smtClean="0">
                <a:solidFill>
                  <a:srgbClr val="FF0000"/>
                </a:solidFill>
                <a:latin typeface="Calibri" pitchFamily="34" charset="0"/>
              </a:rPr>
              <a:t>鳥 </a:t>
            </a:r>
            <a:r>
              <a:rPr lang="en-US" altLang="zh-TW" b="1" dirty="0" smtClean="0">
                <a:solidFill>
                  <a:srgbClr val="FF0000"/>
                </a:solidFill>
                <a:latin typeface="Calibri" pitchFamily="34" charset="0"/>
              </a:rPr>
              <a:t>1:20-23</a:t>
            </a:r>
            <a:endParaRPr lang="en-US" b="1" dirty="0">
              <a:solidFill>
                <a:srgbClr val="FF0000"/>
              </a:solidFill>
              <a:latin typeface="Calibri" pitchFamily="34" charset="0"/>
            </a:endParaRPr>
          </a:p>
        </p:txBody>
      </p:sp>
      <p:pic>
        <p:nvPicPr>
          <p:cNvPr id="38" name="Picture 37" descr="creation_day_1.jpg"/>
          <p:cNvPicPr>
            <a:picLocks noChangeAspect="1"/>
          </p:cNvPicPr>
          <p:nvPr/>
        </p:nvPicPr>
        <p:blipFill>
          <a:blip r:embed="rId3"/>
          <a:srcRect/>
          <a:stretch>
            <a:fillRect/>
          </a:stretch>
        </p:blipFill>
        <p:spPr bwMode="auto">
          <a:xfrm>
            <a:off x="323850" y="1484313"/>
            <a:ext cx="2447925" cy="1757362"/>
          </a:xfrm>
          <a:prstGeom prst="rect">
            <a:avLst/>
          </a:prstGeom>
          <a:noFill/>
          <a:ln w="9525">
            <a:noFill/>
            <a:miter lim="800000"/>
            <a:headEnd/>
            <a:tailEnd/>
          </a:ln>
        </p:spPr>
      </p:pic>
      <p:pic>
        <p:nvPicPr>
          <p:cNvPr id="41" name="Picture 40" descr="creation_day_2.jpg"/>
          <p:cNvPicPr>
            <a:picLocks noChangeAspect="1"/>
          </p:cNvPicPr>
          <p:nvPr/>
        </p:nvPicPr>
        <p:blipFill>
          <a:blip r:embed="rId4"/>
          <a:srcRect/>
          <a:stretch>
            <a:fillRect/>
          </a:stretch>
        </p:blipFill>
        <p:spPr bwMode="auto">
          <a:xfrm>
            <a:off x="3563938" y="1412875"/>
            <a:ext cx="2466975" cy="1847850"/>
          </a:xfrm>
          <a:prstGeom prst="rect">
            <a:avLst/>
          </a:prstGeom>
          <a:noFill/>
          <a:ln w="9525">
            <a:noFill/>
            <a:miter lim="800000"/>
            <a:headEnd/>
            <a:tailEnd/>
          </a:ln>
        </p:spPr>
      </p:pic>
      <p:pic>
        <p:nvPicPr>
          <p:cNvPr id="50" name="Picture 49" descr="creation_day_3.JPG"/>
          <p:cNvPicPr>
            <a:picLocks noChangeAspect="1"/>
          </p:cNvPicPr>
          <p:nvPr/>
        </p:nvPicPr>
        <p:blipFill>
          <a:blip r:embed="rId5" cstate="print"/>
          <a:srcRect/>
          <a:stretch>
            <a:fillRect/>
          </a:stretch>
        </p:blipFill>
        <p:spPr bwMode="auto">
          <a:xfrm>
            <a:off x="6443663" y="1484313"/>
            <a:ext cx="2555875" cy="1836737"/>
          </a:xfrm>
          <a:prstGeom prst="rect">
            <a:avLst/>
          </a:prstGeom>
          <a:noFill/>
          <a:ln w="9525">
            <a:noFill/>
            <a:miter lim="800000"/>
            <a:headEnd/>
            <a:tailEnd/>
          </a:ln>
        </p:spPr>
      </p:pic>
      <p:pic>
        <p:nvPicPr>
          <p:cNvPr id="52" name="Picture 51" descr="creation_day_4.jpg"/>
          <p:cNvPicPr>
            <a:picLocks noChangeAspect="1"/>
          </p:cNvPicPr>
          <p:nvPr/>
        </p:nvPicPr>
        <p:blipFill>
          <a:blip r:embed="rId6"/>
          <a:srcRect/>
          <a:stretch>
            <a:fillRect/>
          </a:stretch>
        </p:blipFill>
        <p:spPr bwMode="auto">
          <a:xfrm>
            <a:off x="468313" y="3860800"/>
            <a:ext cx="2466975" cy="1857375"/>
          </a:xfrm>
          <a:prstGeom prst="rect">
            <a:avLst/>
          </a:prstGeom>
          <a:noFill/>
          <a:ln w="9525">
            <a:noFill/>
            <a:miter lim="800000"/>
            <a:headEnd/>
            <a:tailEnd/>
          </a:ln>
        </p:spPr>
      </p:pic>
      <p:pic>
        <p:nvPicPr>
          <p:cNvPr id="53" name="Picture 52" descr="creation_day_5.jpg"/>
          <p:cNvPicPr>
            <a:picLocks noChangeAspect="1"/>
          </p:cNvPicPr>
          <p:nvPr/>
        </p:nvPicPr>
        <p:blipFill>
          <a:blip r:embed="rId7"/>
          <a:srcRect/>
          <a:stretch>
            <a:fillRect/>
          </a:stretch>
        </p:blipFill>
        <p:spPr bwMode="auto">
          <a:xfrm>
            <a:off x="3492500" y="3933825"/>
            <a:ext cx="2619375" cy="1743075"/>
          </a:xfrm>
          <a:prstGeom prst="rect">
            <a:avLst/>
          </a:prstGeom>
          <a:noFill/>
          <a:ln w="9525">
            <a:noFill/>
            <a:miter lim="800000"/>
            <a:headEnd/>
            <a:tailEnd/>
          </a:ln>
        </p:spPr>
      </p:pic>
      <p:pic>
        <p:nvPicPr>
          <p:cNvPr id="54" name="Picture 53" descr="creation_day_6.jpg"/>
          <p:cNvPicPr>
            <a:picLocks noChangeAspect="1"/>
          </p:cNvPicPr>
          <p:nvPr/>
        </p:nvPicPr>
        <p:blipFill>
          <a:blip r:embed="rId8"/>
          <a:srcRect/>
          <a:stretch>
            <a:fillRect/>
          </a:stretch>
        </p:blipFill>
        <p:spPr bwMode="auto">
          <a:xfrm>
            <a:off x="6516688" y="3933825"/>
            <a:ext cx="2349500" cy="2143125"/>
          </a:xfrm>
          <a:prstGeom prst="rect">
            <a:avLst/>
          </a:prstGeom>
          <a:noFill/>
          <a:ln w="9525">
            <a:noFill/>
            <a:miter lim="800000"/>
            <a:headEnd/>
            <a:tailEnd/>
          </a:ln>
        </p:spPr>
      </p:pic>
      <p:sp>
        <p:nvSpPr>
          <p:cNvPr id="16" name="TextBox 15"/>
          <p:cNvSpPr txBox="1"/>
          <p:nvPr/>
        </p:nvSpPr>
        <p:spPr>
          <a:xfrm>
            <a:off x="714348" y="6143644"/>
            <a:ext cx="4873450" cy="523220"/>
          </a:xfrm>
          <a:prstGeom prst="rect">
            <a:avLst/>
          </a:prstGeom>
          <a:noFill/>
        </p:spPr>
        <p:txBody>
          <a:bodyPr wrap="none" rtlCol="0">
            <a:spAutoFit/>
          </a:bodyPr>
          <a:lstStyle/>
          <a:p>
            <a:r>
              <a:rPr lang="zh-CN" altLang="en-US" sz="2800" b="1" dirty="0" smtClean="0">
                <a:solidFill>
                  <a:srgbClr val="FF0000"/>
                </a:solidFill>
              </a:rPr>
              <a:t>神藉什麽方法，来创造天地：</a:t>
            </a:r>
            <a:endParaRPr lang="en-US" sz="2800" b="1" dirty="0">
              <a:solidFill>
                <a:srgbClr val="FF0000"/>
              </a:solidFill>
            </a:endParaRPr>
          </a:p>
        </p:txBody>
      </p:sp>
      <p:sp>
        <p:nvSpPr>
          <p:cNvPr id="17" name="TextBox 16"/>
          <p:cNvSpPr txBox="1"/>
          <p:nvPr/>
        </p:nvSpPr>
        <p:spPr>
          <a:xfrm>
            <a:off x="5715008" y="6143644"/>
            <a:ext cx="902811" cy="523220"/>
          </a:xfrm>
          <a:prstGeom prst="rect">
            <a:avLst/>
          </a:prstGeom>
          <a:noFill/>
        </p:spPr>
        <p:txBody>
          <a:bodyPr wrap="none" rtlCol="0">
            <a:spAutoFit/>
          </a:bodyPr>
          <a:lstStyle/>
          <a:p>
            <a:r>
              <a:rPr lang="zh-CN" altLang="en-US" sz="2800" b="1" dirty="0" smtClean="0"/>
              <a:t>神说</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2000"/>
                                        <p:tgtEl>
                                          <p:spTgt spid="36"/>
                                        </p:tgtEl>
                                      </p:cBhvr>
                                    </p:animEffect>
                                  </p:childTnLst>
                                </p:cTn>
                              </p:par>
                              <p:par>
                                <p:cTn id="8" presetID="8" presetClass="entr" presetSubtype="16"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diamond(in)">
                                      <p:cBhvr>
                                        <p:cTn id="10" dur="20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diamond(in)">
                                      <p:cBhvr>
                                        <p:cTn id="15" dur="2000"/>
                                        <p:tgtEl>
                                          <p:spTgt spid="39"/>
                                        </p:tgtEl>
                                      </p:cBhvr>
                                    </p:animEffect>
                                  </p:childTnLst>
                                </p:cTn>
                              </p:par>
                              <p:par>
                                <p:cTn id="16" presetID="8" presetClass="entr" presetSubtype="16"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diamond(in)">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diamond(in)">
                                      <p:cBhvr>
                                        <p:cTn id="23" dur="2000"/>
                                        <p:tgtEl>
                                          <p:spTgt spid="42"/>
                                        </p:tgtEl>
                                      </p:cBhvr>
                                    </p:animEffect>
                                  </p:childTnLst>
                                </p:cTn>
                              </p:par>
                              <p:par>
                                <p:cTn id="24" presetID="8" presetClass="entr" presetSubtype="16"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diamond(in)">
                                      <p:cBhvr>
                                        <p:cTn id="26" dur="20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diamond(in)">
                                      <p:cBhvr>
                                        <p:cTn id="31" dur="2000"/>
                                        <p:tgtEl>
                                          <p:spTgt spid="45"/>
                                        </p:tgtEl>
                                      </p:cBhvr>
                                    </p:animEffect>
                                  </p:childTnLst>
                                </p:cTn>
                              </p:par>
                              <p:par>
                                <p:cTn id="32" presetID="8" presetClass="entr" presetSubtype="16"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diamond(in)">
                                      <p:cBhvr>
                                        <p:cTn id="34" dur="2000"/>
                                        <p:tgtEl>
                                          <p:spTgt spid="52"/>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nodeType="click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diamond(in)">
                                      <p:cBhvr>
                                        <p:cTn id="39" dur="2000"/>
                                        <p:tgtEl>
                                          <p:spTgt spid="53"/>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diamond(in)">
                                      <p:cBhvr>
                                        <p:cTn id="42" dur="20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diamond(in)">
                                      <p:cBhvr>
                                        <p:cTn id="47" dur="2000"/>
                                        <p:tgtEl>
                                          <p:spTgt spid="51"/>
                                        </p:tgtEl>
                                      </p:cBhvr>
                                    </p:animEffect>
                                  </p:childTnLst>
                                </p:cTn>
                              </p:par>
                              <p:par>
                                <p:cTn id="48" presetID="8" presetClass="entr" presetSubtype="16" fill="hold"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diamond(in)">
                                      <p:cBhvr>
                                        <p:cTn id="50" dur="2000"/>
                                        <p:tgtEl>
                                          <p:spTgt spid="54"/>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diamond(in)">
                                      <p:cBhvr>
                                        <p:cTn id="55" dur="20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2" grpId="0"/>
      <p:bldP spid="45" grpId="0"/>
      <p:bldP spid="51" grpId="0"/>
      <p:bldP spid="44"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zh-TW" altLang="en-US" b="1" smtClean="0">
                <a:solidFill>
                  <a:srgbClr val="00B050"/>
                </a:solidFill>
              </a:rPr>
              <a:t>神賜福給第七日，定為聖日</a:t>
            </a:r>
            <a:endParaRPr lang="en-US" b="1" smtClean="0">
              <a:solidFill>
                <a:srgbClr val="00B050"/>
              </a:solidFill>
            </a:endParaRPr>
          </a:p>
        </p:txBody>
      </p:sp>
      <p:sp>
        <p:nvSpPr>
          <p:cNvPr id="3" name="Content Placeholder 2"/>
          <p:cNvSpPr>
            <a:spLocks noGrp="1"/>
          </p:cNvSpPr>
          <p:nvPr>
            <p:ph idx="1"/>
          </p:nvPr>
        </p:nvSpPr>
        <p:spPr>
          <a:xfrm>
            <a:off x="457200" y="1600200"/>
            <a:ext cx="8229600" cy="5141913"/>
          </a:xfrm>
        </p:spPr>
        <p:txBody>
          <a:bodyPr/>
          <a:lstStyle/>
          <a:p>
            <a:pPr eaLnBrk="1" hangingPunct="1"/>
            <a:r>
              <a:rPr lang="en-US" dirty="0" smtClean="0"/>
              <a:t>Gen 2:2 </a:t>
            </a:r>
            <a:r>
              <a:rPr lang="zh-TW" altLang="en-US" dirty="0" smtClean="0"/>
              <a:t> 到第七日，神造物的工已經完畢，就在第七日歇了他一切的工，安息了。</a:t>
            </a:r>
            <a:endParaRPr lang="en-US" altLang="zh-TW" dirty="0" smtClean="0"/>
          </a:p>
          <a:p>
            <a:pPr eaLnBrk="1" hangingPunct="1"/>
            <a:r>
              <a:rPr lang="en-US" dirty="0" smtClean="0"/>
              <a:t>Gen 2:3 </a:t>
            </a:r>
            <a:r>
              <a:rPr lang="zh-TW" altLang="en-US" dirty="0" smtClean="0"/>
              <a:t> 神賜福給第七日，定為聖日；因為在這日，神歇了他一切創造的工，就安息了。</a:t>
            </a:r>
            <a:endParaRPr lang="en-US" altLang="zh-TW" dirty="0" smtClean="0"/>
          </a:p>
        </p:txBody>
      </p:sp>
      <p:sp>
        <p:nvSpPr>
          <p:cNvPr id="4" name="Rectangle 3"/>
          <p:cNvSpPr>
            <a:spLocks noChangeArrowheads="1"/>
          </p:cNvSpPr>
          <p:nvPr/>
        </p:nvSpPr>
        <p:spPr bwMode="auto">
          <a:xfrm>
            <a:off x="857224" y="4500570"/>
            <a:ext cx="1252538" cy="368300"/>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休息</a:t>
            </a:r>
            <a:r>
              <a:rPr lang="en-US" altLang="zh-TW" b="1" dirty="0">
                <a:solidFill>
                  <a:srgbClr val="FF0000"/>
                </a:solidFill>
                <a:latin typeface="Calibri" pitchFamily="34" charset="0"/>
              </a:rPr>
              <a:t>(</a:t>
            </a:r>
            <a:r>
              <a:rPr lang="zh-TW" altLang="en-US" b="1" dirty="0">
                <a:solidFill>
                  <a:srgbClr val="FF0000"/>
                </a:solidFill>
                <a:latin typeface="Calibri" pitchFamily="34" charset="0"/>
              </a:rPr>
              <a:t>聖日</a:t>
            </a:r>
            <a:r>
              <a:rPr lang="en-US" altLang="zh-TW" b="1" dirty="0">
                <a:solidFill>
                  <a:srgbClr val="FF0000"/>
                </a:solidFill>
                <a:latin typeface="Calibri" pitchFamily="34" charset="0"/>
              </a:rPr>
              <a:t>)</a:t>
            </a:r>
            <a:endParaRPr lang="en-US" b="1" dirty="0">
              <a:solidFill>
                <a:srgbClr val="FF0000"/>
              </a:solidFill>
              <a:latin typeface="Calibri" pitchFamily="34" charset="0"/>
            </a:endParaRPr>
          </a:p>
        </p:txBody>
      </p:sp>
      <p:pic>
        <p:nvPicPr>
          <p:cNvPr id="7173" name="Picture 4" descr="creation_day_7.jpg"/>
          <p:cNvPicPr>
            <a:picLocks noChangeAspect="1"/>
          </p:cNvPicPr>
          <p:nvPr/>
        </p:nvPicPr>
        <p:blipFill>
          <a:blip r:embed="rId3"/>
          <a:srcRect/>
          <a:stretch>
            <a:fillRect/>
          </a:stretch>
        </p:blipFill>
        <p:spPr bwMode="auto">
          <a:xfrm>
            <a:off x="3000364" y="4071942"/>
            <a:ext cx="5715040" cy="252414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7173"/>
                                        </p:tgtEl>
                                        <p:attrNameLst>
                                          <p:attrName>style.visibility</p:attrName>
                                        </p:attrNameLst>
                                      </p:cBhvr>
                                      <p:to>
                                        <p:strVal val="visible"/>
                                      </p:to>
                                    </p:set>
                                    <p:animEffect transition="in" filter="diamond(in)">
                                      <p:cBhvr>
                                        <p:cTn id="21" dur="20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14612" y="0"/>
            <a:ext cx="3485249" cy="769441"/>
          </a:xfrm>
          <a:prstGeom prst="rect">
            <a:avLst/>
          </a:prstGeom>
          <a:noFill/>
        </p:spPr>
        <p:txBody>
          <a:bodyPr wrap="none" rtlCol="0">
            <a:spAutoFit/>
          </a:bodyPr>
          <a:lstStyle/>
          <a:p>
            <a:r>
              <a:rPr lang="zh-CN" altLang="en-US" sz="4400" b="1" dirty="0" smtClean="0">
                <a:solidFill>
                  <a:srgbClr val="00B050"/>
                </a:solidFill>
              </a:rPr>
              <a:t>神 人 大自然</a:t>
            </a:r>
            <a:r>
              <a:rPr lang="en-US" altLang="zh-TW" sz="4400" b="1" dirty="0" smtClean="0">
                <a:solidFill>
                  <a:srgbClr val="00B050"/>
                </a:solidFill>
              </a:rPr>
              <a:t> </a:t>
            </a:r>
            <a:endParaRPr lang="en-US" sz="4400" dirty="0"/>
          </a:p>
        </p:txBody>
      </p:sp>
      <p:sp>
        <p:nvSpPr>
          <p:cNvPr id="5" name="Rectangle 4"/>
          <p:cNvSpPr>
            <a:spLocks noChangeArrowheads="1"/>
          </p:cNvSpPr>
          <p:nvPr/>
        </p:nvSpPr>
        <p:spPr bwMode="auto">
          <a:xfrm>
            <a:off x="365088" y="730217"/>
            <a:ext cx="1765227"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空氣</a:t>
            </a:r>
            <a:r>
              <a:rPr lang="en-US" altLang="zh-TW" b="1" dirty="0">
                <a:solidFill>
                  <a:srgbClr val="FF0000"/>
                </a:solidFill>
                <a:latin typeface="Calibri" pitchFamily="34" charset="0"/>
              </a:rPr>
              <a:t>,</a:t>
            </a:r>
            <a:r>
              <a:rPr lang="zh-TW" altLang="en-US" b="1" dirty="0">
                <a:solidFill>
                  <a:srgbClr val="FF0000"/>
                </a:solidFill>
                <a:latin typeface="Calibri" pitchFamily="34" charset="0"/>
              </a:rPr>
              <a:t>天</a:t>
            </a:r>
            <a:r>
              <a:rPr lang="en-US" altLang="zh-TW" b="1" dirty="0">
                <a:solidFill>
                  <a:srgbClr val="FF0000"/>
                </a:solidFill>
                <a:latin typeface="Calibri" pitchFamily="34" charset="0"/>
              </a:rPr>
              <a:t>,</a:t>
            </a:r>
            <a:r>
              <a:rPr lang="zh-TW" altLang="en-US" b="1" dirty="0" smtClean="0">
                <a:solidFill>
                  <a:srgbClr val="FF0000"/>
                </a:solidFill>
                <a:latin typeface="Calibri" pitchFamily="34" charset="0"/>
              </a:rPr>
              <a:t>水 </a:t>
            </a:r>
            <a:r>
              <a:rPr lang="en-US" altLang="zh-TW" b="1" dirty="0" smtClean="0">
                <a:solidFill>
                  <a:srgbClr val="FF0000"/>
                </a:solidFill>
                <a:latin typeface="Calibri" pitchFamily="34" charset="0"/>
              </a:rPr>
              <a:t>1:6-8</a:t>
            </a:r>
            <a:endParaRPr lang="en-US" b="1" dirty="0">
              <a:solidFill>
                <a:srgbClr val="FF0000"/>
              </a:solidFill>
              <a:latin typeface="Calibri" pitchFamily="34" charset="0"/>
            </a:endParaRPr>
          </a:p>
        </p:txBody>
      </p:sp>
      <p:pic>
        <p:nvPicPr>
          <p:cNvPr id="6" name="Picture 5" descr="creation_day_2.jpg"/>
          <p:cNvPicPr>
            <a:picLocks noChangeAspect="1"/>
          </p:cNvPicPr>
          <p:nvPr/>
        </p:nvPicPr>
        <p:blipFill>
          <a:blip r:embed="rId3"/>
          <a:srcRect/>
          <a:stretch>
            <a:fillRect/>
          </a:stretch>
        </p:blipFill>
        <p:spPr bwMode="auto">
          <a:xfrm>
            <a:off x="285720" y="1142984"/>
            <a:ext cx="2466975" cy="1847850"/>
          </a:xfrm>
          <a:prstGeom prst="rect">
            <a:avLst/>
          </a:prstGeom>
          <a:noFill/>
          <a:ln w="9525">
            <a:noFill/>
            <a:miter lim="800000"/>
            <a:headEnd/>
            <a:tailEnd/>
          </a:ln>
        </p:spPr>
      </p:pic>
      <p:sp>
        <p:nvSpPr>
          <p:cNvPr id="7" name="Rectangle 6"/>
          <p:cNvSpPr>
            <a:spLocks noChangeArrowheads="1"/>
          </p:cNvSpPr>
          <p:nvPr/>
        </p:nvSpPr>
        <p:spPr bwMode="auto">
          <a:xfrm>
            <a:off x="428596" y="3429000"/>
            <a:ext cx="2289409" cy="369332"/>
          </a:xfrm>
          <a:prstGeom prst="rect">
            <a:avLst/>
          </a:prstGeom>
          <a:noFill/>
          <a:ln w="9525">
            <a:noFill/>
            <a:miter lim="800000"/>
            <a:headEnd/>
            <a:tailEnd/>
          </a:ln>
        </p:spPr>
        <p:txBody>
          <a:bodyPr wrap="none">
            <a:spAutoFit/>
          </a:bodyPr>
          <a:lstStyle/>
          <a:p>
            <a:r>
              <a:rPr lang="zh-TW" altLang="en-US" b="1" dirty="0">
                <a:solidFill>
                  <a:srgbClr val="FF0000"/>
                </a:solidFill>
                <a:latin typeface="Calibri" pitchFamily="34" charset="0"/>
              </a:rPr>
              <a:t>光體</a:t>
            </a:r>
            <a:r>
              <a:rPr lang="en-US" altLang="zh-TW" b="1" dirty="0">
                <a:solidFill>
                  <a:srgbClr val="FF0000"/>
                </a:solidFill>
                <a:latin typeface="Calibri" pitchFamily="34" charset="0"/>
              </a:rPr>
              <a:t>,</a:t>
            </a:r>
            <a:r>
              <a:rPr lang="zh-TW" altLang="en-US" b="1" dirty="0">
                <a:solidFill>
                  <a:srgbClr val="FF0000"/>
                </a:solidFill>
                <a:latin typeface="Calibri" pitchFamily="34" charset="0"/>
              </a:rPr>
              <a:t>日</a:t>
            </a:r>
            <a:r>
              <a:rPr lang="en-US" altLang="zh-TW" b="1" dirty="0">
                <a:solidFill>
                  <a:srgbClr val="FF0000"/>
                </a:solidFill>
                <a:latin typeface="Calibri" pitchFamily="34" charset="0"/>
              </a:rPr>
              <a:t>,</a:t>
            </a:r>
            <a:r>
              <a:rPr lang="zh-TW" altLang="en-US" b="1" dirty="0">
                <a:solidFill>
                  <a:srgbClr val="FF0000"/>
                </a:solidFill>
                <a:latin typeface="Calibri" pitchFamily="34" charset="0"/>
              </a:rPr>
              <a:t>月</a:t>
            </a:r>
            <a:r>
              <a:rPr lang="en-US" altLang="zh-TW" b="1" dirty="0">
                <a:solidFill>
                  <a:srgbClr val="FF0000"/>
                </a:solidFill>
                <a:latin typeface="Calibri" pitchFamily="34" charset="0"/>
              </a:rPr>
              <a:t>,</a:t>
            </a:r>
            <a:r>
              <a:rPr lang="zh-TW" altLang="en-US" b="1" dirty="0" smtClean="0">
                <a:solidFill>
                  <a:srgbClr val="FF0000"/>
                </a:solidFill>
                <a:latin typeface="Calibri" pitchFamily="34" charset="0"/>
              </a:rPr>
              <a:t>星 </a:t>
            </a:r>
            <a:r>
              <a:rPr lang="en-US" altLang="zh-TW" b="1" dirty="0" smtClean="0">
                <a:solidFill>
                  <a:srgbClr val="FF0000"/>
                </a:solidFill>
                <a:latin typeface="Calibri" pitchFamily="34" charset="0"/>
              </a:rPr>
              <a:t>1:14-19</a:t>
            </a:r>
            <a:endParaRPr lang="en-US" b="1" dirty="0">
              <a:solidFill>
                <a:srgbClr val="FF0000"/>
              </a:solidFill>
              <a:latin typeface="Calibri" pitchFamily="34" charset="0"/>
            </a:endParaRPr>
          </a:p>
        </p:txBody>
      </p:sp>
      <p:pic>
        <p:nvPicPr>
          <p:cNvPr id="8" name="Picture 7" descr="creation_day_4.jpg"/>
          <p:cNvPicPr>
            <a:picLocks noChangeAspect="1"/>
          </p:cNvPicPr>
          <p:nvPr/>
        </p:nvPicPr>
        <p:blipFill>
          <a:blip r:embed="rId4"/>
          <a:srcRect/>
          <a:stretch>
            <a:fillRect/>
          </a:stretch>
        </p:blipFill>
        <p:spPr bwMode="auto">
          <a:xfrm>
            <a:off x="427011" y="3932237"/>
            <a:ext cx="2466975" cy="1857375"/>
          </a:xfrm>
          <a:prstGeom prst="rect">
            <a:avLst/>
          </a:prstGeom>
          <a:noFill/>
          <a:ln w="9525">
            <a:noFill/>
            <a:miter lim="800000"/>
            <a:headEnd/>
            <a:tailEnd/>
          </a:ln>
        </p:spPr>
      </p:pic>
      <p:pic>
        <p:nvPicPr>
          <p:cNvPr id="9" name="Picture 8" descr="Gen2_6_irrigation.jpg"/>
          <p:cNvPicPr>
            <a:picLocks noChangeAspect="1"/>
          </p:cNvPicPr>
          <p:nvPr/>
        </p:nvPicPr>
        <p:blipFill>
          <a:blip r:embed="rId5"/>
          <a:stretch>
            <a:fillRect/>
          </a:stretch>
        </p:blipFill>
        <p:spPr>
          <a:xfrm>
            <a:off x="3286116" y="1071546"/>
            <a:ext cx="2466975" cy="1847850"/>
          </a:xfrm>
          <a:prstGeom prst="rect">
            <a:avLst/>
          </a:prstGeom>
        </p:spPr>
      </p:pic>
      <p:sp>
        <p:nvSpPr>
          <p:cNvPr id="10" name="TextBox 9"/>
          <p:cNvSpPr txBox="1"/>
          <p:nvPr/>
        </p:nvSpPr>
        <p:spPr>
          <a:xfrm>
            <a:off x="3214678" y="642918"/>
            <a:ext cx="2082621" cy="369332"/>
          </a:xfrm>
          <a:prstGeom prst="rect">
            <a:avLst/>
          </a:prstGeom>
          <a:noFill/>
        </p:spPr>
        <p:txBody>
          <a:bodyPr wrap="none" rtlCol="0">
            <a:spAutoFit/>
          </a:bodyPr>
          <a:lstStyle/>
          <a:p>
            <a:r>
              <a:rPr lang="en-US" dirty="0" smtClean="0"/>
              <a:t> 2:6 </a:t>
            </a:r>
            <a:r>
              <a:rPr lang="zh-TW" altLang="en-US" dirty="0" smtClean="0"/>
              <a:t> </a:t>
            </a:r>
            <a:r>
              <a:rPr lang="zh-TW" altLang="en-US" dirty="0" smtClean="0">
                <a:solidFill>
                  <a:srgbClr val="FF0000"/>
                </a:solidFill>
              </a:rPr>
              <a:t>霧氣從地上騰</a:t>
            </a:r>
            <a:endParaRPr lang="en-US" dirty="0"/>
          </a:p>
        </p:txBody>
      </p:sp>
      <p:pic>
        <p:nvPicPr>
          <p:cNvPr id="11" name="Picture 10" descr="Gen_1_30_feed_animal.gif"/>
          <p:cNvPicPr>
            <a:picLocks noChangeAspect="1"/>
          </p:cNvPicPr>
          <p:nvPr/>
        </p:nvPicPr>
        <p:blipFill>
          <a:blip r:embed="rId6"/>
          <a:stretch>
            <a:fillRect/>
          </a:stretch>
        </p:blipFill>
        <p:spPr>
          <a:xfrm>
            <a:off x="6215074" y="1000108"/>
            <a:ext cx="2547942" cy="2067602"/>
          </a:xfrm>
          <a:prstGeom prst="rect">
            <a:avLst/>
          </a:prstGeom>
        </p:spPr>
      </p:pic>
      <p:sp>
        <p:nvSpPr>
          <p:cNvPr id="12" name="TextBox 11"/>
          <p:cNvSpPr txBox="1"/>
          <p:nvPr/>
        </p:nvSpPr>
        <p:spPr>
          <a:xfrm>
            <a:off x="6643702" y="500042"/>
            <a:ext cx="1159292" cy="369332"/>
          </a:xfrm>
          <a:prstGeom prst="rect">
            <a:avLst/>
          </a:prstGeom>
          <a:noFill/>
        </p:spPr>
        <p:txBody>
          <a:bodyPr wrap="none" rtlCol="0">
            <a:spAutoFit/>
          </a:bodyPr>
          <a:lstStyle/>
          <a:p>
            <a:r>
              <a:rPr lang="zh-TW" altLang="en-US" dirty="0" smtClean="0">
                <a:solidFill>
                  <a:srgbClr val="FF0000"/>
                </a:solidFill>
              </a:rPr>
              <a:t>食物</a:t>
            </a:r>
            <a:r>
              <a:rPr lang="en-US" dirty="0" smtClean="0">
                <a:solidFill>
                  <a:srgbClr val="898989"/>
                </a:solidFill>
              </a:rPr>
              <a:t> 1:30</a:t>
            </a:r>
            <a:endParaRPr lang="en-US" dirty="0"/>
          </a:p>
        </p:txBody>
      </p:sp>
      <p:pic>
        <p:nvPicPr>
          <p:cNvPr id="13" name="Picture 12" descr="Gen_1_25_followITSkind.jpg"/>
          <p:cNvPicPr>
            <a:picLocks noChangeAspect="1"/>
          </p:cNvPicPr>
          <p:nvPr/>
        </p:nvPicPr>
        <p:blipFill>
          <a:blip r:embed="rId7"/>
          <a:stretch>
            <a:fillRect/>
          </a:stretch>
        </p:blipFill>
        <p:spPr>
          <a:xfrm>
            <a:off x="3143240" y="3929066"/>
            <a:ext cx="2847975" cy="1928826"/>
          </a:xfrm>
          <a:prstGeom prst="rect">
            <a:avLst/>
          </a:prstGeom>
        </p:spPr>
      </p:pic>
      <p:sp>
        <p:nvSpPr>
          <p:cNvPr id="14" name="TextBox 13"/>
          <p:cNvSpPr txBox="1"/>
          <p:nvPr/>
        </p:nvSpPr>
        <p:spPr>
          <a:xfrm>
            <a:off x="3286116" y="3500438"/>
            <a:ext cx="1685077" cy="369332"/>
          </a:xfrm>
          <a:prstGeom prst="rect">
            <a:avLst/>
          </a:prstGeom>
          <a:noFill/>
        </p:spPr>
        <p:txBody>
          <a:bodyPr wrap="none" rtlCol="0">
            <a:spAutoFit/>
          </a:bodyPr>
          <a:lstStyle/>
          <a:p>
            <a:r>
              <a:rPr lang="zh-TW" altLang="en-US" dirty="0" smtClean="0">
                <a:solidFill>
                  <a:srgbClr val="FF0000"/>
                </a:solidFill>
              </a:rPr>
              <a:t>各從其類</a:t>
            </a:r>
            <a:r>
              <a:rPr lang="zh-CN" altLang="en-US" dirty="0" smtClean="0">
                <a:solidFill>
                  <a:srgbClr val="FF0000"/>
                </a:solidFill>
              </a:rPr>
              <a:t> </a:t>
            </a:r>
            <a:r>
              <a:rPr lang="en-US" dirty="0" smtClean="0">
                <a:solidFill>
                  <a:srgbClr val="898989"/>
                </a:solidFill>
              </a:rPr>
              <a:t> 1:25</a:t>
            </a:r>
            <a:endParaRPr lang="en-US" dirty="0"/>
          </a:p>
        </p:txBody>
      </p:sp>
      <p:pic>
        <p:nvPicPr>
          <p:cNvPr id="15" name="Picture 14" descr="Gen_2_19_name_animal.jpg"/>
          <p:cNvPicPr>
            <a:picLocks noChangeAspect="1"/>
          </p:cNvPicPr>
          <p:nvPr/>
        </p:nvPicPr>
        <p:blipFill>
          <a:blip r:embed="rId8"/>
          <a:stretch>
            <a:fillRect/>
          </a:stretch>
        </p:blipFill>
        <p:spPr>
          <a:xfrm>
            <a:off x="6215074" y="3857628"/>
            <a:ext cx="2719422" cy="2138366"/>
          </a:xfrm>
          <a:prstGeom prst="rect">
            <a:avLst/>
          </a:prstGeom>
        </p:spPr>
      </p:pic>
      <p:sp>
        <p:nvSpPr>
          <p:cNvPr id="16" name="TextBox 15"/>
          <p:cNvSpPr txBox="1"/>
          <p:nvPr/>
        </p:nvSpPr>
        <p:spPr>
          <a:xfrm>
            <a:off x="6215074" y="3500438"/>
            <a:ext cx="2441694" cy="369332"/>
          </a:xfrm>
          <a:prstGeom prst="rect">
            <a:avLst/>
          </a:prstGeom>
          <a:noFill/>
        </p:spPr>
        <p:txBody>
          <a:bodyPr wrap="none" rtlCol="0">
            <a:spAutoFit/>
          </a:bodyPr>
          <a:lstStyle/>
          <a:p>
            <a:r>
              <a:rPr lang="zh-CN" altLang="en-US" dirty="0" smtClean="0">
                <a:solidFill>
                  <a:srgbClr val="FF0000"/>
                </a:solidFill>
              </a:rPr>
              <a:t>与人的关系</a:t>
            </a:r>
            <a:r>
              <a:rPr lang="en-US" altLang="zh-CN" dirty="0" smtClean="0">
                <a:solidFill>
                  <a:srgbClr val="FF0000"/>
                </a:solidFill>
              </a:rPr>
              <a:t>,</a:t>
            </a:r>
            <a:r>
              <a:rPr lang="zh-CN" altLang="en-US" dirty="0" smtClean="0">
                <a:solidFill>
                  <a:srgbClr val="FF0000"/>
                </a:solidFill>
              </a:rPr>
              <a:t> 命名</a:t>
            </a:r>
            <a:r>
              <a:rPr lang="en-US" dirty="0" smtClean="0"/>
              <a:t> 2:19</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par>
                                <p:cTn id="8" presetID="8"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amond(in)">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amond(in)">
                                      <p:cBhvr>
                                        <p:cTn id="15" dur="2000"/>
                                        <p:tgtEl>
                                          <p:spTgt spid="7"/>
                                        </p:tgtEl>
                                      </p:cBhvr>
                                    </p:animEffect>
                                  </p:childTnLst>
                                </p:cTn>
                              </p:par>
                              <p:par>
                                <p:cTn id="16" presetID="8"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amond(in)">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amond(in)">
                                      <p:cBhvr>
                                        <p:cTn id="23" dur="2000"/>
                                        <p:tgtEl>
                                          <p:spTgt spid="10"/>
                                        </p:tgtEl>
                                      </p:cBhvr>
                                    </p:animEffect>
                                  </p:childTnLst>
                                </p:cTn>
                              </p:par>
                              <p:par>
                                <p:cTn id="24" presetID="8"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amond(in)">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amond(in)">
                                      <p:cBhvr>
                                        <p:cTn id="31" dur="2000"/>
                                        <p:tgtEl>
                                          <p:spTgt spid="14"/>
                                        </p:tgtEl>
                                      </p:cBhvr>
                                    </p:animEffect>
                                  </p:childTnLst>
                                </p:cTn>
                              </p:par>
                              <p:par>
                                <p:cTn id="32" presetID="8" presetClass="entr" presetSubtype="16"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amond(in)">
                                      <p:cBhvr>
                                        <p:cTn id="34" dur="2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amond(in)">
                                      <p:cBhvr>
                                        <p:cTn id="39" dur="2000"/>
                                        <p:tgtEl>
                                          <p:spTgt spid="12"/>
                                        </p:tgtEl>
                                      </p:cBhvr>
                                    </p:animEffect>
                                  </p:childTnLst>
                                </p:cTn>
                              </p:par>
                              <p:par>
                                <p:cTn id="40" presetID="8"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amond(in)">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diamond(in)">
                                      <p:cBhvr>
                                        <p:cTn id="47" dur="2000"/>
                                        <p:tgtEl>
                                          <p:spTgt spid="16"/>
                                        </p:tgtEl>
                                      </p:cBhvr>
                                    </p:animEffect>
                                  </p:childTnLst>
                                </p:cTn>
                              </p:par>
                              <p:par>
                                <p:cTn id="48" presetID="8" presetClass="entr" presetSubtype="16"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diamond(in)">
                                      <p:cBhvr>
                                        <p:cTn id="5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5984" y="142852"/>
            <a:ext cx="5658921" cy="707886"/>
          </a:xfrm>
          <a:prstGeom prst="rect">
            <a:avLst/>
          </a:prstGeom>
          <a:noFill/>
        </p:spPr>
        <p:txBody>
          <a:bodyPr wrap="none" rtlCol="0">
            <a:spAutoFit/>
          </a:bodyPr>
          <a:lstStyle/>
          <a:p>
            <a:r>
              <a:rPr lang="zh-TW" altLang="en-US" sz="4000" dirty="0" smtClean="0"/>
              <a:t>神與人</a:t>
            </a:r>
            <a:r>
              <a:rPr lang="zh-CN" altLang="en-US" sz="4000" dirty="0" smtClean="0"/>
              <a:t> （创 </a:t>
            </a:r>
            <a:r>
              <a:rPr lang="en-US" altLang="zh-CN" sz="4000" dirty="0" smtClean="0"/>
              <a:t>1</a:t>
            </a:r>
            <a:r>
              <a:rPr lang="zh-CN" altLang="en-US" sz="4000" dirty="0" smtClean="0"/>
              <a:t>：</a:t>
            </a:r>
            <a:r>
              <a:rPr lang="en-US" altLang="zh-CN" sz="4000" dirty="0" smtClean="0"/>
              <a:t>27-29</a:t>
            </a:r>
            <a:r>
              <a:rPr lang="zh-CN" altLang="en-US" sz="4000" dirty="0" smtClean="0"/>
              <a:t>）</a:t>
            </a:r>
            <a:endParaRPr lang="en-US" sz="4000" dirty="0"/>
          </a:p>
        </p:txBody>
      </p:sp>
      <p:pic>
        <p:nvPicPr>
          <p:cNvPr id="5" name="Picture 4" descr="God_created_man_woman.jpg"/>
          <p:cNvPicPr>
            <a:picLocks noChangeAspect="1"/>
          </p:cNvPicPr>
          <p:nvPr/>
        </p:nvPicPr>
        <p:blipFill>
          <a:blip r:embed="rId3"/>
          <a:stretch>
            <a:fillRect/>
          </a:stretch>
        </p:blipFill>
        <p:spPr>
          <a:xfrm>
            <a:off x="285720" y="1214422"/>
            <a:ext cx="2466975" cy="1847850"/>
          </a:xfrm>
          <a:prstGeom prst="rect">
            <a:avLst/>
          </a:prstGeom>
        </p:spPr>
      </p:pic>
      <p:pic>
        <p:nvPicPr>
          <p:cNvPr id="6" name="Picture 5" descr="spirit_man.jpg"/>
          <p:cNvPicPr>
            <a:picLocks noChangeAspect="1"/>
          </p:cNvPicPr>
          <p:nvPr/>
        </p:nvPicPr>
        <p:blipFill>
          <a:blip r:embed="rId4"/>
          <a:stretch>
            <a:fillRect/>
          </a:stretch>
        </p:blipFill>
        <p:spPr>
          <a:xfrm>
            <a:off x="357158" y="4214818"/>
            <a:ext cx="2428875" cy="1885950"/>
          </a:xfrm>
          <a:prstGeom prst="rect">
            <a:avLst/>
          </a:prstGeom>
        </p:spPr>
      </p:pic>
      <p:pic>
        <p:nvPicPr>
          <p:cNvPr id="7" name="Picture 6" descr="manage earth.jpg"/>
          <p:cNvPicPr>
            <a:picLocks noChangeAspect="1"/>
          </p:cNvPicPr>
          <p:nvPr/>
        </p:nvPicPr>
        <p:blipFill>
          <a:blip r:embed="rId5"/>
          <a:stretch>
            <a:fillRect/>
          </a:stretch>
        </p:blipFill>
        <p:spPr>
          <a:xfrm>
            <a:off x="3500430" y="1142984"/>
            <a:ext cx="2143125" cy="2143125"/>
          </a:xfrm>
          <a:prstGeom prst="rect">
            <a:avLst/>
          </a:prstGeom>
        </p:spPr>
      </p:pic>
      <p:pic>
        <p:nvPicPr>
          <p:cNvPr id="8" name="Picture 7" descr="Gen_1_29.jpg"/>
          <p:cNvPicPr>
            <a:picLocks noChangeAspect="1"/>
          </p:cNvPicPr>
          <p:nvPr/>
        </p:nvPicPr>
        <p:blipFill>
          <a:blip r:embed="rId6"/>
          <a:stretch>
            <a:fillRect/>
          </a:stretch>
        </p:blipFill>
        <p:spPr>
          <a:xfrm>
            <a:off x="3428992" y="4286256"/>
            <a:ext cx="2466975" cy="1847850"/>
          </a:xfrm>
          <a:prstGeom prst="rect">
            <a:avLst/>
          </a:prstGeom>
        </p:spPr>
      </p:pic>
      <p:pic>
        <p:nvPicPr>
          <p:cNvPr id="9" name="Picture 8" descr="good_evil_fruit.jpg"/>
          <p:cNvPicPr>
            <a:picLocks noChangeAspect="1"/>
          </p:cNvPicPr>
          <p:nvPr/>
        </p:nvPicPr>
        <p:blipFill>
          <a:blip r:embed="rId7"/>
          <a:stretch>
            <a:fillRect/>
          </a:stretch>
        </p:blipFill>
        <p:spPr>
          <a:xfrm>
            <a:off x="6143636" y="1357298"/>
            <a:ext cx="2786082" cy="4643470"/>
          </a:xfrm>
          <a:prstGeom prst="rect">
            <a:avLst/>
          </a:prstGeom>
        </p:spPr>
      </p:pic>
      <p:sp>
        <p:nvSpPr>
          <p:cNvPr id="10" name="TextBox 9"/>
          <p:cNvSpPr txBox="1"/>
          <p:nvPr/>
        </p:nvSpPr>
        <p:spPr>
          <a:xfrm>
            <a:off x="642910" y="785794"/>
            <a:ext cx="1159292" cy="369332"/>
          </a:xfrm>
          <a:prstGeom prst="rect">
            <a:avLst/>
          </a:prstGeom>
          <a:noFill/>
        </p:spPr>
        <p:txBody>
          <a:bodyPr wrap="none" rtlCol="0">
            <a:spAutoFit/>
          </a:bodyPr>
          <a:lstStyle/>
          <a:p>
            <a:r>
              <a:rPr lang="zh-CN" altLang="en-US" dirty="0" smtClean="0">
                <a:solidFill>
                  <a:srgbClr val="FF0000"/>
                </a:solidFill>
              </a:rPr>
              <a:t>形像 </a:t>
            </a:r>
            <a:r>
              <a:rPr lang="en-US" altLang="zh-CN" dirty="0" smtClean="0">
                <a:solidFill>
                  <a:srgbClr val="FF0000"/>
                </a:solidFill>
              </a:rPr>
              <a:t>1:27</a:t>
            </a:r>
            <a:endParaRPr lang="en-US" dirty="0"/>
          </a:p>
        </p:txBody>
      </p:sp>
      <p:sp>
        <p:nvSpPr>
          <p:cNvPr id="11" name="TextBox 10"/>
          <p:cNvSpPr txBox="1"/>
          <p:nvPr/>
        </p:nvSpPr>
        <p:spPr>
          <a:xfrm>
            <a:off x="785786" y="3643314"/>
            <a:ext cx="1723549" cy="369332"/>
          </a:xfrm>
          <a:prstGeom prst="rect">
            <a:avLst/>
          </a:prstGeom>
          <a:noFill/>
        </p:spPr>
        <p:txBody>
          <a:bodyPr wrap="none" rtlCol="0">
            <a:spAutoFit/>
          </a:bodyPr>
          <a:lstStyle/>
          <a:p>
            <a:r>
              <a:rPr lang="zh-TW" altLang="en-US" dirty="0" smtClean="0">
                <a:solidFill>
                  <a:srgbClr val="FF0000"/>
                </a:solidFill>
              </a:rPr>
              <a:t>有靈的活人 </a:t>
            </a:r>
            <a:r>
              <a:rPr lang="en-US" altLang="zh-TW" dirty="0" smtClean="0">
                <a:solidFill>
                  <a:srgbClr val="FF0000"/>
                </a:solidFill>
              </a:rPr>
              <a:t>2:7</a:t>
            </a:r>
            <a:endParaRPr lang="en-US" dirty="0"/>
          </a:p>
        </p:txBody>
      </p:sp>
      <p:sp>
        <p:nvSpPr>
          <p:cNvPr id="12" name="TextBox 11"/>
          <p:cNvSpPr txBox="1"/>
          <p:nvPr/>
        </p:nvSpPr>
        <p:spPr>
          <a:xfrm>
            <a:off x="3714744" y="714356"/>
            <a:ext cx="1851789" cy="369332"/>
          </a:xfrm>
          <a:prstGeom prst="rect">
            <a:avLst/>
          </a:prstGeom>
          <a:noFill/>
        </p:spPr>
        <p:txBody>
          <a:bodyPr wrap="none" rtlCol="0">
            <a:spAutoFit/>
          </a:bodyPr>
          <a:lstStyle/>
          <a:p>
            <a:r>
              <a:rPr lang="zh-CN" altLang="en-US" dirty="0" smtClean="0">
                <a:solidFill>
                  <a:srgbClr val="FF0000"/>
                </a:solidFill>
              </a:rPr>
              <a:t>赐福的使命 </a:t>
            </a:r>
            <a:r>
              <a:rPr lang="en-US" altLang="zh-CN" dirty="0" smtClean="0">
                <a:solidFill>
                  <a:srgbClr val="FF0000"/>
                </a:solidFill>
              </a:rPr>
              <a:t>1:28</a:t>
            </a:r>
            <a:endParaRPr lang="en-US" dirty="0"/>
          </a:p>
        </p:txBody>
      </p:sp>
      <p:sp>
        <p:nvSpPr>
          <p:cNvPr id="13" name="TextBox 12"/>
          <p:cNvSpPr txBox="1"/>
          <p:nvPr/>
        </p:nvSpPr>
        <p:spPr>
          <a:xfrm>
            <a:off x="4071934" y="3714752"/>
            <a:ext cx="1159292" cy="369332"/>
          </a:xfrm>
          <a:prstGeom prst="rect">
            <a:avLst/>
          </a:prstGeom>
          <a:noFill/>
        </p:spPr>
        <p:txBody>
          <a:bodyPr wrap="none" rtlCol="0">
            <a:spAutoFit/>
          </a:bodyPr>
          <a:lstStyle/>
          <a:p>
            <a:r>
              <a:rPr lang="zh-TW" altLang="en-US" dirty="0" smtClean="0">
                <a:solidFill>
                  <a:srgbClr val="FF0000"/>
                </a:solidFill>
              </a:rPr>
              <a:t>食物 </a:t>
            </a:r>
            <a:r>
              <a:rPr lang="en-US" altLang="zh-TW" dirty="0" smtClean="0">
                <a:solidFill>
                  <a:srgbClr val="FF0000"/>
                </a:solidFill>
              </a:rPr>
              <a:t>1:29</a:t>
            </a:r>
            <a:endParaRPr lang="en-US" dirty="0"/>
          </a:p>
        </p:txBody>
      </p:sp>
      <p:sp>
        <p:nvSpPr>
          <p:cNvPr id="14" name="TextBox 13"/>
          <p:cNvSpPr txBox="1"/>
          <p:nvPr/>
        </p:nvSpPr>
        <p:spPr>
          <a:xfrm>
            <a:off x="6429388" y="857232"/>
            <a:ext cx="1826141" cy="369332"/>
          </a:xfrm>
          <a:prstGeom prst="rect">
            <a:avLst/>
          </a:prstGeom>
          <a:noFill/>
        </p:spPr>
        <p:txBody>
          <a:bodyPr wrap="none" rtlCol="0">
            <a:spAutoFit/>
          </a:bodyPr>
          <a:lstStyle/>
          <a:p>
            <a:r>
              <a:rPr lang="zh-CN" altLang="en-US" dirty="0" smtClean="0">
                <a:solidFill>
                  <a:srgbClr val="FF0000"/>
                </a:solidFill>
              </a:rPr>
              <a:t>命令</a:t>
            </a:r>
            <a:r>
              <a:rPr lang="zh-CN" altLang="en-US" dirty="0" smtClean="0"/>
              <a:t>：</a:t>
            </a:r>
            <a:r>
              <a:rPr lang="en-US" dirty="0" smtClean="0"/>
              <a:t>Gen 2:17</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amond(in)">
                                      <p:cBhvr>
                                        <p:cTn id="15" dur="2000"/>
                                        <p:tgtEl>
                                          <p:spTgt spid="11"/>
                                        </p:tgtEl>
                                      </p:cBhvr>
                                    </p:animEffect>
                                  </p:childTnLst>
                                </p:cTn>
                              </p:par>
                              <p:par>
                                <p:cTn id="16" presetID="8"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amond(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amond(in)">
                                      <p:cBhvr>
                                        <p:cTn id="23" dur="2000"/>
                                        <p:tgtEl>
                                          <p:spTgt spid="12"/>
                                        </p:tgtEl>
                                      </p:cBhvr>
                                    </p:animEffect>
                                  </p:childTnLst>
                                </p:cTn>
                              </p:par>
                              <p:par>
                                <p:cTn id="24" presetID="8" presetClass="entr" presetSubtype="16"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amond(in)">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amond(in)">
                                      <p:cBhvr>
                                        <p:cTn id="31" dur="2000"/>
                                        <p:tgtEl>
                                          <p:spTgt spid="13"/>
                                        </p:tgtEl>
                                      </p:cBhvr>
                                    </p:animEffect>
                                  </p:childTnLst>
                                </p:cTn>
                              </p:par>
                              <p:par>
                                <p:cTn id="32" presetID="8"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amond(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diamond(in)">
                                      <p:cBhvr>
                                        <p:cTn id="39" dur="2000"/>
                                        <p:tgtEl>
                                          <p:spTgt spid="14"/>
                                        </p:tgtEl>
                                      </p:cBhvr>
                                    </p:animEffect>
                                  </p:childTnLst>
                                </p:cTn>
                              </p:par>
                              <p:par>
                                <p:cTn id="40" presetID="8" presetClass="entr" presetSubtype="16"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amond(in)">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95288" y="115888"/>
            <a:ext cx="8229600" cy="1027096"/>
          </a:xfrm>
        </p:spPr>
        <p:txBody>
          <a:bodyPr/>
          <a:lstStyle/>
          <a:p>
            <a:pPr eaLnBrk="1" hangingPunct="1"/>
            <a:r>
              <a:rPr lang="zh-CN" altLang="en-US" b="1" dirty="0" smtClean="0">
                <a:solidFill>
                  <a:srgbClr val="FFC000"/>
                </a:solidFill>
              </a:rPr>
              <a:t>人与人</a:t>
            </a:r>
            <a:endParaRPr lang="en-US" b="1" dirty="0" smtClean="0">
              <a:solidFill>
                <a:srgbClr val="FFC000"/>
              </a:solidFill>
            </a:endParaRPr>
          </a:p>
        </p:txBody>
      </p:sp>
      <p:sp>
        <p:nvSpPr>
          <p:cNvPr id="10243" name="Content Placeholder 2"/>
          <p:cNvSpPr>
            <a:spLocks noGrp="1"/>
          </p:cNvSpPr>
          <p:nvPr>
            <p:ph idx="1"/>
          </p:nvPr>
        </p:nvSpPr>
        <p:spPr>
          <a:xfrm>
            <a:off x="179388" y="981075"/>
            <a:ext cx="8964612" cy="5876925"/>
          </a:xfrm>
        </p:spPr>
        <p:txBody>
          <a:bodyPr/>
          <a:lstStyle/>
          <a:p>
            <a:pPr eaLnBrk="1" hangingPunct="1"/>
            <a:endParaRPr lang="en-US" altLang="zh-TW" dirty="0" smtClean="0"/>
          </a:p>
          <a:p>
            <a:pPr eaLnBrk="1" hangingPunct="1"/>
            <a:endParaRPr lang="en-US" dirty="0" smtClean="0"/>
          </a:p>
        </p:txBody>
      </p:sp>
      <p:pic>
        <p:nvPicPr>
          <p:cNvPr id="9220" name="Picture 3" descr="One_Flesh_Image2.gif"/>
          <p:cNvPicPr>
            <a:picLocks noChangeAspect="1"/>
          </p:cNvPicPr>
          <p:nvPr/>
        </p:nvPicPr>
        <p:blipFill>
          <a:blip r:embed="rId3"/>
          <a:srcRect/>
          <a:stretch>
            <a:fillRect/>
          </a:stretch>
        </p:blipFill>
        <p:spPr bwMode="auto">
          <a:xfrm>
            <a:off x="285720" y="2000240"/>
            <a:ext cx="3571900" cy="4191000"/>
          </a:xfrm>
          <a:prstGeom prst="rect">
            <a:avLst/>
          </a:prstGeom>
          <a:noFill/>
          <a:ln w="9525">
            <a:noFill/>
            <a:miter lim="800000"/>
            <a:headEnd/>
            <a:tailEnd/>
          </a:ln>
        </p:spPr>
      </p:pic>
      <p:sp>
        <p:nvSpPr>
          <p:cNvPr id="9221" name="TextBox 4"/>
          <p:cNvSpPr txBox="1">
            <a:spLocks noChangeArrowheads="1"/>
          </p:cNvSpPr>
          <p:nvPr/>
        </p:nvSpPr>
        <p:spPr bwMode="auto">
          <a:xfrm>
            <a:off x="1285852" y="1071546"/>
            <a:ext cx="7215238" cy="781752"/>
          </a:xfrm>
          <a:prstGeom prst="rect">
            <a:avLst/>
          </a:prstGeom>
          <a:noFill/>
          <a:ln w="9525">
            <a:noFill/>
            <a:miter lim="800000"/>
            <a:headEnd/>
            <a:tailEnd/>
          </a:ln>
        </p:spPr>
        <p:txBody>
          <a:bodyPr wrap="square">
            <a:spAutoFit/>
          </a:bodyPr>
          <a:lstStyle/>
          <a:p>
            <a:pPr eaLnBrk="1" hangingPunct="1">
              <a:lnSpc>
                <a:spcPct val="80000"/>
              </a:lnSpc>
            </a:pPr>
            <a:r>
              <a:rPr lang="en-US" sz="2800" dirty="0" smtClean="0"/>
              <a:t>Gen 2:18 </a:t>
            </a:r>
            <a:r>
              <a:rPr lang="zh-TW" altLang="en-US" sz="2800" dirty="0" smtClean="0"/>
              <a:t> 耶和華  神說：「那人獨居不好，</a:t>
            </a:r>
            <a:r>
              <a:rPr lang="zh-TW" altLang="en-US" sz="2800" dirty="0" smtClean="0">
                <a:solidFill>
                  <a:srgbClr val="FF0000"/>
                </a:solidFill>
              </a:rPr>
              <a:t>我要為他造一個配偶幫助他</a:t>
            </a:r>
            <a:r>
              <a:rPr lang="zh-TW" altLang="en-US" sz="2800" dirty="0" smtClean="0"/>
              <a:t>。」</a:t>
            </a:r>
            <a:endParaRPr lang="en-US" altLang="zh-TW" sz="2800" dirty="0" smtClean="0"/>
          </a:p>
        </p:txBody>
      </p:sp>
      <p:sp>
        <p:nvSpPr>
          <p:cNvPr id="7" name="TextBox 6"/>
          <p:cNvSpPr txBox="1">
            <a:spLocks noChangeArrowheads="1"/>
          </p:cNvSpPr>
          <p:nvPr/>
        </p:nvSpPr>
        <p:spPr bwMode="auto">
          <a:xfrm>
            <a:off x="3929058" y="3143248"/>
            <a:ext cx="5214942" cy="2160591"/>
          </a:xfrm>
          <a:prstGeom prst="rect">
            <a:avLst/>
          </a:prstGeom>
          <a:noFill/>
          <a:ln w="9525">
            <a:noFill/>
            <a:miter lim="800000"/>
            <a:headEnd/>
            <a:tailEnd/>
          </a:ln>
        </p:spPr>
        <p:txBody>
          <a:bodyPr wrap="square">
            <a:spAutoFit/>
          </a:bodyPr>
          <a:lstStyle/>
          <a:p>
            <a:pPr eaLnBrk="1" hangingPunct="1">
              <a:lnSpc>
                <a:spcPct val="80000"/>
              </a:lnSpc>
            </a:pPr>
            <a:r>
              <a:rPr lang="en-US" sz="2800" dirty="0" smtClean="0"/>
              <a:t>Gen 2:23</a:t>
            </a:r>
            <a:r>
              <a:rPr lang="en-US" altLang="zh-CN" sz="2800" dirty="0" smtClean="0"/>
              <a:t>-25</a:t>
            </a:r>
            <a:r>
              <a:rPr lang="en-US" sz="2800" dirty="0" smtClean="0"/>
              <a:t> </a:t>
            </a:r>
            <a:r>
              <a:rPr lang="zh-TW" altLang="en-US" sz="2800" dirty="0" smtClean="0"/>
              <a:t> </a:t>
            </a:r>
            <a:r>
              <a:rPr lang="zh-TW" altLang="en-US" sz="2800" dirty="0" smtClean="0">
                <a:solidFill>
                  <a:srgbClr val="FF0000"/>
                </a:solidFill>
              </a:rPr>
              <a:t>骨中的骨，肉中的肉</a:t>
            </a:r>
            <a:r>
              <a:rPr lang="zh-TW" altLang="en-US" sz="2800" dirty="0" smtClean="0"/>
              <a:t>，</a:t>
            </a:r>
            <a:endParaRPr lang="en-US" altLang="zh-TW" sz="2800" dirty="0" smtClean="0"/>
          </a:p>
          <a:p>
            <a:pPr eaLnBrk="1" hangingPunct="1">
              <a:lnSpc>
                <a:spcPct val="80000"/>
              </a:lnSpc>
            </a:pPr>
            <a:endParaRPr lang="en-US" altLang="zh-TW" sz="2800" dirty="0" smtClean="0"/>
          </a:p>
          <a:p>
            <a:pPr marL="514350" indent="-514350" eaLnBrk="1" hangingPunct="1">
              <a:lnSpc>
                <a:spcPct val="80000"/>
              </a:lnSpc>
            </a:pPr>
            <a:r>
              <a:rPr lang="zh-TW" altLang="en-US" sz="2800" dirty="0" smtClean="0">
                <a:solidFill>
                  <a:srgbClr val="FF0000"/>
                </a:solidFill>
              </a:rPr>
              <a:t>二人成為一體。</a:t>
            </a:r>
            <a:endParaRPr lang="en-US" altLang="zh-TW" sz="2800" dirty="0" smtClean="0">
              <a:solidFill>
                <a:srgbClr val="FF0000"/>
              </a:solidFill>
            </a:endParaRPr>
          </a:p>
          <a:p>
            <a:pPr marL="514350" indent="-514350" eaLnBrk="1" hangingPunct="1">
              <a:lnSpc>
                <a:spcPct val="80000"/>
              </a:lnSpc>
              <a:buAutoNum type="arabicPlain" startAt="24"/>
            </a:pPr>
            <a:endParaRPr lang="en-US" altLang="zh-TW" sz="2800" dirty="0" smtClean="0">
              <a:solidFill>
                <a:srgbClr val="FF0000"/>
              </a:solidFill>
            </a:endParaRPr>
          </a:p>
          <a:p>
            <a:pPr marL="514350" indent="-514350" eaLnBrk="1" hangingPunct="1">
              <a:lnSpc>
                <a:spcPct val="80000"/>
              </a:lnSpc>
            </a:pPr>
            <a:r>
              <a:rPr lang="zh-TW" altLang="en-US" sz="2800" dirty="0" smtClean="0">
                <a:solidFill>
                  <a:srgbClr val="FF0000"/>
                </a:solidFill>
              </a:rPr>
              <a:t>夫妻二人赤身露體，並不羞恥</a:t>
            </a:r>
            <a:r>
              <a:rPr lang="zh-TW" altLang="en-US" sz="2800" dirty="0" smtClean="0"/>
              <a:t>。</a:t>
            </a:r>
            <a:endParaRPr lang="en-US" altLang="zh-TW"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amond(in)">
                                      <p:cBhvr>
                                        <p:cTn id="7" dur="20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221"/>
                                        </p:tgtEl>
                                        <p:attrNameLst>
                                          <p:attrName>style.visibility</p:attrName>
                                        </p:attrNameLst>
                                      </p:cBhvr>
                                      <p:to>
                                        <p:strVal val="visible"/>
                                      </p:to>
                                    </p:set>
                                    <p:animEffect transition="in" filter="box(in)">
                                      <p:cBhvr>
                                        <p:cTn id="12" dur="500"/>
                                        <p:tgtEl>
                                          <p:spTgt spid="922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00166" y="285728"/>
            <a:ext cx="4288353" cy="584775"/>
          </a:xfrm>
          <a:prstGeom prst="rect">
            <a:avLst/>
          </a:prstGeom>
          <a:noFill/>
        </p:spPr>
        <p:txBody>
          <a:bodyPr wrap="none" rtlCol="0">
            <a:spAutoFit/>
          </a:bodyPr>
          <a:lstStyle/>
          <a:p>
            <a:r>
              <a:rPr lang="zh-CN" altLang="en-US" sz="3200" dirty="0" smtClean="0"/>
              <a:t>你对神，有什么认识？</a:t>
            </a:r>
            <a:endParaRPr lang="en-US" sz="3200" dirty="0"/>
          </a:p>
        </p:txBody>
      </p:sp>
      <p:sp>
        <p:nvSpPr>
          <p:cNvPr id="5" name="TextBox 4"/>
          <p:cNvSpPr txBox="1"/>
          <p:nvPr/>
        </p:nvSpPr>
        <p:spPr>
          <a:xfrm>
            <a:off x="1500166" y="1142984"/>
            <a:ext cx="1826141" cy="584775"/>
          </a:xfrm>
          <a:prstGeom prst="rect">
            <a:avLst/>
          </a:prstGeom>
          <a:noFill/>
        </p:spPr>
        <p:txBody>
          <a:bodyPr wrap="none" rtlCol="0">
            <a:spAutoFit/>
          </a:bodyPr>
          <a:lstStyle/>
          <a:p>
            <a:r>
              <a:rPr lang="zh-CN" altLang="en-US" sz="3200" dirty="0" smtClean="0"/>
              <a:t>他是谁？</a:t>
            </a:r>
            <a:endParaRPr lang="en-US" sz="3200" dirty="0"/>
          </a:p>
        </p:txBody>
      </p:sp>
      <p:sp>
        <p:nvSpPr>
          <p:cNvPr id="6" name="TextBox 5"/>
          <p:cNvSpPr txBox="1"/>
          <p:nvPr/>
        </p:nvSpPr>
        <p:spPr>
          <a:xfrm>
            <a:off x="3857620" y="1214422"/>
            <a:ext cx="1928826" cy="584775"/>
          </a:xfrm>
          <a:prstGeom prst="rect">
            <a:avLst/>
          </a:prstGeom>
          <a:noFill/>
        </p:spPr>
        <p:txBody>
          <a:bodyPr wrap="square" rtlCol="0">
            <a:spAutoFit/>
          </a:bodyPr>
          <a:lstStyle/>
          <a:p>
            <a:r>
              <a:rPr lang="en-US" altLang="zh-CN" sz="3200" dirty="0" smtClean="0"/>
              <a:t>YHWH</a:t>
            </a:r>
            <a:endParaRPr lang="en-US" sz="3200" dirty="0"/>
          </a:p>
        </p:txBody>
      </p:sp>
      <p:pic>
        <p:nvPicPr>
          <p:cNvPr id="8" name="Picture 7" descr="Rev_3_20.jpg"/>
          <p:cNvPicPr>
            <a:picLocks noChangeAspect="1"/>
          </p:cNvPicPr>
          <p:nvPr/>
        </p:nvPicPr>
        <p:blipFill>
          <a:blip r:embed="rId3"/>
          <a:stretch>
            <a:fillRect/>
          </a:stretch>
        </p:blipFill>
        <p:spPr>
          <a:xfrm>
            <a:off x="1071538" y="1714488"/>
            <a:ext cx="6786610" cy="5083407"/>
          </a:xfrm>
          <a:prstGeom prst="rect">
            <a:avLst/>
          </a:prstGeom>
        </p:spPr>
      </p:pic>
      <p:pic>
        <p:nvPicPr>
          <p:cNvPr id="9" name="Picture 8" descr="will_you_let_Him_in.jpg"/>
          <p:cNvPicPr>
            <a:picLocks noChangeAspect="1"/>
          </p:cNvPicPr>
          <p:nvPr/>
        </p:nvPicPr>
        <p:blipFill>
          <a:blip r:embed="rId4"/>
          <a:stretch>
            <a:fillRect/>
          </a:stretch>
        </p:blipFill>
        <p:spPr>
          <a:xfrm>
            <a:off x="571472" y="762000"/>
            <a:ext cx="8128000" cy="6096000"/>
          </a:xfrm>
          <a:prstGeom prst="rect">
            <a:avLst/>
          </a:prstGeom>
        </p:spPr>
      </p:pic>
      <p:sp>
        <p:nvSpPr>
          <p:cNvPr id="11" name="TextBox 10"/>
          <p:cNvSpPr txBox="1"/>
          <p:nvPr/>
        </p:nvSpPr>
        <p:spPr>
          <a:xfrm>
            <a:off x="714348" y="3929066"/>
            <a:ext cx="5753498" cy="830997"/>
          </a:xfrm>
          <a:prstGeom prst="rect">
            <a:avLst/>
          </a:prstGeom>
          <a:noFill/>
        </p:spPr>
        <p:txBody>
          <a:bodyPr wrap="none" rtlCol="0">
            <a:spAutoFit/>
          </a:bodyPr>
          <a:lstStyle/>
          <a:p>
            <a:r>
              <a:rPr lang="zh-CN" altLang="en-US" sz="4800" b="1" dirty="0" smtClean="0">
                <a:solidFill>
                  <a:schemeClr val="bg1"/>
                </a:solidFill>
              </a:rPr>
              <a:t>你愿意让他进来吗？</a:t>
            </a:r>
            <a:endParaRPr lang="en-US" sz="48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amond(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amond(in)">
                                      <p:cBhvr>
                                        <p:cTn id="27" dur="2000"/>
                                        <p:tgtEl>
                                          <p:spTgt spid="11"/>
                                        </p:tgtEl>
                                      </p:cBhvr>
                                    </p:animEffect>
                                  </p:childTnLst>
                                </p:cTn>
                              </p:par>
                              <p:par>
                                <p:cTn id="28" presetID="8"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amond(in)">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1152</TotalTime>
  <Words>844</Words>
  <Application>Microsoft Office PowerPoint</Application>
  <PresentationFormat>On-screen Show (4:3)</PresentationFormat>
  <Paragraphs>99</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奇異的大自然</vt:lpstr>
      <vt:lpstr>神的創造</vt:lpstr>
      <vt:lpstr>神創造7日</vt:lpstr>
      <vt:lpstr>神賜福給第七日，定為聖日</vt:lpstr>
      <vt:lpstr>Slide 5</vt:lpstr>
      <vt:lpstr>Slide 6</vt:lpstr>
      <vt:lpstr>人与人</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Fu-Lin Hou</dc:creator>
  <cp:lastModifiedBy>Fu-Lin</cp:lastModifiedBy>
  <cp:revision>163</cp:revision>
  <dcterms:created xsi:type="dcterms:W3CDTF">2010-10-18T01:16:28Z</dcterms:created>
  <dcterms:modified xsi:type="dcterms:W3CDTF">2013-05-05T14:55:34Z</dcterms:modified>
</cp:coreProperties>
</file>