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2" r:id="rId2"/>
    <p:sldId id="264" r:id="rId3"/>
    <p:sldId id="267" r:id="rId4"/>
    <p:sldId id="271" r:id="rId5"/>
    <p:sldId id="276" r:id="rId6"/>
    <p:sldId id="273" r:id="rId7"/>
    <p:sldId id="274" r:id="rId8"/>
    <p:sldId id="27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406" autoAdjust="0"/>
  </p:normalViewPr>
  <p:slideViewPr>
    <p:cSldViewPr>
      <p:cViewPr varScale="1">
        <p:scale>
          <a:sx n="96" d="100"/>
          <a:sy n="96" d="100"/>
        </p:scale>
        <p:origin x="-52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E2745E-6C00-4130-A76D-38F874BF1F9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7B87A4-76A2-4B5D-9CBC-B339674D4F5C}">
      <dgm:prSet phldrT="[Text]" custT="1"/>
      <dgm:spPr/>
      <dgm:t>
        <a:bodyPr/>
        <a:lstStyle/>
        <a:p>
          <a:r>
            <a:rPr lang="zh-TW" altLang="en-US" sz="2800" dirty="0" smtClean="0"/>
            <a:t>觀察</a:t>
          </a:r>
          <a:endParaRPr lang="en-US" sz="2800" dirty="0"/>
        </a:p>
      </dgm:t>
    </dgm:pt>
    <dgm:pt modelId="{8E5930A3-E28E-4D40-8CD3-309D9E146729}" type="parTrans" cxnId="{33B22685-A35E-4FC1-B68F-2956A69C89D6}">
      <dgm:prSet/>
      <dgm:spPr/>
      <dgm:t>
        <a:bodyPr/>
        <a:lstStyle/>
        <a:p>
          <a:endParaRPr lang="en-US"/>
        </a:p>
      </dgm:t>
    </dgm:pt>
    <dgm:pt modelId="{CEF6036A-3E73-431C-93D4-83B09297E5A9}" type="sibTrans" cxnId="{33B22685-A35E-4FC1-B68F-2956A69C89D6}">
      <dgm:prSet/>
      <dgm:spPr/>
      <dgm:t>
        <a:bodyPr/>
        <a:lstStyle/>
        <a:p>
          <a:endParaRPr lang="en-US"/>
        </a:p>
      </dgm:t>
    </dgm:pt>
    <dgm:pt modelId="{8783CF75-50AD-4851-8B37-FEAA26A7BC3B}">
      <dgm:prSet phldrT="[Text]" custT="1"/>
      <dgm:spPr/>
      <dgm:t>
        <a:bodyPr/>
        <a:lstStyle/>
        <a:p>
          <a:r>
            <a:rPr lang="zh-TW" altLang="en-US" sz="2800" dirty="0" smtClean="0"/>
            <a:t>      人</a:t>
          </a:r>
          <a:r>
            <a:rPr lang="en-US" altLang="zh-TW" sz="2800" dirty="0" smtClean="0"/>
            <a:t>,</a:t>
          </a:r>
          <a:r>
            <a:rPr lang="zh-TW" altLang="en-US" sz="2800" dirty="0" smtClean="0"/>
            <a:t>事</a:t>
          </a:r>
          <a:r>
            <a:rPr lang="en-US" altLang="zh-TW" sz="2800" dirty="0" smtClean="0"/>
            <a:t>,</a:t>
          </a:r>
          <a:r>
            <a:rPr lang="zh-TW" altLang="en-US" sz="2800" dirty="0" smtClean="0"/>
            <a:t>時</a:t>
          </a:r>
          <a:r>
            <a:rPr lang="en-US" altLang="zh-TW" sz="2800" dirty="0" smtClean="0"/>
            <a:t>,</a:t>
          </a:r>
          <a:r>
            <a:rPr lang="zh-TW" altLang="en-US" sz="2800" dirty="0" smtClean="0"/>
            <a:t>地</a:t>
          </a:r>
          <a:r>
            <a:rPr lang="en-US" altLang="zh-TW" sz="2800" dirty="0" smtClean="0"/>
            <a:t>,</a:t>
          </a:r>
          <a:r>
            <a:rPr lang="zh-TW" altLang="en-US" sz="2800" dirty="0" smtClean="0"/>
            <a:t>物</a:t>
          </a:r>
          <a:endParaRPr lang="en-US" sz="2800" dirty="0"/>
        </a:p>
      </dgm:t>
    </dgm:pt>
    <dgm:pt modelId="{5B5AF92C-C12F-493C-A416-98B6C77859C6}" type="parTrans" cxnId="{4EAEC7E3-7EBC-4876-9D2C-CCD151F85C05}">
      <dgm:prSet/>
      <dgm:spPr/>
      <dgm:t>
        <a:bodyPr/>
        <a:lstStyle/>
        <a:p>
          <a:endParaRPr lang="en-US"/>
        </a:p>
      </dgm:t>
    </dgm:pt>
    <dgm:pt modelId="{200A57DD-3E74-4E0C-BFFE-8CF2D5CE9434}" type="sibTrans" cxnId="{4EAEC7E3-7EBC-4876-9D2C-CCD151F85C05}">
      <dgm:prSet/>
      <dgm:spPr/>
      <dgm:t>
        <a:bodyPr/>
        <a:lstStyle/>
        <a:p>
          <a:endParaRPr lang="en-US"/>
        </a:p>
      </dgm:t>
    </dgm:pt>
    <dgm:pt modelId="{76BF32F7-1208-4C1D-B3E5-E97C7C924690}">
      <dgm:prSet phldrT="[Text]" custT="1"/>
      <dgm:spPr/>
      <dgm:t>
        <a:bodyPr/>
        <a:lstStyle/>
        <a:p>
          <a:r>
            <a:rPr lang="zh-TW" altLang="en-US" sz="2800" dirty="0" smtClean="0"/>
            <a:t>解釋</a:t>
          </a:r>
          <a:endParaRPr lang="en-US" sz="2800" dirty="0"/>
        </a:p>
      </dgm:t>
    </dgm:pt>
    <dgm:pt modelId="{613D6A60-BD67-400C-804A-DC204EAC4FFA}" type="parTrans" cxnId="{48472751-0A4D-4F62-9CB2-4AF0ACB53A07}">
      <dgm:prSet/>
      <dgm:spPr/>
      <dgm:t>
        <a:bodyPr/>
        <a:lstStyle/>
        <a:p>
          <a:endParaRPr lang="en-US"/>
        </a:p>
      </dgm:t>
    </dgm:pt>
    <dgm:pt modelId="{2DBDF76E-550C-4125-8AA2-6507963183B3}" type="sibTrans" cxnId="{48472751-0A4D-4F62-9CB2-4AF0ACB53A07}">
      <dgm:prSet/>
      <dgm:spPr/>
      <dgm:t>
        <a:bodyPr/>
        <a:lstStyle/>
        <a:p>
          <a:endParaRPr lang="en-US"/>
        </a:p>
      </dgm:t>
    </dgm:pt>
    <dgm:pt modelId="{7ED7A590-E085-4183-85D4-4644A7C97725}">
      <dgm:prSet phldrT="[Text]" custT="1"/>
      <dgm:spPr/>
      <dgm:t>
        <a:bodyPr/>
        <a:lstStyle/>
        <a:p>
          <a:r>
            <a:rPr lang="zh-TW" altLang="en-US" sz="2800" dirty="0" smtClean="0"/>
            <a:t>為什麼</a:t>
          </a:r>
          <a:endParaRPr lang="en-US" sz="2800" dirty="0"/>
        </a:p>
      </dgm:t>
    </dgm:pt>
    <dgm:pt modelId="{7BF3B029-B27A-42FF-902B-39E247A46942}" type="parTrans" cxnId="{53D0220D-99B1-4018-8458-7DC7A96ECC27}">
      <dgm:prSet/>
      <dgm:spPr/>
      <dgm:t>
        <a:bodyPr/>
        <a:lstStyle/>
        <a:p>
          <a:endParaRPr lang="en-US"/>
        </a:p>
      </dgm:t>
    </dgm:pt>
    <dgm:pt modelId="{B0376057-EA7F-4B28-A0A7-58193CD9F853}" type="sibTrans" cxnId="{53D0220D-99B1-4018-8458-7DC7A96ECC27}">
      <dgm:prSet/>
      <dgm:spPr/>
      <dgm:t>
        <a:bodyPr/>
        <a:lstStyle/>
        <a:p>
          <a:endParaRPr lang="en-US"/>
        </a:p>
      </dgm:t>
    </dgm:pt>
    <dgm:pt modelId="{5F9D7A8F-E69F-464D-94B7-C7DCC8AA3465}">
      <dgm:prSet phldrT="[Text]" custT="1"/>
      <dgm:spPr/>
      <dgm:t>
        <a:bodyPr/>
        <a:lstStyle/>
        <a:p>
          <a:r>
            <a:rPr lang="zh-TW" altLang="en-US" sz="2800" dirty="0" smtClean="0"/>
            <a:t>經文主題</a:t>
          </a:r>
          <a:endParaRPr lang="en-US" sz="2800" dirty="0"/>
        </a:p>
      </dgm:t>
    </dgm:pt>
    <dgm:pt modelId="{73ED0BC9-716E-4C55-9DE9-C6E8DFF9F8A9}" type="parTrans" cxnId="{87C3BAF9-26CF-4849-B989-5CE44278404A}">
      <dgm:prSet/>
      <dgm:spPr/>
      <dgm:t>
        <a:bodyPr/>
        <a:lstStyle/>
        <a:p>
          <a:endParaRPr lang="en-US"/>
        </a:p>
      </dgm:t>
    </dgm:pt>
    <dgm:pt modelId="{9C63B7C2-1EA5-4A54-94A8-08B52CFCE825}" type="sibTrans" cxnId="{87C3BAF9-26CF-4849-B989-5CE44278404A}">
      <dgm:prSet/>
      <dgm:spPr/>
      <dgm:t>
        <a:bodyPr/>
        <a:lstStyle/>
        <a:p>
          <a:endParaRPr lang="en-US"/>
        </a:p>
      </dgm:t>
    </dgm:pt>
    <dgm:pt modelId="{D8BF7F6A-E1F6-49F1-BF51-0A569FD6A800}">
      <dgm:prSet phldrT="[Text]" custT="1"/>
      <dgm:spPr/>
      <dgm:t>
        <a:bodyPr/>
        <a:lstStyle/>
        <a:p>
          <a:r>
            <a:rPr lang="zh-TW" altLang="en-US" sz="2800" dirty="0" smtClean="0"/>
            <a:t>應用</a:t>
          </a:r>
          <a:endParaRPr lang="en-US" sz="2800" dirty="0"/>
        </a:p>
      </dgm:t>
    </dgm:pt>
    <dgm:pt modelId="{F91318D6-6420-45BA-A978-2A17682EDDD2}" type="parTrans" cxnId="{B33BF987-AE24-4E37-A553-CDF378B9E20F}">
      <dgm:prSet/>
      <dgm:spPr/>
      <dgm:t>
        <a:bodyPr/>
        <a:lstStyle/>
        <a:p>
          <a:endParaRPr lang="en-US"/>
        </a:p>
      </dgm:t>
    </dgm:pt>
    <dgm:pt modelId="{02DA0536-0CD0-44E0-B2B0-80281D028E6F}" type="sibTrans" cxnId="{B33BF987-AE24-4E37-A553-CDF378B9E20F}">
      <dgm:prSet/>
      <dgm:spPr/>
      <dgm:t>
        <a:bodyPr/>
        <a:lstStyle/>
        <a:p>
          <a:endParaRPr lang="en-US"/>
        </a:p>
      </dgm:t>
    </dgm:pt>
    <dgm:pt modelId="{403BE225-2D41-4603-93B1-6C8F311B68D1}">
      <dgm:prSet phldrT="[Text]"/>
      <dgm:spPr/>
      <dgm:t>
        <a:bodyPr/>
        <a:lstStyle/>
        <a:p>
          <a:r>
            <a:rPr lang="zh-TW" altLang="en-US" dirty="0" smtClean="0"/>
            <a:t>如何應用</a:t>
          </a:r>
          <a:endParaRPr lang="en-US" dirty="0"/>
        </a:p>
      </dgm:t>
    </dgm:pt>
    <dgm:pt modelId="{ED5875F9-039F-48D1-8DC0-C8A7B083D205}" type="parTrans" cxnId="{989055B4-F0A1-41CE-9382-0D4CE5EABADA}">
      <dgm:prSet/>
      <dgm:spPr/>
      <dgm:t>
        <a:bodyPr/>
        <a:lstStyle/>
        <a:p>
          <a:endParaRPr lang="en-US"/>
        </a:p>
      </dgm:t>
    </dgm:pt>
    <dgm:pt modelId="{36C09FA5-4FE2-48E2-88F3-E3BC7D8D7BDE}" type="sibTrans" cxnId="{989055B4-F0A1-41CE-9382-0D4CE5EABADA}">
      <dgm:prSet/>
      <dgm:spPr/>
      <dgm:t>
        <a:bodyPr/>
        <a:lstStyle/>
        <a:p>
          <a:endParaRPr lang="en-US"/>
        </a:p>
      </dgm:t>
    </dgm:pt>
    <dgm:pt modelId="{87524F4D-5222-4BB6-93D4-4B80C955F1AF}" type="pres">
      <dgm:prSet presAssocID="{4CE2745E-6C00-4130-A76D-38F874BF1F9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B6FE4C-C82D-45A1-B3CD-7B66631CFA1B}" type="pres">
      <dgm:prSet presAssocID="{CF7B87A4-76A2-4B5D-9CBC-B339674D4F5C}" presName="composite" presStyleCnt="0"/>
      <dgm:spPr/>
    </dgm:pt>
    <dgm:pt modelId="{BDD103FB-654D-4665-B6FB-70315ADF3D41}" type="pres">
      <dgm:prSet presAssocID="{CF7B87A4-76A2-4B5D-9CBC-B339674D4F5C}" presName="parentText" presStyleLbl="alignNode1" presStyleIdx="0" presStyleCnt="3" custScaleX="2286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84382C-8826-4F41-AB31-35BE6F4B51A0}" type="pres">
      <dgm:prSet presAssocID="{CF7B87A4-76A2-4B5D-9CBC-B339674D4F5C}" presName="descendantText" presStyleLbl="alignAcc1" presStyleIdx="0" presStyleCnt="3" custScaleX="79194" custLinFactNeighborX="7425" custLinFactNeighborY="-2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B7110A-6156-4E71-8D08-77102212B79B}" type="pres">
      <dgm:prSet presAssocID="{CEF6036A-3E73-431C-93D4-83B09297E5A9}" presName="sp" presStyleCnt="0"/>
      <dgm:spPr/>
    </dgm:pt>
    <dgm:pt modelId="{9C079D0A-DDAE-4239-9499-3ABC2D793EE7}" type="pres">
      <dgm:prSet presAssocID="{76BF32F7-1208-4C1D-B3E5-E97C7C924690}" presName="composite" presStyleCnt="0"/>
      <dgm:spPr/>
    </dgm:pt>
    <dgm:pt modelId="{E07B9ADA-73B3-4E33-B06F-3A3765A20D92}" type="pres">
      <dgm:prSet presAssocID="{76BF32F7-1208-4C1D-B3E5-E97C7C924690}" presName="parentText" presStyleLbl="alignNode1" presStyleIdx="1" presStyleCnt="3" custScaleX="21709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601BB8-0437-4B68-8363-FFF2D6FE678D}" type="pres">
      <dgm:prSet presAssocID="{76BF32F7-1208-4C1D-B3E5-E97C7C924690}" presName="descendantText" presStyleLbl="alignAcc1" presStyleIdx="1" presStyleCnt="3" custScaleX="83870" custScaleY="235354" custLinFactNeighborX="137" custLinFactNeighborY="6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05ED89-4D2B-4CC1-8797-D9AE0E785A64}" type="pres">
      <dgm:prSet presAssocID="{2DBDF76E-550C-4125-8AA2-6507963183B3}" presName="sp" presStyleCnt="0"/>
      <dgm:spPr/>
    </dgm:pt>
    <dgm:pt modelId="{6CA7F85E-FE30-492C-A760-98C6172D3E2F}" type="pres">
      <dgm:prSet presAssocID="{D8BF7F6A-E1F6-49F1-BF51-0A569FD6A800}" presName="composite" presStyleCnt="0"/>
      <dgm:spPr/>
    </dgm:pt>
    <dgm:pt modelId="{F43C4A74-282D-4321-89D2-392B49C32DF2}" type="pres">
      <dgm:prSet presAssocID="{D8BF7F6A-E1F6-49F1-BF51-0A569FD6A800}" presName="parentText" presStyleLbl="alignNode1" presStyleIdx="2" presStyleCnt="3" custScaleX="22679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69A9A1-F502-453C-A088-667ECE8EF4C5}" type="pres">
      <dgm:prSet presAssocID="{D8BF7F6A-E1F6-49F1-BF51-0A569FD6A800}" presName="descendantText" presStyleLbl="alignAcc1" presStyleIdx="2" presStyleCnt="3" custScaleX="84843" custLinFactNeighborX="-853" custLinFactNeighborY="461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BC8DF3-2773-4ACF-B486-4E592F78EB35}" type="presOf" srcId="{7ED7A590-E085-4183-85D4-4644A7C97725}" destId="{DD601BB8-0437-4B68-8363-FFF2D6FE678D}" srcOrd="0" destOrd="0" presId="urn:microsoft.com/office/officeart/2005/8/layout/chevron2"/>
    <dgm:cxn modelId="{B8A75B20-4E79-434D-90D7-52151C4AE8B4}" type="presOf" srcId="{403BE225-2D41-4603-93B1-6C8F311B68D1}" destId="{B569A9A1-F502-453C-A088-667ECE8EF4C5}" srcOrd="0" destOrd="0" presId="urn:microsoft.com/office/officeart/2005/8/layout/chevron2"/>
    <dgm:cxn modelId="{3876C6D4-6002-4C7A-AD55-DBD086BCBCA6}" type="presOf" srcId="{D8BF7F6A-E1F6-49F1-BF51-0A569FD6A800}" destId="{F43C4A74-282D-4321-89D2-392B49C32DF2}" srcOrd="0" destOrd="0" presId="urn:microsoft.com/office/officeart/2005/8/layout/chevron2"/>
    <dgm:cxn modelId="{6271B892-A792-4FD7-BB08-F5CA5B45DDBB}" type="presOf" srcId="{8783CF75-50AD-4851-8B37-FEAA26A7BC3B}" destId="{F884382C-8826-4F41-AB31-35BE6F4B51A0}" srcOrd="0" destOrd="0" presId="urn:microsoft.com/office/officeart/2005/8/layout/chevron2"/>
    <dgm:cxn modelId="{53D0220D-99B1-4018-8458-7DC7A96ECC27}" srcId="{76BF32F7-1208-4C1D-B3E5-E97C7C924690}" destId="{7ED7A590-E085-4183-85D4-4644A7C97725}" srcOrd="0" destOrd="0" parTransId="{7BF3B029-B27A-42FF-902B-39E247A46942}" sibTransId="{B0376057-EA7F-4B28-A0A7-58193CD9F853}"/>
    <dgm:cxn modelId="{51B7A5D3-CB04-4972-B8D4-B8ED739B2B42}" type="presOf" srcId="{5F9D7A8F-E69F-464D-94B7-C7DCC8AA3465}" destId="{DD601BB8-0437-4B68-8363-FFF2D6FE678D}" srcOrd="0" destOrd="1" presId="urn:microsoft.com/office/officeart/2005/8/layout/chevron2"/>
    <dgm:cxn modelId="{62DE3E15-AC2A-4425-A032-9515E4650C8A}" type="presOf" srcId="{CF7B87A4-76A2-4B5D-9CBC-B339674D4F5C}" destId="{BDD103FB-654D-4665-B6FB-70315ADF3D41}" srcOrd="0" destOrd="0" presId="urn:microsoft.com/office/officeart/2005/8/layout/chevron2"/>
    <dgm:cxn modelId="{33B22685-A35E-4FC1-B68F-2956A69C89D6}" srcId="{4CE2745E-6C00-4130-A76D-38F874BF1F9E}" destId="{CF7B87A4-76A2-4B5D-9CBC-B339674D4F5C}" srcOrd="0" destOrd="0" parTransId="{8E5930A3-E28E-4D40-8CD3-309D9E146729}" sibTransId="{CEF6036A-3E73-431C-93D4-83B09297E5A9}"/>
    <dgm:cxn modelId="{989055B4-F0A1-41CE-9382-0D4CE5EABADA}" srcId="{D8BF7F6A-E1F6-49F1-BF51-0A569FD6A800}" destId="{403BE225-2D41-4603-93B1-6C8F311B68D1}" srcOrd="0" destOrd="0" parTransId="{ED5875F9-039F-48D1-8DC0-C8A7B083D205}" sibTransId="{36C09FA5-4FE2-48E2-88F3-E3BC7D8D7BDE}"/>
    <dgm:cxn modelId="{87C3BAF9-26CF-4849-B989-5CE44278404A}" srcId="{76BF32F7-1208-4C1D-B3E5-E97C7C924690}" destId="{5F9D7A8F-E69F-464D-94B7-C7DCC8AA3465}" srcOrd="1" destOrd="0" parTransId="{73ED0BC9-716E-4C55-9DE9-C6E8DFF9F8A9}" sibTransId="{9C63B7C2-1EA5-4A54-94A8-08B52CFCE825}"/>
    <dgm:cxn modelId="{48472751-0A4D-4F62-9CB2-4AF0ACB53A07}" srcId="{4CE2745E-6C00-4130-A76D-38F874BF1F9E}" destId="{76BF32F7-1208-4C1D-B3E5-E97C7C924690}" srcOrd="1" destOrd="0" parTransId="{613D6A60-BD67-400C-804A-DC204EAC4FFA}" sibTransId="{2DBDF76E-550C-4125-8AA2-6507963183B3}"/>
    <dgm:cxn modelId="{B33BF987-AE24-4E37-A553-CDF378B9E20F}" srcId="{4CE2745E-6C00-4130-A76D-38F874BF1F9E}" destId="{D8BF7F6A-E1F6-49F1-BF51-0A569FD6A800}" srcOrd="2" destOrd="0" parTransId="{F91318D6-6420-45BA-A978-2A17682EDDD2}" sibTransId="{02DA0536-0CD0-44E0-B2B0-80281D028E6F}"/>
    <dgm:cxn modelId="{F5B9BEBE-B7AA-4401-A50E-3B644A136115}" type="presOf" srcId="{4CE2745E-6C00-4130-A76D-38F874BF1F9E}" destId="{87524F4D-5222-4BB6-93D4-4B80C955F1AF}" srcOrd="0" destOrd="0" presId="urn:microsoft.com/office/officeart/2005/8/layout/chevron2"/>
    <dgm:cxn modelId="{D24A9489-188F-412E-8AE6-4136414FD75F}" type="presOf" srcId="{76BF32F7-1208-4C1D-B3E5-E97C7C924690}" destId="{E07B9ADA-73B3-4E33-B06F-3A3765A20D92}" srcOrd="0" destOrd="0" presId="urn:microsoft.com/office/officeart/2005/8/layout/chevron2"/>
    <dgm:cxn modelId="{4EAEC7E3-7EBC-4876-9D2C-CCD151F85C05}" srcId="{CF7B87A4-76A2-4B5D-9CBC-B339674D4F5C}" destId="{8783CF75-50AD-4851-8B37-FEAA26A7BC3B}" srcOrd="0" destOrd="0" parTransId="{5B5AF92C-C12F-493C-A416-98B6C77859C6}" sibTransId="{200A57DD-3E74-4E0C-BFFE-8CF2D5CE9434}"/>
    <dgm:cxn modelId="{9A8F2555-8738-4AAB-A460-3BF40E67D98C}" type="presParOf" srcId="{87524F4D-5222-4BB6-93D4-4B80C955F1AF}" destId="{20B6FE4C-C82D-45A1-B3CD-7B66631CFA1B}" srcOrd="0" destOrd="0" presId="urn:microsoft.com/office/officeart/2005/8/layout/chevron2"/>
    <dgm:cxn modelId="{D9BFBBE3-955F-4EC9-B0D4-86E545563455}" type="presParOf" srcId="{20B6FE4C-C82D-45A1-B3CD-7B66631CFA1B}" destId="{BDD103FB-654D-4665-B6FB-70315ADF3D41}" srcOrd="0" destOrd="0" presId="urn:microsoft.com/office/officeart/2005/8/layout/chevron2"/>
    <dgm:cxn modelId="{1FF09BB6-1D8B-491C-A149-0D7E1FCE646C}" type="presParOf" srcId="{20B6FE4C-C82D-45A1-B3CD-7B66631CFA1B}" destId="{F884382C-8826-4F41-AB31-35BE6F4B51A0}" srcOrd="1" destOrd="0" presId="urn:microsoft.com/office/officeart/2005/8/layout/chevron2"/>
    <dgm:cxn modelId="{AADEEBF9-777F-4BEE-A58D-43EE851FF2B7}" type="presParOf" srcId="{87524F4D-5222-4BB6-93D4-4B80C955F1AF}" destId="{83B7110A-6156-4E71-8D08-77102212B79B}" srcOrd="1" destOrd="0" presId="urn:microsoft.com/office/officeart/2005/8/layout/chevron2"/>
    <dgm:cxn modelId="{80BF8B85-EDF3-4648-AAB6-31DF0F608876}" type="presParOf" srcId="{87524F4D-5222-4BB6-93D4-4B80C955F1AF}" destId="{9C079D0A-DDAE-4239-9499-3ABC2D793EE7}" srcOrd="2" destOrd="0" presId="urn:microsoft.com/office/officeart/2005/8/layout/chevron2"/>
    <dgm:cxn modelId="{405CCDDC-011B-4ACA-A328-649703B001B5}" type="presParOf" srcId="{9C079D0A-DDAE-4239-9499-3ABC2D793EE7}" destId="{E07B9ADA-73B3-4E33-B06F-3A3765A20D92}" srcOrd="0" destOrd="0" presId="urn:microsoft.com/office/officeart/2005/8/layout/chevron2"/>
    <dgm:cxn modelId="{9A7D2754-90D3-41B2-95B8-CC94DA0D5AF2}" type="presParOf" srcId="{9C079D0A-DDAE-4239-9499-3ABC2D793EE7}" destId="{DD601BB8-0437-4B68-8363-FFF2D6FE678D}" srcOrd="1" destOrd="0" presId="urn:microsoft.com/office/officeart/2005/8/layout/chevron2"/>
    <dgm:cxn modelId="{E8065486-A465-4181-8A41-C39570E826D1}" type="presParOf" srcId="{87524F4D-5222-4BB6-93D4-4B80C955F1AF}" destId="{7305ED89-4D2B-4CC1-8797-D9AE0E785A64}" srcOrd="3" destOrd="0" presId="urn:microsoft.com/office/officeart/2005/8/layout/chevron2"/>
    <dgm:cxn modelId="{E8243F91-5544-4889-91FA-D03E8F545602}" type="presParOf" srcId="{87524F4D-5222-4BB6-93D4-4B80C955F1AF}" destId="{6CA7F85E-FE30-492C-A760-98C6172D3E2F}" srcOrd="4" destOrd="0" presId="urn:microsoft.com/office/officeart/2005/8/layout/chevron2"/>
    <dgm:cxn modelId="{9A2C8D5A-F0A0-4F9F-9175-E0422627937A}" type="presParOf" srcId="{6CA7F85E-FE30-492C-A760-98C6172D3E2F}" destId="{F43C4A74-282D-4321-89D2-392B49C32DF2}" srcOrd="0" destOrd="0" presId="urn:microsoft.com/office/officeart/2005/8/layout/chevron2"/>
    <dgm:cxn modelId="{94896860-DE86-4D72-BEAA-954E68E95320}" type="presParOf" srcId="{6CA7F85E-FE30-492C-A760-98C6172D3E2F}" destId="{B569A9A1-F502-453C-A088-667ECE8EF4C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D103FB-654D-4665-B6FB-70315ADF3D41}">
      <dsp:nvSpPr>
        <dsp:cNvPr id="0" name=""/>
        <dsp:cNvSpPr/>
      </dsp:nvSpPr>
      <dsp:spPr>
        <a:xfrm rot="5400000">
          <a:off x="650300" y="-207825"/>
          <a:ext cx="695861" cy="11136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觀察</a:t>
          </a:r>
          <a:endParaRPr lang="en-US" sz="2800" kern="1200" dirty="0"/>
        </a:p>
      </dsp:txBody>
      <dsp:txXfrm rot="5400000">
        <a:off x="650300" y="-207825"/>
        <a:ext cx="695861" cy="1113600"/>
      </dsp:txXfrm>
    </dsp:sp>
    <dsp:sp modelId="{F884382C-8826-4F41-AB31-35BE6F4B51A0}">
      <dsp:nvSpPr>
        <dsp:cNvPr id="0" name=""/>
        <dsp:cNvSpPr/>
      </dsp:nvSpPr>
      <dsp:spPr>
        <a:xfrm rot="5400000">
          <a:off x="3272914" y="-1512273"/>
          <a:ext cx="452309" cy="34768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/>
            <a:t>      人</a:t>
          </a:r>
          <a:r>
            <a:rPr lang="en-US" altLang="zh-TW" sz="2800" kern="1200" dirty="0" smtClean="0"/>
            <a:t>,</a:t>
          </a:r>
          <a:r>
            <a:rPr lang="zh-TW" altLang="en-US" sz="2800" kern="1200" dirty="0" smtClean="0"/>
            <a:t>事</a:t>
          </a:r>
          <a:r>
            <a:rPr lang="en-US" altLang="zh-TW" sz="2800" kern="1200" dirty="0" smtClean="0"/>
            <a:t>,</a:t>
          </a:r>
          <a:r>
            <a:rPr lang="zh-TW" altLang="en-US" sz="2800" kern="1200" dirty="0" smtClean="0"/>
            <a:t>時</a:t>
          </a:r>
          <a:r>
            <a:rPr lang="en-US" altLang="zh-TW" sz="2800" kern="1200" dirty="0" smtClean="0"/>
            <a:t>,</a:t>
          </a:r>
          <a:r>
            <a:rPr lang="zh-TW" altLang="en-US" sz="2800" kern="1200" dirty="0" smtClean="0"/>
            <a:t>地</a:t>
          </a:r>
          <a:r>
            <a:rPr lang="en-US" altLang="zh-TW" sz="2800" kern="1200" dirty="0" smtClean="0"/>
            <a:t>,</a:t>
          </a:r>
          <a:r>
            <a:rPr lang="zh-TW" altLang="en-US" sz="2800" kern="1200" dirty="0" smtClean="0"/>
            <a:t>物</a:t>
          </a:r>
          <a:endParaRPr lang="en-US" sz="2800" kern="1200" dirty="0"/>
        </a:p>
      </dsp:txBody>
      <dsp:txXfrm rot="5400000">
        <a:off x="3272914" y="-1512273"/>
        <a:ext cx="452309" cy="3476857"/>
      </dsp:txXfrm>
    </dsp:sp>
    <dsp:sp modelId="{E07B9ADA-73B3-4E33-B06F-3A3765A20D92}">
      <dsp:nvSpPr>
        <dsp:cNvPr id="0" name=""/>
        <dsp:cNvSpPr/>
      </dsp:nvSpPr>
      <dsp:spPr>
        <a:xfrm rot="5400000">
          <a:off x="622228" y="645051"/>
          <a:ext cx="695861" cy="10574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解釋</a:t>
          </a:r>
          <a:endParaRPr lang="en-US" sz="2800" kern="1200" dirty="0"/>
        </a:p>
      </dsp:txBody>
      <dsp:txXfrm rot="5400000">
        <a:off x="622228" y="645051"/>
        <a:ext cx="695861" cy="1057456"/>
      </dsp:txXfrm>
    </dsp:sp>
    <dsp:sp modelId="{DD601BB8-0437-4B68-8363-FFF2D6FE678D}">
      <dsp:nvSpPr>
        <dsp:cNvPr id="0" name=""/>
        <dsp:cNvSpPr/>
      </dsp:nvSpPr>
      <dsp:spPr>
        <a:xfrm rot="5400000">
          <a:off x="3951609" y="-1680274"/>
          <a:ext cx="1064529" cy="547038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/>
            <a:t>為什麼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/>
            <a:t>經文主題</a:t>
          </a:r>
          <a:endParaRPr lang="en-US" sz="2800" kern="1200" dirty="0"/>
        </a:p>
      </dsp:txBody>
      <dsp:txXfrm rot="5400000">
        <a:off x="3951609" y="-1680274"/>
        <a:ext cx="1064529" cy="5470383"/>
      </dsp:txXfrm>
    </dsp:sp>
    <dsp:sp modelId="{F43C4A74-282D-4321-89D2-392B49C32DF2}">
      <dsp:nvSpPr>
        <dsp:cNvPr id="0" name=""/>
        <dsp:cNvSpPr/>
      </dsp:nvSpPr>
      <dsp:spPr>
        <a:xfrm rot="5400000">
          <a:off x="645865" y="1202668"/>
          <a:ext cx="695861" cy="11047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應用</a:t>
          </a:r>
          <a:endParaRPr lang="en-US" sz="2800" kern="1200" dirty="0"/>
        </a:p>
      </dsp:txBody>
      <dsp:txXfrm rot="5400000">
        <a:off x="645865" y="1202668"/>
        <a:ext cx="695861" cy="1104730"/>
      </dsp:txXfrm>
    </dsp:sp>
    <dsp:sp modelId="{B569A9A1-F502-453C-A088-667ECE8EF4C5}">
      <dsp:nvSpPr>
        <dsp:cNvPr id="0" name=""/>
        <dsp:cNvSpPr/>
      </dsp:nvSpPr>
      <dsp:spPr>
        <a:xfrm rot="5400000">
          <a:off x="4253972" y="-956979"/>
          <a:ext cx="452309" cy="55980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/>
            <a:t>如何應用</a:t>
          </a:r>
          <a:endParaRPr lang="en-US" sz="2400" kern="1200" dirty="0"/>
        </a:p>
      </dsp:txBody>
      <dsp:txXfrm rot="5400000">
        <a:off x="4253972" y="-956979"/>
        <a:ext cx="452309" cy="5598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EC417-676F-4A1D-AB32-26E3D3D89C47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7CC9D-0BAA-453B-8B21-417052332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7CC9D-0BAA-453B-8B21-41705233261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7 reality of experiencing God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7B628E-03C5-43F5-B36E-C584B650A5FD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行為模式最常背面談時應用</a:t>
            </a:r>
            <a:endParaRPr lang="en-US" altLang="zh-TW" dirty="0" smtClean="0"/>
          </a:p>
          <a:p>
            <a:r>
              <a:rPr lang="zh-TW" altLang="en-US" dirty="0" smtClean="0"/>
              <a:t>你人生最大的成就</a:t>
            </a:r>
            <a:endParaRPr lang="en-US" altLang="zh-TW" dirty="0" smtClean="0"/>
          </a:p>
          <a:p>
            <a:r>
              <a:rPr lang="zh-TW" altLang="en-US" dirty="0" smtClean="0"/>
              <a:t>你最大的缺點</a:t>
            </a:r>
            <a:endParaRPr lang="en-US" altLang="zh-TW" dirty="0" smtClean="0"/>
          </a:p>
          <a:p>
            <a:r>
              <a:rPr lang="zh-TW" altLang="en-US" dirty="0" smtClean="0"/>
              <a:t>你的強</a:t>
            </a:r>
            <a:r>
              <a:rPr lang="zh-TW" altLang="en-US" dirty="0" smtClean="0"/>
              <a:t>項</a:t>
            </a:r>
            <a:endParaRPr lang="en-US" altLang="zh-TW" dirty="0" smtClean="0"/>
          </a:p>
          <a:p>
            <a:r>
              <a:rPr lang="zh-TW" altLang="en-US" dirty="0" smtClean="0"/>
              <a:t>掉髮的經歷</a:t>
            </a:r>
            <a:endParaRPr lang="en-US" altLang="zh-TW" dirty="0" smtClean="0"/>
          </a:p>
          <a:p>
            <a:r>
              <a:rPr lang="zh-TW" altLang="en-US" dirty="0" smtClean="0"/>
              <a:t>照顧狗的經歷</a:t>
            </a:r>
            <a:endParaRPr lang="en-US" altLang="zh-TW" dirty="0" smtClean="0"/>
          </a:p>
          <a:p>
            <a:r>
              <a:rPr lang="zh-TW" altLang="en-US" dirty="0" smtClean="0"/>
              <a:t>談耶穌的工作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CBE1E-39BD-4CBB-96C4-619350B229D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7CC9D-0BAA-453B-8B21-41705233261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由</a:t>
            </a:r>
            <a:r>
              <a:rPr lang="zh-TW" altLang="en-US" dirty="0" smtClean="0"/>
              <a:t>淺入深   觀察 </a:t>
            </a:r>
            <a:r>
              <a:rPr lang="en-US" altLang="zh-TW" dirty="0" smtClean="0"/>
              <a:t>-&gt; </a:t>
            </a:r>
            <a:r>
              <a:rPr lang="zh-TW" altLang="en-US" dirty="0" smtClean="0"/>
              <a:t>解釋 </a:t>
            </a:r>
            <a:r>
              <a:rPr lang="en-US" altLang="zh-TW" dirty="0" smtClean="0"/>
              <a:t>-&gt; </a:t>
            </a:r>
            <a:r>
              <a:rPr lang="zh-TW" altLang="en-US" dirty="0" smtClean="0"/>
              <a:t>應用</a:t>
            </a:r>
            <a:endParaRPr lang="en-US" altLang="zh-TW" dirty="0" smtClean="0"/>
          </a:p>
          <a:p>
            <a:r>
              <a:rPr lang="zh-TW" altLang="en-US" dirty="0" smtClean="0"/>
              <a:t>開場白問題</a:t>
            </a:r>
            <a:r>
              <a:rPr lang="en-US" altLang="zh-TW" dirty="0" smtClean="0"/>
              <a:t>,</a:t>
            </a:r>
            <a:r>
              <a:rPr lang="zh-TW" altLang="en-US" dirty="0" smtClean="0"/>
              <a:t>可以有創意</a:t>
            </a:r>
            <a:r>
              <a:rPr lang="en-US" altLang="zh-TW" dirty="0" smtClean="0"/>
              <a:t>.</a:t>
            </a:r>
          </a:p>
          <a:p>
            <a:r>
              <a:rPr lang="zh-TW" altLang="en-US" dirty="0" smtClean="0"/>
              <a:t>剛來的新朋友 問觀察</a:t>
            </a:r>
            <a:endParaRPr lang="en-US" altLang="zh-TW" dirty="0" smtClean="0"/>
          </a:p>
          <a:p>
            <a:r>
              <a:rPr lang="zh-TW" altLang="en-US" dirty="0" smtClean="0"/>
              <a:t>喜歡思考的</a:t>
            </a:r>
            <a:r>
              <a:rPr lang="en-US" altLang="zh-TW" dirty="0" smtClean="0"/>
              <a:t>, </a:t>
            </a:r>
            <a:r>
              <a:rPr lang="zh-TW" altLang="en-US" dirty="0" smtClean="0"/>
              <a:t>問解釋</a:t>
            </a:r>
            <a:endParaRPr lang="en-US" altLang="zh-TW" dirty="0" smtClean="0"/>
          </a:p>
          <a:p>
            <a:r>
              <a:rPr lang="zh-TW" altLang="en-US" dirty="0" smtClean="0"/>
              <a:t>資深同工</a:t>
            </a:r>
            <a:r>
              <a:rPr lang="en-US" altLang="zh-TW" dirty="0" smtClean="0"/>
              <a:t>, </a:t>
            </a:r>
            <a:r>
              <a:rPr lang="zh-TW" altLang="en-US" dirty="0" smtClean="0"/>
              <a:t>問應</a:t>
            </a:r>
            <a:r>
              <a:rPr lang="zh-TW" altLang="en-US" dirty="0" smtClean="0"/>
              <a:t>用</a:t>
            </a:r>
            <a:endParaRPr lang="en-US" altLang="zh-TW" dirty="0" smtClean="0"/>
          </a:p>
          <a:p>
            <a:r>
              <a:rPr lang="zh-TW" altLang="en-US" dirty="0" smtClean="0"/>
              <a:t>根據前面的五原則</a:t>
            </a:r>
            <a:r>
              <a:rPr lang="en-US" altLang="zh-TW" dirty="0" smtClean="0"/>
              <a:t>,</a:t>
            </a:r>
            <a:r>
              <a:rPr lang="zh-TW" altLang="en-US" dirty="0" smtClean="0"/>
              <a:t>四組派代表回答</a:t>
            </a:r>
            <a:r>
              <a:rPr lang="en-US" altLang="zh-TW" dirty="0" smtClean="0"/>
              <a:t>, </a:t>
            </a:r>
            <a:r>
              <a:rPr lang="zh-TW" altLang="en-US" dirty="0" smtClean="0"/>
              <a:t>彼此觀摩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7CC9D-0BAA-453B-8B21-41705233261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zh-TW" altLang="en-US" dirty="0" smtClean="0"/>
              <a:t>像主日學</a:t>
            </a:r>
            <a:r>
              <a:rPr lang="en-US" altLang="zh-TW" dirty="0" smtClean="0"/>
              <a:t>,</a:t>
            </a:r>
            <a:r>
              <a:rPr lang="zh-TW" altLang="en-US" dirty="0" smtClean="0"/>
              <a:t>學員反映少</a:t>
            </a:r>
            <a:r>
              <a:rPr lang="en-US" altLang="zh-TW" dirty="0" smtClean="0"/>
              <a:t>.   </a:t>
            </a:r>
            <a:r>
              <a:rPr lang="zh-TW" altLang="en-US" dirty="0" smtClean="0"/>
              <a:t>可能原因</a:t>
            </a:r>
            <a:r>
              <a:rPr lang="en-US" altLang="zh-TW" dirty="0" smtClean="0"/>
              <a:t>: 1</a:t>
            </a:r>
            <a:r>
              <a:rPr lang="zh-TW" altLang="en-US" dirty="0" smtClean="0"/>
              <a:t> 問題太難    </a:t>
            </a:r>
            <a:r>
              <a:rPr lang="en-US" altLang="zh-TW" dirty="0" smtClean="0"/>
              <a:t>2</a:t>
            </a:r>
            <a:r>
              <a:rPr lang="zh-TW" altLang="en-US" dirty="0" smtClean="0"/>
              <a:t> 問題太簡單 </a:t>
            </a:r>
            <a:r>
              <a:rPr lang="en-US" altLang="zh-TW" dirty="0" smtClean="0"/>
              <a:t>(</a:t>
            </a:r>
            <a:r>
              <a:rPr lang="zh-TW" altLang="en-US" dirty="0" smtClean="0"/>
              <a:t>是不是</a:t>
            </a:r>
            <a:r>
              <a:rPr lang="en-US" altLang="zh-TW" dirty="0" smtClean="0"/>
              <a:t>,</a:t>
            </a:r>
            <a:r>
              <a:rPr lang="zh-TW" altLang="en-US" dirty="0" smtClean="0"/>
              <a:t>好不好</a:t>
            </a:r>
            <a:r>
              <a:rPr lang="en-US" altLang="zh-TW" dirty="0" smtClean="0"/>
              <a:t>)</a:t>
            </a:r>
          </a:p>
          <a:p>
            <a:pPr marL="228600" indent="-228600">
              <a:buAutoNum type="arabicPeriod"/>
            </a:pPr>
            <a:r>
              <a:rPr lang="zh-TW" altLang="en-US" dirty="0" smtClean="0"/>
              <a:t>話提被少數組員控制</a:t>
            </a:r>
            <a:r>
              <a:rPr lang="en-US" altLang="zh-TW" dirty="0" smtClean="0"/>
              <a:t>.  </a:t>
            </a:r>
            <a:r>
              <a:rPr lang="zh-TW" altLang="en-US" dirty="0" smtClean="0"/>
              <a:t>適時介入</a:t>
            </a:r>
            <a:r>
              <a:rPr lang="en-US" altLang="zh-TW" dirty="0" smtClean="0"/>
              <a:t>, </a:t>
            </a:r>
            <a:r>
              <a:rPr lang="zh-TW" altLang="en-US" dirty="0" smtClean="0"/>
              <a:t>如果離題</a:t>
            </a:r>
            <a:r>
              <a:rPr lang="en-US" altLang="zh-TW" dirty="0" smtClean="0"/>
              <a:t>, </a:t>
            </a:r>
            <a:r>
              <a:rPr lang="zh-TW" altLang="en-US" dirty="0" smtClean="0"/>
              <a:t>問如何找到聖經根據</a:t>
            </a:r>
            <a:r>
              <a:rPr lang="en-US" altLang="zh-TW" dirty="0" smtClean="0"/>
              <a:t>.  </a:t>
            </a:r>
            <a:r>
              <a:rPr lang="zh-TW" altLang="en-US" dirty="0" smtClean="0"/>
              <a:t>如果內容太深</a:t>
            </a:r>
            <a:r>
              <a:rPr lang="en-US" altLang="zh-TW" dirty="0" smtClean="0"/>
              <a:t>,</a:t>
            </a:r>
            <a:r>
              <a:rPr lang="zh-TW" altLang="en-US" dirty="0" smtClean="0"/>
              <a:t>邀請他們在課後繼續</a:t>
            </a:r>
            <a:r>
              <a:rPr lang="en-US" altLang="zh-TW" dirty="0" smtClean="0"/>
              <a:t>.</a:t>
            </a:r>
          </a:p>
          <a:p>
            <a:pPr marL="228600" indent="-228600">
              <a:buAutoNum type="arabicPeriod"/>
            </a:pPr>
            <a:endParaRPr lang="en-US" altLang="zh-TW" dirty="0" smtClean="0"/>
          </a:p>
          <a:p>
            <a:pPr marL="228600" indent="-228600">
              <a:buAutoNum type="arabicPeriod"/>
            </a:pPr>
            <a:r>
              <a:rPr lang="zh-TW" altLang="en-US" dirty="0" smtClean="0"/>
              <a:t>相對的好</a:t>
            </a:r>
            <a:r>
              <a:rPr lang="en-US" altLang="zh-TW" dirty="0" smtClean="0"/>
              <a:t>,</a:t>
            </a:r>
            <a:r>
              <a:rPr lang="zh-TW" altLang="en-US" dirty="0" smtClean="0"/>
              <a:t>但組員互動少</a:t>
            </a:r>
            <a:r>
              <a:rPr lang="en-US" altLang="zh-TW" dirty="0" smtClean="0"/>
              <a:t>, </a:t>
            </a:r>
            <a:r>
              <a:rPr lang="zh-TW" altLang="en-US" dirty="0" smtClean="0"/>
              <a:t>組長可以說</a:t>
            </a:r>
            <a:r>
              <a:rPr lang="en-US" altLang="zh-TW" dirty="0" smtClean="0"/>
              <a:t>(</a:t>
            </a:r>
            <a:r>
              <a:rPr lang="zh-TW" altLang="en-US" dirty="0" smtClean="0"/>
              <a:t>其他人有沒有不同看法</a:t>
            </a:r>
            <a:r>
              <a:rPr lang="en-US" altLang="zh-TW" dirty="0" smtClean="0"/>
              <a:t>,</a:t>
            </a:r>
            <a:r>
              <a:rPr lang="zh-TW" altLang="en-US" dirty="0" smtClean="0"/>
              <a:t>或邀請少講話的人回答</a:t>
            </a:r>
            <a:r>
              <a:rPr lang="en-US" altLang="zh-TW" dirty="0" smtClean="0"/>
              <a:t>)</a:t>
            </a:r>
          </a:p>
          <a:p>
            <a:pPr marL="228600" indent="-228600">
              <a:buAutoNum type="arabicPeriod"/>
            </a:pPr>
            <a:r>
              <a:rPr lang="zh-TW" altLang="en-US" dirty="0" smtClean="0"/>
              <a:t>理想狀況</a:t>
            </a:r>
            <a:r>
              <a:rPr lang="en-US" altLang="zh-TW" dirty="0" smtClean="0"/>
              <a:t>,</a:t>
            </a:r>
            <a:r>
              <a:rPr lang="zh-TW" altLang="en-US" dirty="0" smtClean="0"/>
              <a:t>組員互動</a:t>
            </a:r>
            <a:r>
              <a:rPr lang="en-US" altLang="zh-TW" dirty="0" smtClean="0"/>
              <a:t>,</a:t>
            </a:r>
            <a:r>
              <a:rPr lang="zh-TW" altLang="en-US" dirty="0" smtClean="0"/>
              <a:t>而組長扔導引討論過程</a:t>
            </a:r>
            <a:r>
              <a:rPr lang="en-US" altLang="zh-TW" dirty="0" smtClean="0"/>
              <a:t>.</a:t>
            </a:r>
          </a:p>
          <a:p>
            <a:pPr marL="228600" indent="-228600">
              <a:buAutoNum type="arabicPeriod"/>
            </a:pPr>
            <a:r>
              <a:rPr lang="zh-TW" altLang="en-US" dirty="0" smtClean="0"/>
              <a:t>原則 </a:t>
            </a:r>
            <a:r>
              <a:rPr lang="en-US" altLang="zh-TW" dirty="0" smtClean="0"/>
              <a:t>: </a:t>
            </a:r>
            <a:r>
              <a:rPr lang="zh-TW" altLang="en-US" dirty="0" smtClean="0"/>
              <a:t>注意傾聽</a:t>
            </a:r>
            <a:r>
              <a:rPr lang="en-US" altLang="zh-TW" dirty="0" smtClean="0"/>
              <a:t>.  </a:t>
            </a:r>
            <a:r>
              <a:rPr lang="zh-TW" altLang="en-US" dirty="0" smtClean="0"/>
              <a:t>尊重欣賞組員問題</a:t>
            </a:r>
            <a:r>
              <a:rPr lang="en-US" altLang="zh-TW" dirty="0" smtClean="0"/>
              <a:t>, </a:t>
            </a:r>
            <a:r>
              <a:rPr lang="zh-TW" altLang="en-US" dirty="0" smtClean="0"/>
              <a:t>不要吝惜讚美</a:t>
            </a:r>
            <a:r>
              <a:rPr lang="en-US" altLang="zh-TW" dirty="0" smtClean="0"/>
              <a:t>. </a:t>
            </a:r>
            <a:r>
              <a:rPr lang="zh-TW" altLang="en-US" dirty="0" smtClean="0"/>
              <a:t>不會回答的</a:t>
            </a:r>
            <a:r>
              <a:rPr lang="en-US" altLang="zh-TW" dirty="0" smtClean="0"/>
              <a:t>,</a:t>
            </a:r>
            <a:r>
              <a:rPr lang="zh-TW" altLang="en-US" dirty="0" smtClean="0"/>
              <a:t>要誠懇承認</a:t>
            </a:r>
            <a:r>
              <a:rPr lang="en-US" altLang="zh-TW" dirty="0" smtClean="0"/>
              <a:t>,</a:t>
            </a:r>
            <a:r>
              <a:rPr lang="zh-TW" altLang="en-US" dirty="0" smtClean="0"/>
              <a:t>課後請屬靈長者幫助</a:t>
            </a:r>
            <a:r>
              <a:rPr lang="en-US" altLang="zh-TW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7CC9D-0BAA-453B-8B21-41705233261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AC9-D138-434B-91CD-F5A52DB170EB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15BB-B202-44A8-A558-71B6B6758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AC9-D138-434B-91CD-F5A52DB170EB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15BB-B202-44A8-A558-71B6B6758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AC9-D138-434B-91CD-F5A52DB170EB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15BB-B202-44A8-A558-71B6B6758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AC9-D138-434B-91CD-F5A52DB170EB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15BB-B202-44A8-A558-71B6B6758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AC9-D138-434B-91CD-F5A52DB170EB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15BB-B202-44A8-A558-71B6B6758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AC9-D138-434B-91CD-F5A52DB170EB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15BB-B202-44A8-A558-71B6B6758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AC9-D138-434B-91CD-F5A52DB170EB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15BB-B202-44A8-A558-71B6B6758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AC9-D138-434B-91CD-F5A52DB170EB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15BB-B202-44A8-A558-71B6B6758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AC9-D138-434B-91CD-F5A52DB170EB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15BB-B202-44A8-A558-71B6B6758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AC9-D138-434B-91CD-F5A52DB170EB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15BB-B202-44A8-A558-71B6B6758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AC9-D138-434B-91CD-F5A52DB170EB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15BB-B202-44A8-A558-71B6B6758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79AC9-D138-434B-91CD-F5A52DB170EB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515BB-B202-44A8-A558-71B6B6758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1124744"/>
            <a:ext cx="3775393" cy="52937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/>
              <a:t>第　五　週：</a:t>
            </a:r>
            <a:r>
              <a:rPr lang="zh-TW" altLang="en-US" sz="4000" dirty="0" smtClean="0"/>
              <a:t>　</a:t>
            </a:r>
            <a:endParaRPr lang="en-US" altLang="zh-TW" sz="4000" dirty="0" smtClean="0"/>
          </a:p>
          <a:p>
            <a:endParaRPr lang="en-US" sz="4000" dirty="0" smtClean="0"/>
          </a:p>
          <a:p>
            <a:r>
              <a:rPr lang="zh-TW" altLang="en-US" sz="4000" dirty="0" smtClean="0"/>
              <a:t>１　復習</a:t>
            </a:r>
            <a:endParaRPr lang="en-US" altLang="zh-TW" sz="4000" dirty="0" smtClean="0"/>
          </a:p>
          <a:p>
            <a:pPr marL="342900" indent="-342900">
              <a:buAutoNum type="arabicDbPlain" startAt="2"/>
            </a:pPr>
            <a:r>
              <a:rPr lang="zh-TW" altLang="en-US" sz="4000" dirty="0" smtClean="0"/>
              <a:t>問題設計</a:t>
            </a:r>
            <a:endParaRPr lang="en-US" altLang="zh-TW" sz="4000" dirty="0" smtClean="0"/>
          </a:p>
          <a:p>
            <a:pPr marL="342900" indent="-342900">
              <a:buAutoNum type="arabicDbPlain" startAt="2"/>
            </a:pPr>
            <a:r>
              <a:rPr lang="zh-TW" altLang="en-US" sz="4000" dirty="0" smtClean="0"/>
              <a:t>腦力激</a:t>
            </a:r>
            <a:r>
              <a:rPr lang="zh-TW" altLang="en-US" sz="4000" dirty="0" smtClean="0"/>
              <a:t>盪</a:t>
            </a:r>
            <a:endParaRPr lang="en-US" altLang="zh-TW" sz="4000" dirty="0" smtClean="0"/>
          </a:p>
          <a:p>
            <a:pPr marL="342900" indent="-342900">
              <a:buFontTx/>
              <a:buAutoNum type="arabicDbPlain" startAt="2"/>
            </a:pPr>
            <a:r>
              <a:rPr lang="zh-TW" altLang="en-US" sz="4000" b="1" dirty="0" smtClean="0"/>
              <a:t>成功的討論</a:t>
            </a:r>
            <a:endParaRPr lang="en-US" sz="4000" b="1" dirty="0" smtClean="0"/>
          </a:p>
          <a:p>
            <a:pPr marL="342900" indent="-342900"/>
            <a:endParaRPr lang="en-US" sz="4000" dirty="0" smtClean="0"/>
          </a:p>
          <a:p>
            <a:pPr marL="342900" indent="-342900"/>
            <a:endParaRPr lang="en-US" sz="4000" dirty="0" smtClean="0"/>
          </a:p>
          <a:p>
            <a:pPr marL="342900" indent="-342900">
              <a:buAutoNum type="arabicDbPlain" startAt="2"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92696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/>
              <a:t>歸納法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01742" y="1268760"/>
            <a:ext cx="88422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zh-TW" altLang="en-US" sz="2800" dirty="0" smtClean="0"/>
              <a:t>以經解經式的查經</a:t>
            </a:r>
            <a:endParaRPr lang="en-US" altLang="zh-TW" sz="2800" dirty="0" smtClean="0"/>
          </a:p>
          <a:p>
            <a:pPr marL="514350" indent="-514350">
              <a:buAutoNum type="arabicPeriod"/>
            </a:pPr>
            <a:r>
              <a:rPr lang="zh-TW" altLang="en-US" sz="2800" dirty="0" smtClean="0"/>
              <a:t>通過經文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發現聖經的原義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4869160"/>
            <a:ext cx="82381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/>
              <a:t>優點</a:t>
            </a:r>
            <a:r>
              <a:rPr lang="en-US" altLang="zh-TW" sz="2800" dirty="0" smtClean="0"/>
              <a:t>: </a:t>
            </a:r>
            <a:r>
              <a:rPr lang="zh-TW" altLang="en-US" sz="2800" dirty="0" smtClean="0"/>
              <a:t> 讓神的話來解釋 神的話 除去先入為主的觀念</a:t>
            </a:r>
            <a:r>
              <a:rPr lang="en-US" altLang="zh-TW" sz="2800" dirty="0" smtClean="0"/>
              <a:t>,</a:t>
            </a:r>
          </a:p>
          <a:p>
            <a:r>
              <a:rPr lang="zh-TW" altLang="en-US" sz="2800" dirty="0" smtClean="0"/>
              <a:t>            對認識神 最 直接的方法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 羅 </a:t>
            </a:r>
            <a:r>
              <a:rPr lang="en-US" altLang="zh-TW" sz="2800" dirty="0" smtClean="0"/>
              <a:t>10: 9-13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987824" y="332656"/>
            <a:ext cx="261161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>
                <a:solidFill>
                  <a:srgbClr val="FF0000"/>
                </a:solidFill>
              </a:rPr>
              <a:t>研經方法 </a:t>
            </a:r>
            <a:r>
              <a:rPr lang="en-US" altLang="zh-TW" sz="4000" b="1" dirty="0" smtClean="0">
                <a:solidFill>
                  <a:srgbClr val="FF0000"/>
                </a:solidFill>
              </a:rPr>
              <a:t>3</a:t>
            </a:r>
            <a:endParaRPr lang="en-US" sz="4000" b="1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3528" y="5949280"/>
            <a:ext cx="9175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缺點</a:t>
            </a:r>
            <a:r>
              <a:rPr lang="en-US" altLang="zh-TW" sz="2800" dirty="0" smtClean="0"/>
              <a:t>: 1.</a:t>
            </a:r>
            <a:r>
              <a:rPr lang="zh-TW" altLang="en-US" sz="2800" dirty="0" smtClean="0"/>
              <a:t> 較難經文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扔需 藉助演繹研經</a:t>
            </a:r>
            <a:r>
              <a:rPr lang="en-US" altLang="zh-TW" sz="2800" dirty="0" smtClean="0"/>
              <a:t>.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899592" y="2564904"/>
          <a:ext cx="7776864" cy="2104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2" grpId="0"/>
      <p:bldGraphic spid="7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-Point Star 4"/>
          <p:cNvSpPr/>
          <p:nvPr/>
        </p:nvSpPr>
        <p:spPr>
          <a:xfrm>
            <a:off x="684213" y="1412875"/>
            <a:ext cx="1511300" cy="1152525"/>
          </a:xfrm>
          <a:prstGeom prst="star7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00113" y="1700213"/>
            <a:ext cx="10731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God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339975" y="1196975"/>
            <a:ext cx="6696075" cy="1800225"/>
          </a:xfrm>
          <a:prstGeom prst="rightArrow">
            <a:avLst>
              <a:gd name="adj1" fmla="val 50000"/>
              <a:gd name="adj2" fmla="val 8121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555875" y="1844675"/>
            <a:ext cx="20881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Calibri" pitchFamily="34" charset="0"/>
              </a:rPr>
              <a:t>1 </a:t>
            </a:r>
            <a:r>
              <a:rPr lang="zh-TW" altLang="en-US" sz="2800" dirty="0" smtClean="0">
                <a:solidFill>
                  <a:srgbClr val="00B050"/>
                </a:solidFill>
                <a:latin typeface="Calibri" pitchFamily="34" charset="0"/>
              </a:rPr>
              <a:t> 神的</a:t>
            </a:r>
            <a:r>
              <a:rPr lang="zh-TW" altLang="en-US" sz="2800" dirty="0" smtClean="0">
                <a:solidFill>
                  <a:srgbClr val="FF0000"/>
                </a:solidFill>
                <a:latin typeface="Calibri" pitchFamily="34" charset="0"/>
              </a:rPr>
              <a:t>工</a:t>
            </a:r>
            <a:r>
              <a:rPr lang="zh-TW" altLang="en-US" sz="2800" dirty="0" smtClean="0">
                <a:solidFill>
                  <a:srgbClr val="00B050"/>
                </a:solidFill>
                <a:latin typeface="Calibri" pitchFamily="34" charset="0"/>
              </a:rPr>
              <a:t>作</a:t>
            </a:r>
            <a:endParaRPr lang="en-US" sz="2800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1" name="Bent Arrow 10"/>
          <p:cNvSpPr/>
          <p:nvPr/>
        </p:nvSpPr>
        <p:spPr>
          <a:xfrm flipV="1">
            <a:off x="1258888" y="2636838"/>
            <a:ext cx="2592387" cy="2376487"/>
          </a:xfrm>
          <a:prstGeom prst="ben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827088" y="3068638"/>
            <a:ext cx="115448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Calibri" pitchFamily="34" charset="0"/>
              </a:rPr>
              <a:t>2 </a:t>
            </a:r>
            <a:r>
              <a:rPr lang="zh-TW" altLang="en-US" sz="2800" dirty="0" smtClean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zh-TW" altLang="en-US" sz="2800" dirty="0" smtClean="0">
                <a:solidFill>
                  <a:srgbClr val="FF0000"/>
                </a:solidFill>
                <a:latin typeface="Calibri" pitchFamily="34" charset="0"/>
              </a:rPr>
              <a:t>關</a:t>
            </a:r>
            <a:r>
              <a:rPr lang="zh-TW" altLang="en-US" sz="2800" dirty="0" smtClean="0">
                <a:solidFill>
                  <a:srgbClr val="00B050"/>
                </a:solidFill>
                <a:latin typeface="Calibri" pitchFamily="34" charset="0"/>
              </a:rPr>
              <a:t>係</a:t>
            </a:r>
            <a:endParaRPr lang="en-US" sz="2800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16013" y="3933825"/>
            <a:ext cx="11673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Calibri" pitchFamily="34" charset="0"/>
              </a:rPr>
              <a:t>3 </a:t>
            </a:r>
            <a:r>
              <a:rPr lang="zh-TW" altLang="en-US" sz="2800" dirty="0" smtClean="0">
                <a:solidFill>
                  <a:srgbClr val="FF0000"/>
                </a:solidFill>
                <a:latin typeface="Calibri" pitchFamily="34" charset="0"/>
              </a:rPr>
              <a:t>邀</a:t>
            </a:r>
            <a:r>
              <a:rPr lang="zh-TW" altLang="en-US" sz="2800" dirty="0" smtClean="0">
                <a:solidFill>
                  <a:srgbClr val="00B050"/>
                </a:solidFill>
                <a:latin typeface="Calibri" pitchFamily="34" charset="0"/>
              </a:rPr>
              <a:t>請</a:t>
            </a:r>
            <a:endParaRPr lang="en-US" sz="2800" dirty="0">
              <a:solidFill>
                <a:srgbClr val="00B050"/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738" y="3860800"/>
            <a:ext cx="1008062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851275" y="5300663"/>
            <a:ext cx="27671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Calibri" pitchFamily="34" charset="0"/>
              </a:rPr>
              <a:t>4 </a:t>
            </a:r>
            <a:r>
              <a:rPr lang="zh-TW" altLang="en-US" sz="2800" dirty="0" smtClean="0">
                <a:solidFill>
                  <a:srgbClr val="00B050"/>
                </a:solidFill>
                <a:latin typeface="Calibri" pitchFamily="34" charset="0"/>
              </a:rPr>
              <a:t> 聖靈向你 </a:t>
            </a:r>
            <a:r>
              <a:rPr lang="zh-TW" altLang="en-US" sz="2800" dirty="0" smtClean="0">
                <a:solidFill>
                  <a:srgbClr val="FF0000"/>
                </a:solidFill>
                <a:latin typeface="Calibri" pitchFamily="34" charset="0"/>
              </a:rPr>
              <a:t>說</a:t>
            </a:r>
            <a:r>
              <a:rPr lang="zh-TW" altLang="en-US" sz="2800" dirty="0" smtClean="0">
                <a:solidFill>
                  <a:srgbClr val="00B050"/>
                </a:solidFill>
                <a:latin typeface="Calibri" pitchFamily="34" charset="0"/>
              </a:rPr>
              <a:t>話</a:t>
            </a:r>
            <a:endParaRPr lang="en-US" sz="2800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7" name="Bent Arrow 16"/>
          <p:cNvSpPr/>
          <p:nvPr/>
        </p:nvSpPr>
        <p:spPr>
          <a:xfrm rot="16200000" flipV="1">
            <a:off x="5219700" y="2565400"/>
            <a:ext cx="2232025" cy="2232025"/>
          </a:xfrm>
          <a:prstGeom prst="ben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292725" y="4365625"/>
            <a:ext cx="188545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Calibri" pitchFamily="34" charset="0"/>
              </a:rPr>
              <a:t>5 </a:t>
            </a:r>
            <a:r>
              <a:rPr lang="zh-TW" altLang="en-US" sz="2800" dirty="0" smtClean="0">
                <a:solidFill>
                  <a:srgbClr val="00B050"/>
                </a:solidFill>
                <a:latin typeface="Calibri" pitchFamily="34" charset="0"/>
              </a:rPr>
              <a:t>信仰</a:t>
            </a:r>
            <a:r>
              <a:rPr lang="zh-TW" altLang="en-US" sz="2800" dirty="0" smtClean="0">
                <a:solidFill>
                  <a:srgbClr val="FF0000"/>
                </a:solidFill>
                <a:latin typeface="Calibri" pitchFamily="34" charset="0"/>
              </a:rPr>
              <a:t>挑</a:t>
            </a:r>
            <a:r>
              <a:rPr lang="zh-TW" altLang="en-US" sz="2800" dirty="0" smtClean="0">
                <a:solidFill>
                  <a:srgbClr val="00B050"/>
                </a:solidFill>
                <a:latin typeface="Calibri" pitchFamily="34" charset="0"/>
              </a:rPr>
              <a:t>戰</a:t>
            </a:r>
            <a:endParaRPr lang="en-US" sz="2800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443663" y="3357563"/>
            <a:ext cx="12490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Calibri" pitchFamily="34" charset="0"/>
              </a:rPr>
              <a:t>6 </a:t>
            </a:r>
            <a:r>
              <a:rPr lang="zh-TW" altLang="en-US" sz="2800" dirty="0" smtClean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zh-TW" altLang="en-US" sz="2800" dirty="0" smtClean="0">
                <a:solidFill>
                  <a:srgbClr val="FF0000"/>
                </a:solidFill>
                <a:latin typeface="Calibri" pitchFamily="34" charset="0"/>
              </a:rPr>
              <a:t>調</a:t>
            </a:r>
            <a:r>
              <a:rPr lang="zh-TW" altLang="en-US" sz="2800" dirty="0" smtClean="0">
                <a:solidFill>
                  <a:srgbClr val="00B050"/>
                </a:solidFill>
                <a:latin typeface="Calibri" pitchFamily="34" charset="0"/>
              </a:rPr>
              <a:t>整</a:t>
            </a:r>
            <a:endParaRPr lang="en-US" sz="2800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308850" y="1773238"/>
            <a:ext cx="11673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Calibri" pitchFamily="34" charset="0"/>
              </a:rPr>
              <a:t>7 </a:t>
            </a:r>
            <a:r>
              <a:rPr lang="zh-TW" altLang="en-US" sz="2800" dirty="0" smtClean="0">
                <a:solidFill>
                  <a:srgbClr val="FF0000"/>
                </a:solidFill>
                <a:latin typeface="Calibri" pitchFamily="34" charset="0"/>
              </a:rPr>
              <a:t>順</a:t>
            </a:r>
            <a:r>
              <a:rPr lang="zh-TW" altLang="en-US" sz="2800" dirty="0" smtClean="0">
                <a:solidFill>
                  <a:srgbClr val="00B050"/>
                </a:solidFill>
                <a:latin typeface="Calibri" pitchFamily="34" charset="0"/>
              </a:rPr>
              <a:t>服</a:t>
            </a:r>
            <a:endParaRPr lang="en-US" sz="2800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971550" y="40481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3635896" y="260648"/>
            <a:ext cx="172354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000" b="1" dirty="0" smtClean="0">
                <a:latin typeface="Calibri" pitchFamily="34" charset="0"/>
              </a:rPr>
              <a:t>經歷神</a:t>
            </a:r>
            <a:endParaRPr lang="en-US" sz="4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xit" presetSubtype="4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4"/>
                                    </p:cond>
                                  </p:endCondLst>
                                  <p:childTnLs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8" grpId="1"/>
      <p:bldP spid="12" grpId="0"/>
      <p:bldP spid="12" grpId="1"/>
      <p:bldP spid="13" grpId="0"/>
      <p:bldP spid="13" grpId="1"/>
      <p:bldP spid="16" grpId="0"/>
      <p:bldP spid="16" grpId="1"/>
      <p:bldP spid="19" grpId="0"/>
      <p:bldP spid="19" grpId="1"/>
      <p:bldP spid="20" grpId="0"/>
      <p:bldP spid="20" grpId="1"/>
      <p:bldP spid="21" grpId="0"/>
      <p:bldP spid="21" grpId="1"/>
      <p:bldP spid="22" grpId="1"/>
      <p:bldP spid="24" grpId="0"/>
      <p:bldP spid="2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260648"/>
            <a:ext cx="34932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/>
              <a:t>開場白 </a:t>
            </a:r>
            <a:r>
              <a:rPr lang="en-US" altLang="zh-TW" sz="3200" dirty="0" smtClean="0"/>
              <a:t>( </a:t>
            </a:r>
            <a:r>
              <a:rPr lang="zh-TW" altLang="en-US" sz="3200" dirty="0" smtClean="0"/>
              <a:t>熱身運動</a:t>
            </a:r>
            <a:r>
              <a:rPr lang="en-US" altLang="zh-TW" sz="3200" dirty="0" smtClean="0"/>
              <a:t>)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836712"/>
            <a:ext cx="5298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1.</a:t>
            </a:r>
            <a:r>
              <a:rPr lang="zh-TW" altLang="en-US" sz="2800" dirty="0" smtClean="0"/>
              <a:t> 從經文主題著手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找類似的話題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084168" y="908720"/>
            <a:ext cx="2335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2.</a:t>
            </a:r>
            <a:r>
              <a:rPr lang="zh-TW" altLang="en-US" sz="2800" dirty="0" smtClean="0"/>
              <a:t> 從報章雜誌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3501008"/>
            <a:ext cx="1976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3.</a:t>
            </a:r>
            <a:r>
              <a:rPr lang="zh-TW" altLang="en-US" sz="2800" dirty="0" smtClean="0"/>
              <a:t> 統計資料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759466" y="3645024"/>
            <a:ext cx="43845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4.</a:t>
            </a:r>
            <a:r>
              <a:rPr lang="zh-TW" altLang="en-US" sz="2800" dirty="0" smtClean="0"/>
              <a:t> 通用的 俗語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常用的成語</a:t>
            </a:r>
            <a:endParaRPr lang="en-US" sz="2800" dirty="0"/>
          </a:p>
        </p:txBody>
      </p:sp>
      <p:pic>
        <p:nvPicPr>
          <p:cNvPr id="7" name="Picture 6" descr="biblical_the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268760"/>
            <a:ext cx="2286000" cy="1552575"/>
          </a:xfrm>
          <a:prstGeom prst="rect">
            <a:avLst/>
          </a:prstGeom>
        </p:spPr>
      </p:pic>
      <p:pic>
        <p:nvPicPr>
          <p:cNvPr id="8" name="Picture 7" descr="newpap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1700808"/>
            <a:ext cx="2733675" cy="1666875"/>
          </a:xfrm>
          <a:prstGeom prst="rect">
            <a:avLst/>
          </a:prstGeom>
        </p:spPr>
      </p:pic>
      <p:pic>
        <p:nvPicPr>
          <p:cNvPr id="9" name="Picture 8" descr="statistical dat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437112"/>
            <a:ext cx="2533650" cy="1809750"/>
          </a:xfrm>
          <a:prstGeom prst="rect">
            <a:avLst/>
          </a:prstGeom>
        </p:spPr>
      </p:pic>
      <p:pic>
        <p:nvPicPr>
          <p:cNvPr id="10" name="Picture 9" descr="idioms_phras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8184" y="4293096"/>
            <a:ext cx="21336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8864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</a:rPr>
              <a:t>行為模式的見證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623731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應用練習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63688" y="6165304"/>
            <a:ext cx="6375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1. </a:t>
            </a:r>
            <a:r>
              <a:rPr lang="zh-TW" altLang="en-US" sz="2800" dirty="0" smtClean="0"/>
              <a:t>向你旁邊的人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談你生平解決最大困難</a:t>
            </a:r>
            <a:endParaRPr lang="en-US" sz="2800" dirty="0"/>
          </a:p>
        </p:txBody>
      </p:sp>
      <p:sp>
        <p:nvSpPr>
          <p:cNvPr id="18" name="Flowchart: Alternate Process 17"/>
          <p:cNvSpPr/>
          <p:nvPr/>
        </p:nvSpPr>
        <p:spPr>
          <a:xfrm>
            <a:off x="4283968" y="1052736"/>
            <a:ext cx="4392488" cy="612648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ituation（</a:t>
            </a:r>
            <a:r>
              <a:rPr lang="zh-TW" altLang="en-US" dirty="0" smtClean="0">
                <a:solidFill>
                  <a:srgbClr val="FF0000"/>
                </a:solidFill>
              </a:rPr>
              <a:t>背景）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6372200" y="1628800"/>
            <a:ext cx="4846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" name="Flowchart: Alternate Process 19"/>
          <p:cNvSpPr/>
          <p:nvPr/>
        </p:nvSpPr>
        <p:spPr>
          <a:xfrm>
            <a:off x="4355976" y="2204864"/>
            <a:ext cx="4392488" cy="612648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O</a:t>
            </a:r>
            <a:r>
              <a:rPr lang="en-US" dirty="0" smtClean="0">
                <a:solidFill>
                  <a:srgbClr val="FF0000"/>
                </a:solidFill>
              </a:rPr>
              <a:t>bstacle　（</a:t>
            </a:r>
            <a:r>
              <a:rPr lang="zh-TW" altLang="en-US" dirty="0" smtClean="0">
                <a:solidFill>
                  <a:srgbClr val="FF0000"/>
                </a:solidFill>
              </a:rPr>
              <a:t>困難）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Down Arrow 20"/>
          <p:cNvSpPr/>
          <p:nvPr/>
        </p:nvSpPr>
        <p:spPr>
          <a:xfrm>
            <a:off x="6372200" y="2780928"/>
            <a:ext cx="4846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Flowchart: Alternate Process 21"/>
          <p:cNvSpPr/>
          <p:nvPr/>
        </p:nvSpPr>
        <p:spPr>
          <a:xfrm>
            <a:off x="4427984" y="3356992"/>
            <a:ext cx="4392488" cy="612648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ction　（</a:t>
            </a:r>
            <a:r>
              <a:rPr lang="zh-TW" altLang="en-US" dirty="0" smtClean="0">
                <a:solidFill>
                  <a:srgbClr val="FF0000"/>
                </a:solidFill>
              </a:rPr>
              <a:t>行動）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Down Arrow 22"/>
          <p:cNvSpPr/>
          <p:nvPr/>
        </p:nvSpPr>
        <p:spPr>
          <a:xfrm>
            <a:off x="6372200" y="3933056"/>
            <a:ext cx="4846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4" name="Flowchart: Alternate Process 23"/>
          <p:cNvSpPr/>
          <p:nvPr/>
        </p:nvSpPr>
        <p:spPr>
          <a:xfrm>
            <a:off x="4427984" y="4509120"/>
            <a:ext cx="4536504" cy="612648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R</a:t>
            </a:r>
            <a:r>
              <a:rPr lang="en-US" dirty="0" smtClean="0">
                <a:solidFill>
                  <a:srgbClr val="FF0000"/>
                </a:solidFill>
              </a:rPr>
              <a:t>esult　　（</a:t>
            </a:r>
            <a:r>
              <a:rPr lang="zh-TW" altLang="en-US" dirty="0" smtClean="0">
                <a:solidFill>
                  <a:srgbClr val="FF0000"/>
                </a:solidFill>
              </a:rPr>
              <a:t>結果）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6" name="Picture 25" descr="self_introduction_inter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980728"/>
            <a:ext cx="3672408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332656"/>
            <a:ext cx="3887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/>
              <a:t>練習</a:t>
            </a:r>
            <a:r>
              <a:rPr lang="en-US" altLang="zh-TW" sz="3200" dirty="0" smtClean="0"/>
              <a:t>:  </a:t>
            </a:r>
            <a:r>
              <a:rPr lang="zh-TW" altLang="en-US" sz="3200" dirty="0" smtClean="0"/>
              <a:t>使徒  </a:t>
            </a:r>
            <a:r>
              <a:rPr lang="en-US" altLang="zh-TW" sz="3200" dirty="0" smtClean="0"/>
              <a:t>16: 16-34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484784"/>
            <a:ext cx="33698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/>
              <a:t>1.</a:t>
            </a:r>
            <a:r>
              <a:rPr lang="zh-TW" altLang="en-US" sz="3200" dirty="0" smtClean="0"/>
              <a:t>建議查經的主題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2420888"/>
            <a:ext cx="2549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/>
              <a:t>2.</a:t>
            </a:r>
            <a:r>
              <a:rPr lang="zh-TW" altLang="en-US" sz="3200" dirty="0" smtClean="0"/>
              <a:t>建議開場白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3212976"/>
            <a:ext cx="4283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/>
              <a:t>3.</a:t>
            </a:r>
            <a:r>
              <a:rPr lang="zh-TW" altLang="en-US" sz="3200" dirty="0" smtClean="0"/>
              <a:t> 列出本次查經的重點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4149080"/>
            <a:ext cx="64379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/>
              <a:t>4.</a:t>
            </a:r>
            <a:r>
              <a:rPr lang="zh-TW" altLang="en-US" sz="3200" dirty="0" smtClean="0"/>
              <a:t> 有什麼應用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可以讓組員去思考的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683568" y="5157192"/>
            <a:ext cx="7771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/>
              <a:t>5.</a:t>
            </a:r>
            <a:r>
              <a:rPr lang="zh-TW" altLang="en-US" sz="3200" dirty="0" smtClean="0"/>
              <a:t> 有那些問題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可以考慮刪去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如果時間不足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892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/>
              <a:t>1.</a:t>
            </a:r>
            <a:r>
              <a:rPr lang="zh-CN" altLang="en-US" sz="2000" dirty="0" smtClean="0"/>
              <a:t>有人认为一个人快乐与否，幸福与否，完全由命运安排你同意吗</a:t>
            </a:r>
            <a:r>
              <a:rPr lang="en-US" sz="2000" dirty="0" smtClean="0"/>
              <a:t>?</a:t>
            </a:r>
            <a:r>
              <a:rPr lang="zh-CN" altLang="en-US" sz="2000" dirty="0" smtClean="0"/>
              <a:t>为什么</a:t>
            </a:r>
            <a:r>
              <a:rPr lang="en-US" sz="2000" dirty="0" smtClean="0"/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548680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2.</a:t>
            </a:r>
            <a:r>
              <a:rPr lang="zh-CN" altLang="en-US" sz="2000" dirty="0" smtClean="0">
                <a:solidFill>
                  <a:srgbClr val="FF0000"/>
                </a:solidFill>
              </a:rPr>
              <a:t>请介绍这段经文中曾出现过的人物，他们身份是什么</a:t>
            </a:r>
            <a:r>
              <a:rPr lang="en-US" sz="2000" dirty="0" smtClean="0">
                <a:solidFill>
                  <a:srgbClr val="FF0000"/>
                </a:solidFill>
              </a:rPr>
              <a:t>?</a:t>
            </a:r>
            <a:r>
              <a:rPr lang="zh-CN" altLang="en-US" sz="2000" dirty="0" smtClean="0">
                <a:solidFill>
                  <a:srgbClr val="FF0000"/>
                </a:solidFill>
              </a:rPr>
              <a:t>你觉得主角是谁</a:t>
            </a:r>
            <a:r>
              <a:rPr lang="en-US" sz="2000" dirty="0" smtClean="0">
                <a:solidFill>
                  <a:srgbClr val="FF0000"/>
                </a:solidFill>
              </a:rPr>
              <a:t>?  (</a:t>
            </a:r>
            <a:r>
              <a:rPr lang="zh-CN" altLang="en-US" sz="2000" dirty="0" smtClean="0">
                <a:solidFill>
                  <a:srgbClr val="FF0000"/>
                </a:solidFill>
              </a:rPr>
              <a:t>最重要的两组人是谁</a:t>
            </a:r>
            <a:r>
              <a:rPr lang="en-US" sz="2000" dirty="0" smtClean="0">
                <a:solidFill>
                  <a:srgbClr val="FF0000"/>
                </a:solidFill>
              </a:rPr>
              <a:t>?)</a:t>
            </a:r>
            <a:r>
              <a:rPr lang="zh-CN" altLang="en-US" sz="2000" dirty="0" smtClean="0">
                <a:solidFill>
                  <a:srgbClr val="FF0000"/>
                </a:solidFill>
              </a:rPr>
              <a:t>何以见得</a:t>
            </a:r>
            <a:r>
              <a:rPr lang="en-US" sz="2000" dirty="0" smtClean="0">
                <a:solidFill>
                  <a:srgbClr val="FF0000"/>
                </a:solidFill>
              </a:rPr>
              <a:t>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68760"/>
            <a:ext cx="9036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C000"/>
                </a:solidFill>
              </a:rPr>
              <a:t>3</a:t>
            </a:r>
            <a:r>
              <a:rPr lang="zh-CN" altLang="en-US" sz="2000" dirty="0" smtClean="0">
                <a:solidFill>
                  <a:srgbClr val="FFC000"/>
                </a:solidFill>
              </a:rPr>
              <a:t>．无独有偶，两组主角</a:t>
            </a:r>
            <a:r>
              <a:rPr lang="en-US" sz="2000" dirty="0" smtClean="0">
                <a:solidFill>
                  <a:srgbClr val="FFC000"/>
                </a:solidFill>
              </a:rPr>
              <a:t>(</a:t>
            </a:r>
            <a:r>
              <a:rPr lang="zh-CN" altLang="en-US" sz="2000" dirty="0" smtClean="0">
                <a:solidFill>
                  <a:srgbClr val="FFC000"/>
                </a:solidFill>
              </a:rPr>
              <a:t>保罗、西拉及禁卒</a:t>
            </a:r>
            <a:r>
              <a:rPr lang="en-US" sz="2000" dirty="0" smtClean="0">
                <a:solidFill>
                  <a:srgbClr val="FFC000"/>
                </a:solidFill>
              </a:rPr>
              <a:t>)</a:t>
            </a:r>
            <a:r>
              <a:rPr lang="zh-CN" altLang="en-US" sz="2000" dirty="0" smtClean="0">
                <a:solidFill>
                  <a:srgbClr val="FFC000"/>
                </a:solidFill>
              </a:rPr>
              <a:t>均遭遇不幸。</a:t>
            </a:r>
            <a:r>
              <a:rPr lang="en-US" sz="2000" dirty="0" smtClean="0">
                <a:solidFill>
                  <a:srgbClr val="FFC000"/>
                </a:solidFill>
              </a:rPr>
              <a:t>3.1</a:t>
            </a:r>
            <a:r>
              <a:rPr lang="zh-CN" altLang="en-US" sz="2000" dirty="0" smtClean="0">
                <a:solidFill>
                  <a:srgbClr val="FFC000"/>
                </a:solidFill>
              </a:rPr>
              <a:t>保罗、西拉有什么不幸遭遇</a:t>
            </a:r>
            <a:r>
              <a:rPr lang="en-US" sz="2000" dirty="0" smtClean="0">
                <a:solidFill>
                  <a:srgbClr val="FFC000"/>
                </a:solidFill>
              </a:rPr>
              <a:t>?</a:t>
            </a:r>
            <a:r>
              <a:rPr lang="zh-CN" altLang="en-US" sz="2000" dirty="0" smtClean="0">
                <a:solidFill>
                  <a:srgbClr val="FFC000"/>
                </a:solidFill>
              </a:rPr>
              <a:t>起因是什么</a:t>
            </a:r>
            <a:r>
              <a:rPr lang="en-US" sz="2000" dirty="0" smtClean="0">
                <a:solidFill>
                  <a:srgbClr val="FFC000"/>
                </a:solidFill>
              </a:rPr>
              <a:t>?</a:t>
            </a:r>
            <a:r>
              <a:rPr lang="zh-CN" altLang="en-US" sz="2000" dirty="0" smtClean="0">
                <a:solidFill>
                  <a:srgbClr val="FFC000"/>
                </a:solidFill>
              </a:rPr>
              <a:t>你是否有过类似的遭遇</a:t>
            </a:r>
            <a:r>
              <a:rPr lang="en-US" sz="2000" dirty="0" smtClean="0">
                <a:solidFill>
                  <a:srgbClr val="FFC000"/>
                </a:solidFill>
              </a:rPr>
              <a:t>?</a:t>
            </a:r>
          </a:p>
          <a:p>
            <a:r>
              <a:rPr lang="en-US" sz="2000" dirty="0" smtClean="0">
                <a:solidFill>
                  <a:srgbClr val="FFC000"/>
                </a:solidFill>
              </a:rPr>
              <a:t>3.2</a:t>
            </a:r>
            <a:r>
              <a:rPr lang="zh-CN" altLang="en-US" sz="2000" dirty="0" smtClean="0">
                <a:solidFill>
                  <a:srgbClr val="FFC000"/>
                </a:solidFill>
              </a:rPr>
              <a:t>禁卒又有什么不幸遭遇</a:t>
            </a:r>
            <a:r>
              <a:rPr lang="en-US" sz="2000" dirty="0" smtClean="0">
                <a:solidFill>
                  <a:srgbClr val="FFC000"/>
                </a:solidFill>
              </a:rPr>
              <a:t>?</a:t>
            </a:r>
            <a:r>
              <a:rPr lang="zh-CN" altLang="en-US" sz="2000" dirty="0" smtClean="0">
                <a:solidFill>
                  <a:srgbClr val="FFC000"/>
                </a:solidFill>
              </a:rPr>
              <a:t>起因是什么</a:t>
            </a:r>
            <a:r>
              <a:rPr lang="en-US" sz="2000" dirty="0" smtClean="0">
                <a:solidFill>
                  <a:srgbClr val="FFC000"/>
                </a:solidFill>
              </a:rPr>
              <a:t>?</a:t>
            </a:r>
            <a:r>
              <a:rPr lang="zh-CN" altLang="en-US" sz="2000" dirty="0" smtClean="0">
                <a:solidFill>
                  <a:srgbClr val="FFC000"/>
                </a:solidFill>
              </a:rPr>
              <a:t>这种情形你曾否遭遇过</a:t>
            </a:r>
            <a:r>
              <a:rPr lang="en-US" sz="2000" dirty="0" smtClean="0">
                <a:solidFill>
                  <a:srgbClr val="FFC000"/>
                </a:solidFill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42088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4</a:t>
            </a:r>
            <a:r>
              <a:rPr lang="zh-CN" altLang="en-US" sz="2000" dirty="0" smtClean="0"/>
              <a:t>若你是保罗、西拉，碰到这样的遭遇，好心救了一个人，反被诬告指控被剥光衣服当众侮辱，且被打至遍体鳞伤又被锁上木狗，关在死囚狱中，你有何反应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3140968"/>
            <a:ext cx="55627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B050"/>
                </a:solidFill>
              </a:rPr>
              <a:t>5</a:t>
            </a:r>
            <a:r>
              <a:rPr lang="zh-CN" altLang="en-US" sz="2000" dirty="0" smtClean="0">
                <a:solidFill>
                  <a:srgbClr val="00B050"/>
                </a:solidFill>
              </a:rPr>
              <a:t>．若你是禁卒，在这情形下，你又会有何反应</a:t>
            </a:r>
            <a:r>
              <a:rPr lang="en-US" sz="2000" dirty="0" smtClean="0">
                <a:solidFill>
                  <a:srgbClr val="00B050"/>
                </a:solidFill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3573016"/>
            <a:ext cx="8287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</a:rPr>
              <a:t>．</a:t>
            </a:r>
            <a:r>
              <a:rPr lang="zh-CN" altLang="en-US" sz="2000" dirty="0" smtClean="0">
                <a:solidFill>
                  <a:schemeClr val="accent2">
                    <a:lumMod val="75000"/>
                  </a:schemeClr>
                </a:solidFill>
              </a:rPr>
              <a:t>现在，让我们看看禁卒实际的反应吧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!</a:t>
            </a:r>
            <a:r>
              <a:rPr lang="zh-CN" altLang="en-US" sz="2000" dirty="0" smtClean="0">
                <a:solidFill>
                  <a:schemeClr val="accent2">
                    <a:lumMod val="75000"/>
                  </a:schemeClr>
                </a:solidFill>
              </a:rPr>
              <a:t>为何他这样想不通，出此下策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4077072"/>
            <a:ext cx="8759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7</a:t>
            </a:r>
            <a:r>
              <a:rPr lang="zh-CN" altLang="en-US" sz="2000" dirty="0" smtClean="0"/>
              <a:t>．就保罗、西拉和禁卒之遭遇作一比较，你认为谁更不幸，更无辜</a:t>
            </a:r>
            <a:r>
              <a:rPr lang="en-US" sz="2000" dirty="0" smtClean="0"/>
              <a:t>?</a:t>
            </a:r>
            <a:r>
              <a:rPr lang="zh-CN" altLang="en-US" sz="2000" dirty="0" smtClean="0"/>
              <a:t>为什么</a:t>
            </a:r>
            <a:r>
              <a:rPr lang="en-US" sz="2000" dirty="0" smtClean="0"/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4509120"/>
            <a:ext cx="4023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8</a:t>
            </a:r>
            <a:r>
              <a:rPr lang="zh-CN" altLang="en-US" sz="2000" dirty="0" smtClean="0">
                <a:solidFill>
                  <a:srgbClr val="FF0000"/>
                </a:solidFill>
              </a:rPr>
              <a:t>．然而，保罗、西拉的反应如何</a:t>
            </a:r>
            <a:r>
              <a:rPr lang="en-US" sz="2000" dirty="0" smtClean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5013176"/>
            <a:ext cx="91534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9</a:t>
            </a:r>
            <a:r>
              <a:rPr lang="zh-CN" altLang="en-US" sz="2000" dirty="0" smtClean="0"/>
              <a:t>．为何保罗、西拉与那禁卒面对不幸、逆境、灾难的时候，有这么不同的反应</a:t>
            </a:r>
            <a:r>
              <a:rPr lang="en-US" sz="2000" dirty="0" smtClean="0"/>
              <a:t>?</a:t>
            </a:r>
          </a:p>
          <a:p>
            <a:r>
              <a:rPr lang="en-US" sz="2000" dirty="0" smtClean="0"/>
              <a:t>(</a:t>
            </a:r>
            <a:r>
              <a:rPr lang="zh-CN" altLang="en-US" sz="2000" dirty="0" smtClean="0"/>
              <a:t>何以信神或有信仰的人跟不信神的人有这么大的分别</a:t>
            </a:r>
            <a:r>
              <a:rPr lang="en-US" sz="2000" dirty="0" smtClean="0"/>
              <a:t>?)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9512" y="5733256"/>
            <a:ext cx="7350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10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</a:rPr>
              <a:t>．监门开了，铁链松了以後，保罗的反应如何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?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</a:rPr>
              <a:t>为何他们不走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237312"/>
            <a:ext cx="43845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</a:rPr>
              <a:t>11</a:t>
            </a:r>
            <a:r>
              <a:rPr lang="zh-CN" altLang="en-US" sz="2000" dirty="0" smtClean="0">
                <a:solidFill>
                  <a:srgbClr val="7030A0"/>
                </a:solidFill>
              </a:rPr>
              <a:t>．禁卒为何会信</a:t>
            </a:r>
            <a:r>
              <a:rPr lang="en-US" sz="2000" dirty="0" smtClean="0">
                <a:solidFill>
                  <a:srgbClr val="7030A0"/>
                </a:solidFill>
              </a:rPr>
              <a:t>?</a:t>
            </a:r>
            <a:r>
              <a:rPr lang="zh-CN" altLang="en-US" sz="2000" dirty="0" smtClean="0">
                <a:solidFill>
                  <a:srgbClr val="7030A0"/>
                </a:solidFill>
              </a:rPr>
              <a:t>信主后有何改变</a:t>
            </a:r>
            <a:r>
              <a:rPr lang="zh-CN" altLang="en-US" dirty="0" smtClean="0">
                <a:solidFill>
                  <a:srgbClr val="7030A0"/>
                </a:solidFill>
              </a:rPr>
              <a:t>？</a:t>
            </a:r>
            <a:endParaRPr lang="en-US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683568" y="764704"/>
            <a:ext cx="2952328" cy="1656184"/>
            <a:chOff x="683568" y="764704"/>
            <a:chExt cx="2952328" cy="1656184"/>
          </a:xfrm>
        </p:grpSpPr>
        <p:grpSp>
          <p:nvGrpSpPr>
            <p:cNvPr id="4" name="Group 3"/>
            <p:cNvGrpSpPr/>
            <p:nvPr/>
          </p:nvGrpSpPr>
          <p:grpSpPr>
            <a:xfrm>
              <a:off x="1907704" y="764704"/>
              <a:ext cx="648072" cy="369332"/>
              <a:chOff x="2483768" y="1340768"/>
              <a:chExt cx="648072" cy="369332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2483768" y="1340768"/>
                <a:ext cx="648072" cy="3600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2483768" y="1340768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dirty="0" smtClean="0"/>
                  <a:t>組長</a:t>
                </a:r>
                <a:endParaRPr lang="en-US" dirty="0"/>
              </a:p>
            </p:txBody>
          </p:sp>
        </p:grpSp>
        <p:sp>
          <p:nvSpPr>
            <p:cNvPr id="5" name="Oval 4"/>
            <p:cNvSpPr/>
            <p:nvPr/>
          </p:nvSpPr>
          <p:spPr>
            <a:xfrm>
              <a:off x="683568" y="980728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115616" y="1484784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1691680" y="2060848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2483768" y="2060848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2915816" y="1484784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3275856" y="836712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4048" y="4077072"/>
            <a:ext cx="2952328" cy="1656184"/>
            <a:chOff x="683568" y="764704"/>
            <a:chExt cx="2952328" cy="1656184"/>
          </a:xfrm>
        </p:grpSpPr>
        <p:grpSp>
          <p:nvGrpSpPr>
            <p:cNvPr id="13" name="Group 12"/>
            <p:cNvGrpSpPr/>
            <p:nvPr/>
          </p:nvGrpSpPr>
          <p:grpSpPr>
            <a:xfrm>
              <a:off x="1907704" y="764704"/>
              <a:ext cx="648072" cy="369332"/>
              <a:chOff x="2483768" y="1340768"/>
              <a:chExt cx="648072" cy="369332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2483768" y="1340768"/>
                <a:ext cx="648072" cy="3600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483768" y="1340768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dirty="0" smtClean="0"/>
                  <a:t>組長</a:t>
                </a:r>
                <a:endParaRPr lang="en-US" dirty="0"/>
              </a:p>
            </p:txBody>
          </p:sp>
        </p:grpSp>
        <p:sp>
          <p:nvSpPr>
            <p:cNvPr id="14" name="Oval 13"/>
            <p:cNvSpPr/>
            <p:nvPr/>
          </p:nvSpPr>
          <p:spPr>
            <a:xfrm>
              <a:off x="683568" y="980728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115616" y="1484784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691680" y="2060848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2483768" y="2060848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2915816" y="1484784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3275856" y="836712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148064" y="836712"/>
            <a:ext cx="2952328" cy="1656184"/>
            <a:chOff x="683568" y="764704"/>
            <a:chExt cx="2952328" cy="1656184"/>
          </a:xfrm>
        </p:grpSpPr>
        <p:grpSp>
          <p:nvGrpSpPr>
            <p:cNvPr id="23" name="Group 22"/>
            <p:cNvGrpSpPr/>
            <p:nvPr/>
          </p:nvGrpSpPr>
          <p:grpSpPr>
            <a:xfrm>
              <a:off x="1907704" y="764704"/>
              <a:ext cx="648072" cy="369332"/>
              <a:chOff x="2483768" y="1340768"/>
              <a:chExt cx="648072" cy="369332"/>
            </a:xfrm>
          </p:grpSpPr>
          <p:sp>
            <p:nvSpPr>
              <p:cNvPr id="30" name="Oval 29"/>
              <p:cNvSpPr/>
              <p:nvPr/>
            </p:nvSpPr>
            <p:spPr>
              <a:xfrm>
                <a:off x="2483768" y="1340768"/>
                <a:ext cx="648072" cy="3600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483768" y="1340768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dirty="0" smtClean="0"/>
                  <a:t>組長</a:t>
                </a:r>
                <a:endParaRPr lang="en-US" dirty="0"/>
              </a:p>
            </p:txBody>
          </p:sp>
        </p:grpSp>
        <p:sp>
          <p:nvSpPr>
            <p:cNvPr id="24" name="Oval 23"/>
            <p:cNvSpPr/>
            <p:nvPr/>
          </p:nvSpPr>
          <p:spPr>
            <a:xfrm>
              <a:off x="683568" y="980728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115616" y="1484784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691680" y="2060848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2483768" y="2060848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2915816" y="1484784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3275856" y="836712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83568" y="4005064"/>
            <a:ext cx="2952328" cy="1656184"/>
            <a:chOff x="683568" y="764704"/>
            <a:chExt cx="2952328" cy="1656184"/>
          </a:xfrm>
        </p:grpSpPr>
        <p:grpSp>
          <p:nvGrpSpPr>
            <p:cNvPr id="33" name="Group 32"/>
            <p:cNvGrpSpPr/>
            <p:nvPr/>
          </p:nvGrpSpPr>
          <p:grpSpPr>
            <a:xfrm>
              <a:off x="1907704" y="764704"/>
              <a:ext cx="648072" cy="369332"/>
              <a:chOff x="2483768" y="1340768"/>
              <a:chExt cx="648072" cy="369332"/>
            </a:xfrm>
          </p:grpSpPr>
          <p:sp>
            <p:nvSpPr>
              <p:cNvPr id="40" name="Oval 39"/>
              <p:cNvSpPr/>
              <p:nvPr/>
            </p:nvSpPr>
            <p:spPr>
              <a:xfrm>
                <a:off x="2483768" y="1340768"/>
                <a:ext cx="648072" cy="3600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483768" y="1340768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dirty="0" smtClean="0"/>
                  <a:t>組長</a:t>
                </a:r>
                <a:endParaRPr lang="en-US" dirty="0"/>
              </a:p>
            </p:txBody>
          </p:sp>
        </p:grpSp>
        <p:sp>
          <p:nvSpPr>
            <p:cNvPr id="34" name="Oval 33"/>
            <p:cNvSpPr/>
            <p:nvPr/>
          </p:nvSpPr>
          <p:spPr>
            <a:xfrm>
              <a:off x="683568" y="980728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1115616" y="1484784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1691680" y="2060848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2483768" y="2060848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915816" y="1484784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275856" y="836712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3" name="Straight Arrow Connector 42"/>
          <p:cNvCxnSpPr>
            <a:stCxn id="3" idx="1"/>
            <a:endCxn id="5" idx="6"/>
          </p:cNvCxnSpPr>
          <p:nvPr/>
        </p:nvCxnSpPr>
        <p:spPr>
          <a:xfrm flipH="1">
            <a:off x="1043608" y="949370"/>
            <a:ext cx="864096" cy="21137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6" idx="7"/>
          </p:cNvCxnSpPr>
          <p:nvPr/>
        </p:nvCxnSpPr>
        <p:spPr>
          <a:xfrm flipH="1">
            <a:off x="1422929" y="1124744"/>
            <a:ext cx="700799" cy="41276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" idx="2"/>
            <a:endCxn id="7" idx="0"/>
          </p:cNvCxnSpPr>
          <p:nvPr/>
        </p:nvCxnSpPr>
        <p:spPr>
          <a:xfrm flipH="1">
            <a:off x="1871700" y="1134036"/>
            <a:ext cx="359170" cy="9268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8" idx="0"/>
          </p:cNvCxnSpPr>
          <p:nvPr/>
        </p:nvCxnSpPr>
        <p:spPr>
          <a:xfrm>
            <a:off x="2339752" y="1124744"/>
            <a:ext cx="324036" cy="9361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9" idx="1"/>
          </p:cNvCxnSpPr>
          <p:nvPr/>
        </p:nvCxnSpPr>
        <p:spPr>
          <a:xfrm>
            <a:off x="2483768" y="1052736"/>
            <a:ext cx="484775" cy="4847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2" idx="6"/>
            <a:endCxn id="10" idx="2"/>
          </p:cNvCxnSpPr>
          <p:nvPr/>
        </p:nvCxnSpPr>
        <p:spPr>
          <a:xfrm>
            <a:off x="2555776" y="944724"/>
            <a:ext cx="720080" cy="7200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31" idx="2"/>
          </p:cNvCxnSpPr>
          <p:nvPr/>
        </p:nvCxnSpPr>
        <p:spPr>
          <a:xfrm flipH="1">
            <a:off x="5868144" y="1206044"/>
            <a:ext cx="827222" cy="41811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endCxn id="28" idx="2"/>
          </p:cNvCxnSpPr>
          <p:nvPr/>
        </p:nvCxnSpPr>
        <p:spPr>
          <a:xfrm>
            <a:off x="5940152" y="1700808"/>
            <a:ext cx="1440160" cy="360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28" idx="3"/>
            <a:endCxn id="25" idx="5"/>
          </p:cNvCxnSpPr>
          <p:nvPr/>
        </p:nvCxnSpPr>
        <p:spPr>
          <a:xfrm flipH="1">
            <a:off x="5887425" y="1864105"/>
            <a:ext cx="154561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endCxn id="41" idx="1"/>
          </p:cNvCxnSpPr>
          <p:nvPr/>
        </p:nvCxnSpPr>
        <p:spPr>
          <a:xfrm flipV="1">
            <a:off x="1043608" y="4189730"/>
            <a:ext cx="864096" cy="17537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7" idx="1"/>
            <a:endCxn id="41" idx="2"/>
          </p:cNvCxnSpPr>
          <p:nvPr/>
        </p:nvCxnSpPr>
        <p:spPr>
          <a:xfrm flipH="1" flipV="1">
            <a:off x="2230870" y="4374396"/>
            <a:ext cx="305625" cy="97953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endCxn id="35" idx="7"/>
          </p:cNvCxnSpPr>
          <p:nvPr/>
        </p:nvCxnSpPr>
        <p:spPr>
          <a:xfrm flipH="1">
            <a:off x="1422929" y="4293096"/>
            <a:ext cx="556783" cy="484775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endCxn id="36" idx="0"/>
          </p:cNvCxnSpPr>
          <p:nvPr/>
        </p:nvCxnSpPr>
        <p:spPr>
          <a:xfrm flipH="1">
            <a:off x="1871700" y="4445496"/>
            <a:ext cx="260413" cy="855712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endCxn id="38" idx="1"/>
          </p:cNvCxnSpPr>
          <p:nvPr/>
        </p:nvCxnSpPr>
        <p:spPr>
          <a:xfrm>
            <a:off x="2483768" y="4293096"/>
            <a:ext cx="484775" cy="484775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41" idx="3"/>
            <a:endCxn id="39" idx="2"/>
          </p:cNvCxnSpPr>
          <p:nvPr/>
        </p:nvCxnSpPr>
        <p:spPr>
          <a:xfrm>
            <a:off x="2554035" y="4189730"/>
            <a:ext cx="721821" cy="67362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>
            <a:off x="5364088" y="4221088"/>
            <a:ext cx="864096" cy="21137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>
            <a:off x="6876256" y="4221088"/>
            <a:ext cx="720080" cy="7200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5724128" y="4365104"/>
            <a:ext cx="700799" cy="41276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endCxn id="16" idx="0"/>
          </p:cNvCxnSpPr>
          <p:nvPr/>
        </p:nvCxnSpPr>
        <p:spPr>
          <a:xfrm flipH="1">
            <a:off x="6192180" y="4365104"/>
            <a:ext cx="1367282" cy="10081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18" idx="2"/>
          </p:cNvCxnSpPr>
          <p:nvPr/>
        </p:nvCxnSpPr>
        <p:spPr>
          <a:xfrm flipH="1" flipV="1">
            <a:off x="5796136" y="4941168"/>
            <a:ext cx="1440160" cy="360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endCxn id="14" idx="6"/>
          </p:cNvCxnSpPr>
          <p:nvPr/>
        </p:nvCxnSpPr>
        <p:spPr>
          <a:xfrm flipH="1" flipV="1">
            <a:off x="5364088" y="4473116"/>
            <a:ext cx="1545614" cy="9001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6804248" y="4365104"/>
            <a:ext cx="484775" cy="4847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3491880" y="18864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</a:rPr>
              <a:t>成功的討論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67544" y="47667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1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724128" y="620688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2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39552" y="342900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3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292080" y="3501008"/>
            <a:ext cx="321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4</a:t>
            </a:r>
            <a:endParaRPr lang="en-US" sz="32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</TotalTime>
  <Words>1099</Words>
  <Application>Microsoft Office PowerPoint</Application>
  <PresentationFormat>On-screen Show (4:3)</PresentationFormat>
  <Paragraphs>113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Fu-Lin Hou</dc:creator>
  <cp:lastModifiedBy>Fu-Lin Hou</cp:lastModifiedBy>
  <cp:revision>184</cp:revision>
  <dcterms:created xsi:type="dcterms:W3CDTF">2013-02-24T06:13:56Z</dcterms:created>
  <dcterms:modified xsi:type="dcterms:W3CDTF">2013-03-31T06:18:51Z</dcterms:modified>
</cp:coreProperties>
</file>