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Override3.xml" ContentType="application/vnd.openxmlformats-officedocument.themeOverride+xml"/>
  <Override PartName="/ppt/theme/themeOverride4.xml" ContentType="application/vnd.openxmlformats-officedocument.themeOverr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0"/>
  </p:notesMasterIdLst>
  <p:sldIdLst>
    <p:sldId id="262" r:id="rId2"/>
    <p:sldId id="257" r:id="rId3"/>
    <p:sldId id="256" r:id="rId4"/>
    <p:sldId id="264" r:id="rId5"/>
    <p:sldId id="258" r:id="rId6"/>
    <p:sldId id="259" r:id="rId7"/>
    <p:sldId id="260" r:id="rId8"/>
    <p:sldId id="261" r:id="rId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4140" autoAdjust="0"/>
  </p:normalViewPr>
  <p:slideViewPr>
    <p:cSldViewPr>
      <p:cViewPr varScale="1">
        <p:scale>
          <a:sx n="79" d="100"/>
          <a:sy n="79" d="100"/>
        </p:scale>
        <p:origin x="-125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5057B69B-B5EB-4A0E-A837-13CEE8780E72}" type="datetimeFigureOut">
              <a:rPr lang="en-US"/>
              <a:pPr>
                <a:defRPr/>
              </a:pPr>
              <a:t>4/7/2013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0C90BE27-29D3-4C5C-821A-125798F495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zh.wikipedia.org/zh-hant/%E5%8D%A2%E5%88%9A%E4%BA%8B%E4%BB%B6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zh-TW" altLang="en-US" dirty="0" smtClean="0"/>
              <a:t>相見好</a:t>
            </a:r>
            <a:r>
              <a:rPr lang="en-US" altLang="zh-TW" dirty="0" smtClean="0"/>
              <a:t>,</a:t>
            </a:r>
            <a:r>
              <a:rPr lang="zh-TW" altLang="en-US" dirty="0" smtClean="0"/>
              <a:t>同住</a:t>
            </a:r>
            <a:endParaRPr lang="en-US" altLang="zh-TW" dirty="0" smtClean="0"/>
          </a:p>
          <a:p>
            <a:pPr eaLnBrk="1" hangingPunct="1"/>
            <a:r>
              <a:rPr lang="zh-TW" altLang="en-US" dirty="0" smtClean="0">
                <a:solidFill>
                  <a:srgbClr val="FF0000"/>
                </a:solidFill>
              </a:rPr>
              <a:t>難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eaLnBrk="1" hangingPunct="1"/>
            <a:r>
              <a:rPr lang="en-US" altLang="zh-TW" dirty="0" smtClean="0"/>
              <a:t>1</a:t>
            </a:r>
            <a:r>
              <a:rPr lang="zh-TW" altLang="en-US" dirty="0" smtClean="0"/>
              <a:t>個廚房</a:t>
            </a:r>
            <a:r>
              <a:rPr lang="en-US" altLang="zh-TW" dirty="0" smtClean="0"/>
              <a:t>,</a:t>
            </a:r>
            <a:r>
              <a:rPr lang="zh-TW" altLang="en-US" dirty="0" smtClean="0"/>
              <a:t>不能有</a:t>
            </a:r>
            <a:endParaRPr lang="en-US" altLang="zh-TW" dirty="0" smtClean="0"/>
          </a:p>
          <a:p>
            <a:pPr eaLnBrk="1" hangingPunct="1"/>
            <a:r>
              <a:rPr lang="en-US" altLang="zh-TW" dirty="0" smtClean="0">
                <a:solidFill>
                  <a:srgbClr val="FF0000"/>
                </a:solidFill>
              </a:rPr>
              <a:t>2</a:t>
            </a:r>
            <a:r>
              <a:rPr lang="zh-TW" altLang="en-US" dirty="0" smtClean="0">
                <a:solidFill>
                  <a:srgbClr val="FF0000"/>
                </a:solidFill>
              </a:rPr>
              <a:t> 個女人</a:t>
            </a:r>
            <a:endParaRPr lang="en-US" dirty="0" smtClean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90BE27-29D3-4C5C-821A-125798F495A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zh-TW" altLang="en-US" b="1" dirty="0" smtClean="0"/>
              <a:t>約翰福音</a:t>
            </a:r>
            <a:endParaRPr lang="en-US" dirty="0" smtClean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b="1" dirty="0" smtClean="0"/>
              <a:t>13:1</a:t>
            </a:r>
            <a:r>
              <a:rPr lang="en-US" dirty="0" smtClean="0"/>
              <a:t>  </a:t>
            </a:r>
            <a:r>
              <a:rPr lang="zh-TW" altLang="en-US" dirty="0" smtClean="0"/>
              <a:t>逾越節以前，耶穌知道自己離世歸父的時候到了。他既然愛世間屬自己的人，就</a:t>
            </a:r>
            <a:r>
              <a:rPr lang="zh-TW" altLang="en-US" sz="1800" b="1" dirty="0" smtClean="0">
                <a:solidFill>
                  <a:srgbClr val="FF0000"/>
                </a:solidFill>
              </a:rPr>
              <a:t>愛他們到底</a:t>
            </a:r>
            <a:r>
              <a:rPr lang="zh-TW" altLang="en-US" dirty="0" smtClean="0"/>
              <a:t>。</a:t>
            </a:r>
            <a:r>
              <a:rPr lang="en-US" dirty="0" smtClean="0"/>
              <a:t>2  </a:t>
            </a:r>
            <a:r>
              <a:rPr lang="zh-TW" altLang="en-US" dirty="0" smtClean="0"/>
              <a:t>吃晚飯的時候，魔鬼已將賣耶穌的意思放在西門的兒子加略人猶大心裡。</a:t>
            </a:r>
            <a:r>
              <a:rPr lang="en-US" dirty="0" smtClean="0"/>
              <a:t>3  </a:t>
            </a:r>
            <a:r>
              <a:rPr lang="zh-TW" altLang="en-US" dirty="0" smtClean="0"/>
              <a:t>耶穌知道父已將萬有交在他手裡，且知道自己是從神出來的，又要歸到神那裡去，</a:t>
            </a:r>
            <a:r>
              <a:rPr lang="en-US" dirty="0" smtClean="0"/>
              <a:t>4  </a:t>
            </a:r>
            <a:r>
              <a:rPr lang="zh-TW" altLang="en-US" dirty="0" smtClean="0"/>
              <a:t>就離席站起來，脫了衣服，拿一條手巾束腰，</a:t>
            </a:r>
            <a:r>
              <a:rPr lang="en-US" dirty="0" smtClean="0"/>
              <a:t>5  </a:t>
            </a:r>
            <a:r>
              <a:rPr lang="zh-TW" altLang="en-US" dirty="0" smtClean="0"/>
              <a:t>隨後把水倒在盆裡，就洗門徒的腳，並用自己所束的手巾擦乾。</a:t>
            </a:r>
            <a:r>
              <a:rPr lang="en-US" dirty="0" smtClean="0"/>
              <a:t>6  </a:t>
            </a:r>
            <a:r>
              <a:rPr lang="zh-TW" altLang="en-US" dirty="0" smtClean="0"/>
              <a:t>挨到西門彼得，彼得對他說：「主啊，你洗我的腳嗎？」</a:t>
            </a:r>
            <a:r>
              <a:rPr lang="en-US" dirty="0" smtClean="0"/>
              <a:t>7  </a:t>
            </a:r>
            <a:r>
              <a:rPr lang="zh-TW" altLang="en-US" dirty="0" smtClean="0"/>
              <a:t>耶穌回答說：「我所做的，你如今不知道，後來必明白。」</a:t>
            </a:r>
            <a:r>
              <a:rPr lang="en-US" dirty="0" smtClean="0"/>
              <a:t>8  </a:t>
            </a:r>
            <a:r>
              <a:rPr lang="zh-TW" altLang="en-US" dirty="0" smtClean="0"/>
              <a:t>彼得說：「你永不可洗我的腳！」耶穌說：「我若不洗你，你就與我無分了。」</a:t>
            </a:r>
            <a:r>
              <a:rPr lang="en-US" dirty="0" smtClean="0"/>
              <a:t>9  </a:t>
            </a:r>
            <a:r>
              <a:rPr lang="zh-TW" altLang="en-US" dirty="0" smtClean="0"/>
              <a:t>西門彼得說：「主啊，不但我的腳，連手和頭也要洗。」</a:t>
            </a:r>
            <a:r>
              <a:rPr lang="en-US" dirty="0" smtClean="0"/>
              <a:t>10  </a:t>
            </a:r>
            <a:r>
              <a:rPr lang="zh-TW" altLang="en-US" dirty="0" smtClean="0"/>
              <a:t>耶穌說：「凡洗過澡的人，只要把腳一洗，全身就乾淨了。你們是乾淨的，然而不都是乾淨的。」</a:t>
            </a:r>
            <a:r>
              <a:rPr lang="en-US" dirty="0" smtClean="0"/>
              <a:t>11  </a:t>
            </a:r>
            <a:r>
              <a:rPr lang="zh-TW" altLang="en-US" dirty="0" smtClean="0">
                <a:solidFill>
                  <a:srgbClr val="FF0000"/>
                </a:solidFill>
              </a:rPr>
              <a:t>耶穌原知道要賣他的是誰</a:t>
            </a:r>
            <a:r>
              <a:rPr lang="zh-TW" altLang="en-US" dirty="0" smtClean="0"/>
              <a:t>，所以說：「你們不都是乾淨的。」</a:t>
            </a:r>
            <a:r>
              <a:rPr lang="en-US" dirty="0" smtClean="0"/>
              <a:t>12  </a:t>
            </a:r>
            <a:r>
              <a:rPr lang="zh-TW" altLang="en-US" dirty="0" smtClean="0"/>
              <a:t>耶穌洗完了他們的腳，就穿上衣服，又坐下，對他們說：「我向你們所做的，你們明白嗎？</a:t>
            </a:r>
            <a:r>
              <a:rPr lang="en-US" dirty="0" smtClean="0"/>
              <a:t>13  </a:t>
            </a:r>
            <a:r>
              <a:rPr lang="zh-TW" altLang="en-US" dirty="0" smtClean="0"/>
              <a:t>你們稱呼我</a:t>
            </a:r>
            <a:r>
              <a:rPr lang="zh-TW" altLang="en-US" dirty="0" smtClean="0">
                <a:solidFill>
                  <a:srgbClr val="FF0000"/>
                </a:solidFill>
              </a:rPr>
              <a:t>夫子</a:t>
            </a:r>
            <a:r>
              <a:rPr lang="zh-TW" altLang="en-US" dirty="0" smtClean="0"/>
              <a:t>，稱呼我</a:t>
            </a:r>
            <a:r>
              <a:rPr lang="zh-TW" altLang="en-US" dirty="0" smtClean="0">
                <a:solidFill>
                  <a:srgbClr val="FF0000"/>
                </a:solidFill>
              </a:rPr>
              <a:t>主</a:t>
            </a:r>
            <a:r>
              <a:rPr lang="zh-TW" altLang="en-US" dirty="0" smtClean="0"/>
              <a:t>，你們說的不錯，我本來是。</a:t>
            </a:r>
            <a:r>
              <a:rPr lang="en-US" dirty="0" smtClean="0"/>
              <a:t>14  </a:t>
            </a:r>
            <a:r>
              <a:rPr lang="zh-TW" altLang="en-US" dirty="0" smtClean="0"/>
              <a:t>我是你們的主，你們的夫子，尚且洗你們的腳，你們也當</a:t>
            </a:r>
            <a:r>
              <a:rPr lang="zh-TW" altLang="en-US" dirty="0" smtClean="0">
                <a:solidFill>
                  <a:srgbClr val="FF0000"/>
                </a:solidFill>
              </a:rPr>
              <a:t>彼此洗腳</a:t>
            </a:r>
            <a:r>
              <a:rPr lang="zh-TW" altLang="en-US" dirty="0" smtClean="0"/>
              <a:t>。</a:t>
            </a:r>
            <a:r>
              <a:rPr lang="en-US" dirty="0" smtClean="0"/>
              <a:t>15  </a:t>
            </a:r>
            <a:r>
              <a:rPr lang="zh-TW" altLang="en-US" dirty="0" smtClean="0"/>
              <a:t>我給你們作了榜樣，叫你們照著我向你們所做的去做。</a:t>
            </a:r>
            <a:r>
              <a:rPr lang="en-US" dirty="0" smtClean="0"/>
              <a:t>16  </a:t>
            </a:r>
            <a:r>
              <a:rPr lang="zh-TW" altLang="en-US" dirty="0" smtClean="0"/>
              <a:t>我實實在在的告訴你們，</a:t>
            </a:r>
            <a:r>
              <a:rPr lang="zh-TW" altLang="en-US" dirty="0" smtClean="0">
                <a:solidFill>
                  <a:srgbClr val="FF0000"/>
                </a:solidFill>
              </a:rPr>
              <a:t>僕人不能大於主人</a:t>
            </a:r>
            <a:r>
              <a:rPr lang="zh-TW" altLang="en-US" dirty="0" smtClean="0"/>
              <a:t>，</a:t>
            </a:r>
            <a:r>
              <a:rPr lang="zh-TW" altLang="en-US" dirty="0" smtClean="0">
                <a:solidFill>
                  <a:srgbClr val="FF0000"/>
                </a:solidFill>
              </a:rPr>
              <a:t>差人也不能大於差他的人</a:t>
            </a:r>
            <a:r>
              <a:rPr lang="zh-TW" altLang="en-US" dirty="0" smtClean="0"/>
              <a:t>。</a:t>
            </a:r>
            <a:r>
              <a:rPr lang="en-US" dirty="0" smtClean="0"/>
              <a:t>17  </a:t>
            </a:r>
            <a:r>
              <a:rPr lang="zh-TW" altLang="en-US" dirty="0" smtClean="0"/>
              <a:t>你們既知道這事，若是去行就有福了。</a:t>
            </a:r>
            <a:r>
              <a:rPr lang="en-US" dirty="0" smtClean="0"/>
              <a:t>18  </a:t>
            </a:r>
            <a:r>
              <a:rPr lang="zh-TW" altLang="en-US" dirty="0" smtClean="0"/>
              <a:t>我這話不是指著你們眾人說的，我知道我所揀選的是誰。現在要應驗經上的話，說：</a:t>
            </a:r>
            <a:r>
              <a:rPr lang="en-US" altLang="zh-TW" dirty="0" smtClean="0"/>
              <a:t>『</a:t>
            </a:r>
            <a:r>
              <a:rPr lang="zh-TW" altLang="en-US" dirty="0" smtClean="0"/>
              <a:t>同我吃飯的人用腳踢我。</a:t>
            </a:r>
            <a:r>
              <a:rPr lang="en-US" altLang="zh-TW" dirty="0" smtClean="0"/>
              <a:t>』</a:t>
            </a:r>
            <a:r>
              <a:rPr lang="en-US" dirty="0" smtClean="0"/>
              <a:t>19  </a:t>
            </a:r>
            <a:r>
              <a:rPr lang="zh-TW" altLang="en-US" dirty="0" smtClean="0"/>
              <a:t>如今事情還沒有成就，我要先告訴你們，叫你們到事情成就的時候可以信我是基督。</a:t>
            </a:r>
            <a:r>
              <a:rPr lang="en-US" dirty="0" smtClean="0"/>
              <a:t>20  </a:t>
            </a:r>
            <a:r>
              <a:rPr lang="zh-TW" altLang="en-US" dirty="0" smtClean="0"/>
              <a:t>我實實在在的告訴你們，有人接待我所差遣的，就是接待我；接待我，就是接待那差遣我的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90BE27-29D3-4C5C-821A-125798F495A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在替门徒洗脚之前，主知道有什么事情将临到自己身上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?</a:t>
            </a:r>
          </a:p>
          <a:p>
            <a:pPr marL="365760" marR="0" indent="-256032" algn="l" defTabSz="914400" rtl="0" eaLnBrk="1" fontAlgn="auto" latinLnBrk="0" hangingPunct="1">
              <a:lnSpc>
                <a:spcPct val="10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 typeface="Wingdings 3"/>
              <a:buChar char="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4.1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你认为当时谁最需要人的安慰、关心和鼓励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?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4.2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若你处在主的光景中，你会完全忘记自己的需要，而只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关心别人的需要吗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?</a:t>
            </a:r>
          </a:p>
          <a:p>
            <a:pPr marL="365760" marR="0" indent="-256032" algn="l" defTabSz="914400" rtl="0" eaLnBrk="1" fontAlgn="auto" latinLnBrk="0" hangingPunct="1">
              <a:lnSpc>
                <a:spcPct val="10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 typeface="Wingdings 3"/>
              <a:buChar char="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4.3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如果你在这样的景况中，你会有什么反应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?</a:t>
            </a:r>
          </a:p>
          <a:p>
            <a:pPr marL="365760" marR="0" indent="-256032" algn="l" defTabSz="914400" rtl="0" eaLnBrk="1" fontAlgn="auto" latinLnBrk="0" hangingPunct="1">
              <a:lnSpc>
                <a:spcPct val="10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 typeface="Wingdings 3"/>
              <a:buChar char="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．主基督清楚他自己的身份是谁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?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他与门徒的关系如何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?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照常理，谁应替谁洗脚呢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?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为什么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?</a:t>
            </a:r>
          </a:p>
          <a:p>
            <a:pPr marL="365760" marR="0" indent="-256032" algn="l" defTabSz="914400" rtl="0" eaLnBrk="1" fontAlgn="auto" latinLnBrk="0" hangingPunct="1">
              <a:lnSpc>
                <a:spcPct val="10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 typeface="Wingdings 3"/>
              <a:buChar char="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．洗脚在主基督时代是谁应做的工作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?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主耶稣替门徒洗脚，彰显出爱的哪一方面的特色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?</a:t>
            </a:r>
          </a:p>
          <a:p>
            <a:pPr marL="365760" marR="0" indent="-256032" algn="l" defTabSz="914400" rtl="0" eaLnBrk="1" fontAlgn="auto" latinLnBrk="0" hangingPunct="1">
              <a:lnSpc>
                <a:spcPct val="10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 typeface="Wingdings 3"/>
              <a:buChar char=""/>
              <a:tabLst/>
              <a:defRPr/>
            </a:pP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例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家庭分工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 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不是自我中心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90BE27-29D3-4C5C-821A-125798F495A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endParaRPr lang="en-US" dirty="0" smtClean="0"/>
          </a:p>
          <a:p>
            <a:pPr eaLnBrk="1" hangingPunct="1"/>
            <a:r>
              <a:rPr lang="en-US" dirty="0" err="1" smtClean="0"/>
              <a:t>Joh</a:t>
            </a:r>
            <a:r>
              <a:rPr lang="en-US" dirty="0" smtClean="0"/>
              <a:t> 13:11  </a:t>
            </a:r>
            <a:r>
              <a:rPr lang="zh-TW" altLang="en-US" dirty="0" smtClean="0">
                <a:solidFill>
                  <a:srgbClr val="FF0000"/>
                </a:solidFill>
              </a:rPr>
              <a:t>耶穌原知道要賣他的是誰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eaLnBrk="1" hangingPunct="1"/>
            <a:r>
              <a:rPr lang="en-US" dirty="0" smtClean="0"/>
              <a:t>1Co 13:5 </a:t>
            </a:r>
            <a:r>
              <a:rPr lang="zh-TW" altLang="en-US" dirty="0" smtClean="0"/>
              <a:t> 不做害羞的事，不求自己的益處，不輕易發怒，不計算人的惡</a:t>
            </a:r>
            <a:endParaRPr lang="en-US" altLang="zh-TW" dirty="0" smtClean="0"/>
          </a:p>
          <a:p>
            <a:pPr eaLnBrk="1" hangingPunct="1"/>
            <a:r>
              <a:rPr lang="zh-TW" altLang="en-US" dirty="0" smtClean="0"/>
              <a:t>例</a:t>
            </a:r>
            <a:r>
              <a:rPr lang="en-US" altLang="zh-TW" dirty="0" smtClean="0"/>
              <a:t>: </a:t>
            </a:r>
            <a:r>
              <a:rPr lang="zh-TW" altLang="en-US" dirty="0" smtClean="0"/>
              <a:t>出於意志</a:t>
            </a:r>
            <a:r>
              <a:rPr lang="en-US" altLang="zh-TW" dirty="0" smtClean="0"/>
              <a:t>, </a:t>
            </a:r>
            <a:r>
              <a:rPr lang="zh-TW" altLang="en-US" dirty="0" smtClean="0"/>
              <a:t>不是等待對方來和解</a:t>
            </a:r>
            <a:r>
              <a:rPr lang="en-US" altLang="zh-TW" dirty="0" smtClean="0"/>
              <a:t>.</a:t>
            </a:r>
          </a:p>
          <a:p>
            <a:pPr eaLnBrk="1" hangingPunct="1"/>
            <a:r>
              <a:rPr lang="en-US" smtClean="0"/>
              <a:t>Family</a:t>
            </a:r>
            <a:r>
              <a:rPr lang="en-US" baseline="0" smtClean="0"/>
              <a:t> cold war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90BE27-29D3-4C5C-821A-125798F495A9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365760" marR="0" indent="-256032" algn="l" defTabSz="914400" rtl="0" eaLnBrk="1" fontAlgn="auto" latinLnBrk="0" hangingPunct="1">
              <a:lnSpc>
                <a:spcPct val="10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 typeface="Wingdings 3"/>
              <a:buChar char=""/>
              <a:tabLst/>
              <a:defRPr/>
            </a:pPr>
            <a:endParaRPr lang="en-US" dirty="0" smtClean="0"/>
          </a:p>
          <a:p>
            <a:pPr marL="365760" marR="0" indent="-256032" algn="l" defTabSz="914400" rtl="0" eaLnBrk="1" fontAlgn="auto" latinLnBrk="0" hangingPunct="1">
              <a:lnSpc>
                <a:spcPct val="10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 typeface="Wingdings 3"/>
              <a:buChar char=""/>
              <a:tabLst/>
              <a:defRPr/>
            </a:pPr>
            <a:endParaRPr lang="en-US" dirty="0" smtClean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err="1" smtClean="0"/>
              <a:t>Joh</a:t>
            </a:r>
            <a:r>
              <a:rPr lang="en-US" dirty="0" smtClean="0"/>
              <a:t> 3:16  </a:t>
            </a:r>
            <a:r>
              <a:rPr lang="zh-TW" altLang="en-US" dirty="0" smtClean="0"/>
              <a:t>「神愛世人，甚至將他的獨生子賜給他們，叫一切信他的，不至滅亡，反得永生。</a:t>
            </a:r>
            <a:endParaRPr lang="en-US" altLang="zh-TW" dirty="0" smtClean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>
                <a:hlinkClick r:id="rId3"/>
              </a:rPr>
              <a:t>https://zh.wikipedia.org/zh-hant/%E5%8D%A2%E5%88%9A%E4%BA%8B%E4%BB%B6</a:t>
            </a:r>
            <a:endParaRPr lang="en-US" dirty="0" smtClean="0"/>
          </a:p>
          <a:p>
            <a:pPr marL="365760" marR="0" indent="-256032" algn="l" defTabSz="914400" rtl="0" eaLnBrk="1" fontAlgn="auto" latinLnBrk="0" hangingPunct="1">
              <a:lnSpc>
                <a:spcPct val="10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 typeface="Wingdings 3"/>
              <a:buChar char=""/>
              <a:tabLst/>
              <a:defRPr/>
            </a:pPr>
            <a:r>
              <a:rPr lang="zh-TW" alt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盧剛事件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zh-TW" altLang="en-US" dirty="0" smtClean="0"/>
              <a:t>洗腳 </a:t>
            </a:r>
            <a:r>
              <a:rPr lang="en-US" altLang="zh-TW" dirty="0" smtClean="0"/>
              <a:t>(</a:t>
            </a:r>
            <a:r>
              <a:rPr lang="zh-TW" altLang="en-US" dirty="0" smtClean="0"/>
              <a:t>罪</a:t>
            </a:r>
            <a:r>
              <a:rPr lang="en-US" altLang="zh-TW" dirty="0" smtClean="0"/>
              <a:t>)  -&gt; </a:t>
            </a:r>
            <a:r>
              <a:rPr lang="zh-TW" altLang="en-US" dirty="0" smtClean="0"/>
              <a:t>潔淨 </a:t>
            </a:r>
            <a:r>
              <a:rPr lang="en-US" altLang="zh-TW" dirty="0" smtClean="0"/>
              <a:t>(</a:t>
            </a:r>
            <a:r>
              <a:rPr lang="zh-TW" altLang="en-US" dirty="0" smtClean="0"/>
              <a:t>血</a:t>
            </a:r>
            <a:r>
              <a:rPr lang="en-US" altLang="zh-TW" dirty="0" smtClean="0"/>
              <a:t>) _-&gt; </a:t>
            </a:r>
            <a:r>
              <a:rPr lang="zh-TW" altLang="en-US" dirty="0" smtClean="0"/>
              <a:t>死 </a:t>
            </a:r>
            <a:r>
              <a:rPr lang="en-US" altLang="zh-TW" dirty="0" smtClean="0"/>
              <a:t>(</a:t>
            </a:r>
            <a:r>
              <a:rPr lang="zh-TW" altLang="en-US" dirty="0" smtClean="0"/>
              <a:t>為我們</a:t>
            </a:r>
            <a:r>
              <a:rPr lang="en-US" altLang="zh-TW" dirty="0" smtClean="0"/>
              <a:t>)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zh-TW" altLang="en-US" dirty="0" smtClean="0"/>
              <a:t>功效</a:t>
            </a:r>
            <a:r>
              <a:rPr lang="en-US" altLang="zh-TW" dirty="0" smtClean="0"/>
              <a:t>:  </a:t>
            </a:r>
            <a:r>
              <a:rPr lang="zh-TW" altLang="en-US" dirty="0" smtClean="0"/>
              <a:t>谁為大 </a:t>
            </a:r>
            <a:r>
              <a:rPr lang="en-US" altLang="zh-TW" dirty="0" smtClean="0"/>
              <a:t>(</a:t>
            </a:r>
            <a:r>
              <a:rPr lang="zh-TW" altLang="en-US" dirty="0" smtClean="0"/>
              <a:t>過去的罪</a:t>
            </a:r>
            <a:r>
              <a:rPr lang="en-US" altLang="zh-TW" dirty="0" smtClean="0"/>
              <a:t>) , </a:t>
            </a:r>
            <a:r>
              <a:rPr lang="zh-TW" altLang="en-US" dirty="0" smtClean="0"/>
              <a:t>猶大</a:t>
            </a:r>
            <a:r>
              <a:rPr lang="en-US" altLang="zh-TW" dirty="0" smtClean="0"/>
              <a:t>(</a:t>
            </a:r>
            <a:r>
              <a:rPr lang="zh-TW" altLang="en-US" dirty="0" smtClean="0"/>
              <a:t>現在的罪</a:t>
            </a:r>
            <a:r>
              <a:rPr lang="en-US" altLang="zh-TW" dirty="0" smtClean="0"/>
              <a:t>) , </a:t>
            </a:r>
            <a:r>
              <a:rPr lang="zh-TW" altLang="en-US" dirty="0" smtClean="0"/>
              <a:t>彼得</a:t>
            </a:r>
            <a:r>
              <a:rPr lang="en-US" altLang="zh-TW" dirty="0" smtClean="0"/>
              <a:t>(</a:t>
            </a:r>
            <a:r>
              <a:rPr lang="zh-TW" altLang="en-US" dirty="0" smtClean="0"/>
              <a:t>將來的罪</a:t>
            </a:r>
            <a:r>
              <a:rPr lang="en-US" altLang="zh-TW" dirty="0" smtClean="0"/>
              <a:t>)</a:t>
            </a:r>
            <a:endParaRPr lang="en-US" dirty="0" smtClean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90BE27-29D3-4C5C-821A-125798F495A9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AF7E43-2FBF-46BA-880F-ED2A94BECC31}" type="slidenum">
              <a:rPr lang="en-US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184D10A0-2A07-459A-AC02-9716051F78C6}" type="datetimeFigureOut">
              <a:rPr lang="en-US"/>
              <a:pPr>
                <a:defRPr/>
              </a:pPr>
              <a:t>4/7/2013</a:t>
            </a:fld>
            <a:endParaRPr lang="en-US"/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951A9763-726F-4E48-9095-C449C51E75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F26174-23D4-485B-B6CE-277381EABC71}" type="datetimeFigureOut">
              <a:rPr lang="en-US"/>
              <a:pPr>
                <a:defRPr/>
              </a:pPr>
              <a:t>4/7/2013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6A2764-8CE2-42EE-A8DF-E5CE49D4F9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Chevron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E7DA565-542D-477F-B9EF-F8F706235935}" type="datetimeFigureOut">
              <a:rPr lang="en-US"/>
              <a:pPr>
                <a:defRPr/>
              </a:pPr>
              <a:t>4/7/2013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D659BF9-869A-4E91-8893-65A8B063FD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D205DBC-C6AF-422B-A647-60229549AE21}" type="datetimeFigureOut">
              <a:rPr lang="en-US"/>
              <a:pPr>
                <a:defRPr/>
              </a:pPr>
              <a:t>4/7/2013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37BEE87-F66C-4759-83A7-063FBEEF7F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B239923-99F1-478A-B06D-39A82261524D}" type="datetimeFigureOut">
              <a:rPr lang="en-US"/>
              <a:pPr>
                <a:defRPr/>
              </a:pPr>
              <a:t>4/7/2013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0BCB37A-F570-46A0-A985-E6414D5F5D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BC9F75B-88B9-4289-8D14-892E011A33E8}" type="datetimeFigureOut">
              <a:rPr lang="en-US"/>
              <a:pPr>
                <a:defRPr/>
              </a:pPr>
              <a:t>4/7/2013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64A3C47-6747-4F99-B0CE-2EAA5F917D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D8279C-7138-4151-9D7A-2200D48CF776}" type="datetimeFigureOut">
              <a:rPr lang="en-US"/>
              <a:pPr>
                <a:defRPr/>
              </a:pPr>
              <a:t>4/7/2013</a:t>
            </a:fld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23B8A-9FA7-4F3F-B456-A4E90CA78F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519C6FC-0891-4570-862E-B4F23163A91A}" type="datetimeFigureOut">
              <a:rPr lang="en-US"/>
              <a:pPr>
                <a:defRPr/>
              </a:pPr>
              <a:t>4/7/2013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3C1030A-116E-4A27-96BB-8859F71079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Chevron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EAF30E23-967C-4787-B5EB-04D076325AB0}" type="datetimeFigureOut">
              <a:rPr lang="en-US"/>
              <a:pPr>
                <a:defRPr/>
              </a:pPr>
              <a:t>4/7/2013</a:t>
            </a:fld>
            <a:endParaRPr lang="en-US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2D05973C-A28A-4BB1-B5FA-5AB513007F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C3117F-04A5-473B-ACF3-9993F5951378}" type="datetimeFigureOut">
              <a:rPr lang="en-US"/>
              <a:pPr>
                <a:defRPr/>
              </a:pPr>
              <a:t>4/7/2013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C3B07D-AD31-4C1D-A119-7532973B7E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B8CCFE-39D2-4A27-ADCC-CF5935C42673}" type="datetimeFigureOut">
              <a:rPr lang="en-US"/>
              <a:pPr>
                <a:defRPr/>
              </a:pPr>
              <a:t>4/7/2013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A3F3E0-EF8C-4403-81D9-D526660052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6A66D1DE-BF5A-445B-88A9-3AF18A530A16}" type="datetimeFigureOut">
              <a:rPr lang="en-US"/>
              <a:pPr>
                <a:defRPr/>
              </a:pPr>
              <a:t>4/7/2013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2D0C2C81-FF5E-460A-8EB8-F8F885184F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57" r:id="rId2"/>
    <p:sldLayoutId id="2147483762" r:id="rId3"/>
    <p:sldLayoutId id="2147483763" r:id="rId4"/>
    <p:sldLayoutId id="2147483764" r:id="rId5"/>
    <p:sldLayoutId id="2147483765" r:id="rId6"/>
    <p:sldLayoutId id="2147483758" r:id="rId7"/>
    <p:sldLayoutId id="2147483766" r:id="rId8"/>
    <p:sldLayoutId id="2147483767" r:id="rId9"/>
    <p:sldLayoutId id="2147483759" r:id="rId10"/>
    <p:sldLayoutId id="214748376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roommate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39552" y="1052736"/>
            <a:ext cx="4392488" cy="5321667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220072" y="476672"/>
            <a:ext cx="3024336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 smtClean="0">
                <a:solidFill>
                  <a:srgbClr val="FFC000"/>
                </a:solidFill>
              </a:rPr>
              <a:t>猜中國谚語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2636912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b="1" dirty="0" smtClean="0">
                <a:solidFill>
                  <a:srgbClr val="FF0000"/>
                </a:solidFill>
              </a:rPr>
              <a:t>搬出去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39752" y="2492896"/>
            <a:ext cx="27975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b="1" dirty="0" smtClean="0">
                <a:solidFill>
                  <a:srgbClr val="0070C0"/>
                </a:solidFill>
              </a:rPr>
              <a:t>不</a:t>
            </a:r>
            <a:r>
              <a:rPr lang="en-US" altLang="zh-TW" sz="2800" b="1" dirty="0" smtClean="0">
                <a:solidFill>
                  <a:srgbClr val="0070C0"/>
                </a:solidFill>
              </a:rPr>
              <a:t>,</a:t>
            </a:r>
            <a:r>
              <a:rPr lang="zh-TW" altLang="en-US" sz="2800" b="1" dirty="0" smtClean="0">
                <a:solidFill>
                  <a:srgbClr val="0070C0"/>
                </a:solidFill>
              </a:rPr>
              <a:t>妳才該搬出去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32040" y="1700808"/>
            <a:ext cx="23503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 smtClean="0"/>
              <a:t>相見好</a:t>
            </a:r>
            <a:r>
              <a:rPr lang="en-US" altLang="zh-TW" sz="3200" b="1" dirty="0" smtClean="0"/>
              <a:t>,</a:t>
            </a:r>
            <a:r>
              <a:rPr lang="zh-TW" altLang="en-US" sz="3200" b="1" dirty="0" smtClean="0"/>
              <a:t>同住</a:t>
            </a:r>
            <a:endParaRPr lang="en-US" altLang="zh-TW" sz="3200" b="1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7308304" y="1700808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 smtClean="0">
                <a:solidFill>
                  <a:srgbClr val="FF0000"/>
                </a:solidFill>
              </a:rPr>
              <a:t>難</a:t>
            </a:r>
            <a:endParaRPr lang="en-US" altLang="zh-TW" sz="3200" b="1" dirty="0" smtClean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60032" y="3573016"/>
            <a:ext cx="29883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b="1" dirty="0" smtClean="0"/>
              <a:t>1</a:t>
            </a:r>
            <a:r>
              <a:rPr lang="zh-TW" altLang="en-US" sz="3200" b="1" dirty="0" smtClean="0"/>
              <a:t>個廚房</a:t>
            </a:r>
            <a:r>
              <a:rPr lang="en-US" altLang="zh-TW" sz="3200" b="1" dirty="0" smtClean="0"/>
              <a:t>,</a:t>
            </a:r>
            <a:r>
              <a:rPr lang="zh-TW" altLang="en-US" sz="3200" b="1" dirty="0" smtClean="0"/>
              <a:t>不能有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40352" y="3573016"/>
            <a:ext cx="15616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b="1" dirty="0" smtClean="0">
                <a:solidFill>
                  <a:srgbClr val="FF0000"/>
                </a:solidFill>
              </a:rPr>
              <a:t>2</a:t>
            </a:r>
            <a:r>
              <a:rPr lang="zh-TW" altLang="en-US" sz="2800" b="1" dirty="0" smtClean="0">
                <a:solidFill>
                  <a:srgbClr val="FF0000"/>
                </a:solidFill>
              </a:rPr>
              <a:t> 個女人</a:t>
            </a:r>
            <a:endParaRPr lang="en-US" sz="2800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9" grpId="0"/>
      <p:bldP spid="10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Difference </a:t>
            </a:r>
            <a:r>
              <a:rPr lang="en-US" dirty="0" err="1" smtClean="0"/>
              <a:t>Betw</a:t>
            </a:r>
            <a:r>
              <a:rPr lang="en-US" dirty="0" smtClean="0"/>
              <a:t>. Love &amp; Like</a:t>
            </a:r>
            <a:br>
              <a:rPr lang="en-US" dirty="0" smtClean="0"/>
            </a:br>
            <a:r>
              <a:rPr lang="zh-TW" altLang="en-US" dirty="0" smtClean="0"/>
              <a:t>喜歡和愛的不同</a:t>
            </a:r>
            <a:endParaRPr lang="en-US" dirty="0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286125" y="1928813"/>
            <a:ext cx="15001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TW" altLang="en-US">
                <a:solidFill>
                  <a:srgbClr val="FF0000"/>
                </a:solidFill>
                <a:latin typeface="Lucida Sans Unicode" pitchFamily="34" charset="0"/>
              </a:rPr>
              <a:t>愛</a:t>
            </a:r>
            <a:r>
              <a:rPr lang="en-US" altLang="zh-TW">
                <a:solidFill>
                  <a:srgbClr val="FF0000"/>
                </a:solidFill>
                <a:latin typeface="Lucida Sans Unicode" pitchFamily="34" charset="0"/>
              </a:rPr>
              <a:t>love</a:t>
            </a:r>
            <a:endParaRPr lang="en-US">
              <a:solidFill>
                <a:srgbClr val="FF0000"/>
              </a:solidFill>
              <a:latin typeface="Lucida Sans Unicode" pitchFamily="34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143625" y="1928813"/>
            <a:ext cx="2286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TW" altLang="en-US">
                <a:solidFill>
                  <a:srgbClr val="FF0000"/>
                </a:solidFill>
                <a:latin typeface="Lucida Sans Unicode" pitchFamily="34" charset="0"/>
              </a:rPr>
              <a:t>喜歡</a:t>
            </a:r>
            <a:r>
              <a:rPr lang="en-US" altLang="zh-TW">
                <a:solidFill>
                  <a:srgbClr val="FF0000"/>
                </a:solidFill>
                <a:latin typeface="Lucida Sans Unicode" pitchFamily="34" charset="0"/>
              </a:rPr>
              <a:t>like</a:t>
            </a:r>
            <a:endParaRPr lang="en-US">
              <a:solidFill>
                <a:srgbClr val="FF0000"/>
              </a:solidFill>
              <a:latin typeface="Lucida Sans Unicode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571500" y="2286000"/>
            <a:ext cx="1206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>
                <a:solidFill>
                  <a:srgbClr val="FF0000"/>
                </a:solidFill>
                <a:latin typeface="Lucida Sans Unicode" pitchFamily="34" charset="0"/>
              </a:rPr>
              <a:t>有條件嗎</a:t>
            </a:r>
            <a:r>
              <a:rPr lang="en-US" altLang="zh-TW">
                <a:solidFill>
                  <a:srgbClr val="FF0000"/>
                </a:solidFill>
                <a:latin typeface="Lucida Sans Unicode" pitchFamily="34" charset="0"/>
              </a:rPr>
              <a:t>?</a:t>
            </a:r>
            <a:endParaRPr lang="en-US">
              <a:solidFill>
                <a:srgbClr val="FF0000"/>
              </a:solidFill>
              <a:latin typeface="Lucida Sans Unicode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929063" y="2286000"/>
            <a:ext cx="6461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>
                <a:latin typeface="Lucida Sans Unicode" pitchFamily="34" charset="0"/>
              </a:rPr>
              <a:t>沒有</a:t>
            </a:r>
            <a:endParaRPr lang="en-US">
              <a:latin typeface="Lucida Sans Unicode" pitchFamily="34" charset="0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6286500" y="2286000"/>
            <a:ext cx="4159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>
                <a:latin typeface="Lucida Sans Unicode" pitchFamily="34" charset="0"/>
              </a:rPr>
              <a:t>有</a:t>
            </a:r>
            <a:endParaRPr lang="en-US">
              <a:latin typeface="Lucida Sans Unicode" pitchFamily="34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642938" y="2643188"/>
            <a:ext cx="6461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>
                <a:solidFill>
                  <a:srgbClr val="FF0000"/>
                </a:solidFill>
                <a:latin typeface="Lucida Sans Unicode" pitchFamily="34" charset="0"/>
              </a:rPr>
              <a:t>動機</a:t>
            </a:r>
            <a:endParaRPr lang="en-US">
              <a:solidFill>
                <a:srgbClr val="FF0000"/>
              </a:solidFill>
              <a:latin typeface="Lucida Sans Unicode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3714750" y="2643188"/>
            <a:ext cx="17176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>
                <a:latin typeface="Lucida Sans Unicode" pitchFamily="34" charset="0"/>
              </a:rPr>
              <a:t>理智</a:t>
            </a:r>
            <a:r>
              <a:rPr lang="en-US" altLang="zh-TW">
                <a:latin typeface="Lucida Sans Unicode" pitchFamily="34" charset="0"/>
              </a:rPr>
              <a:t>,</a:t>
            </a:r>
            <a:r>
              <a:rPr lang="zh-TW" altLang="en-US">
                <a:latin typeface="Lucida Sans Unicode" pitchFamily="34" charset="0"/>
              </a:rPr>
              <a:t>情感</a:t>
            </a:r>
            <a:r>
              <a:rPr lang="en-US" altLang="zh-TW">
                <a:latin typeface="Lucida Sans Unicode" pitchFamily="34" charset="0"/>
              </a:rPr>
              <a:t>,</a:t>
            </a:r>
            <a:r>
              <a:rPr lang="zh-TW" altLang="en-US">
                <a:latin typeface="Lucida Sans Unicode" pitchFamily="34" charset="0"/>
              </a:rPr>
              <a:t>意志</a:t>
            </a:r>
            <a:endParaRPr lang="en-US">
              <a:latin typeface="Lucida Sans Unicode" pitchFamily="34" charset="0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6929438" y="2714625"/>
            <a:ext cx="6461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>
                <a:latin typeface="Lucida Sans Unicode" pitchFamily="34" charset="0"/>
              </a:rPr>
              <a:t>情感</a:t>
            </a:r>
            <a:endParaRPr lang="en-US">
              <a:latin typeface="Lucida Sans Unicode" pitchFamily="34" charset="0"/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642938" y="3071813"/>
            <a:ext cx="6461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>
                <a:solidFill>
                  <a:srgbClr val="FF0000"/>
                </a:solidFill>
                <a:latin typeface="Lucida Sans Unicode" pitchFamily="34" charset="0"/>
              </a:rPr>
              <a:t>心態</a:t>
            </a:r>
            <a:endParaRPr lang="en-US">
              <a:solidFill>
                <a:srgbClr val="FF0000"/>
              </a:solidFill>
              <a:latin typeface="Lucida Sans Unicode" pitchFamily="34" charset="0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4143375" y="3071813"/>
            <a:ext cx="6461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>
                <a:latin typeface="Lucida Sans Unicode" pitchFamily="34" charset="0"/>
              </a:rPr>
              <a:t>僕人</a:t>
            </a:r>
            <a:endParaRPr lang="en-US">
              <a:latin typeface="Lucida Sans Unicode" pitchFamily="34" charset="0"/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7000875" y="3071813"/>
            <a:ext cx="6461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>
                <a:latin typeface="Lucida Sans Unicode" pitchFamily="34" charset="0"/>
              </a:rPr>
              <a:t>購物</a:t>
            </a:r>
            <a:endParaRPr lang="en-US">
              <a:latin typeface="Lucida Sans Unicode" pitchFamily="34" charset="0"/>
            </a:endParaRP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571500" y="3429000"/>
            <a:ext cx="11080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>
                <a:solidFill>
                  <a:srgbClr val="FF0000"/>
                </a:solidFill>
                <a:latin typeface="Lucida Sans Unicode" pitchFamily="34" charset="0"/>
              </a:rPr>
              <a:t>優先順序</a:t>
            </a:r>
            <a:endParaRPr lang="en-US">
              <a:solidFill>
                <a:srgbClr val="FF0000"/>
              </a:solidFill>
              <a:latin typeface="Lucida Sans Unicode" pitchFamily="34" charset="0"/>
            </a:endParaRP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4214813" y="3429000"/>
            <a:ext cx="6461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>
                <a:latin typeface="Lucida Sans Unicode" pitchFamily="34" charset="0"/>
              </a:rPr>
              <a:t>他人</a:t>
            </a:r>
            <a:endParaRPr lang="en-US">
              <a:latin typeface="Lucida Sans Unicode" pitchFamily="34" charset="0"/>
            </a:endParaRP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7072313" y="3429000"/>
            <a:ext cx="6461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>
                <a:latin typeface="Lucida Sans Unicode" pitchFamily="34" charset="0"/>
              </a:rPr>
              <a:t>自己</a:t>
            </a:r>
            <a:endParaRPr lang="en-US">
              <a:latin typeface="Lucida Sans Unicode" pitchFamily="34" charset="0"/>
            </a:endParaRP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500063" y="3786188"/>
            <a:ext cx="20986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>
                <a:solidFill>
                  <a:srgbClr val="FF0000"/>
                </a:solidFill>
                <a:latin typeface="Lucida Sans Unicode" pitchFamily="34" charset="0"/>
              </a:rPr>
              <a:t>失去吸引人的條件</a:t>
            </a:r>
            <a:endParaRPr lang="en-US" altLang="zh-TW">
              <a:solidFill>
                <a:srgbClr val="FF0000"/>
              </a:solidFill>
              <a:latin typeface="Lucida Sans Unicode" pitchFamily="34" charset="0"/>
            </a:endParaRPr>
          </a:p>
          <a:p>
            <a:endParaRPr lang="en-US">
              <a:solidFill>
                <a:srgbClr val="FF0000"/>
              </a:solidFill>
              <a:latin typeface="Lucida Sans Unicode" pitchFamily="34" charset="0"/>
            </a:endParaRP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4214813" y="3786188"/>
            <a:ext cx="6461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>
                <a:latin typeface="Lucida Sans Unicode" pitchFamily="34" charset="0"/>
              </a:rPr>
              <a:t>不變</a:t>
            </a:r>
            <a:endParaRPr lang="en-US">
              <a:latin typeface="Lucida Sans Unicode" pitchFamily="34" charset="0"/>
            </a:endParaRP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7072313" y="3786188"/>
            <a:ext cx="8778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>
                <a:latin typeface="Lucida Sans Unicode" pitchFamily="34" charset="0"/>
              </a:rPr>
              <a:t>看情況</a:t>
            </a:r>
            <a:endParaRPr lang="en-US">
              <a:latin typeface="Lucida Sans Unicode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95536" y="4725144"/>
            <a:ext cx="82990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/>
              <a:t>你认为在你的家中</a:t>
            </a:r>
            <a:r>
              <a:rPr lang="en-US" sz="3200" dirty="0" smtClean="0"/>
              <a:t>(</a:t>
            </a:r>
            <a:r>
              <a:rPr lang="zh-CN" altLang="en-US" sz="3200" dirty="0" smtClean="0"/>
              <a:t>婚姻中</a:t>
            </a:r>
            <a:r>
              <a:rPr lang="en-US" sz="3200" dirty="0" smtClean="0"/>
              <a:t>)</a:t>
            </a:r>
            <a:r>
              <a:rPr lang="zh-CN" altLang="en-US" sz="3200" dirty="0" smtClean="0"/>
              <a:t>有这爱吗</a:t>
            </a:r>
            <a:r>
              <a:rPr lang="en-US" sz="3200" dirty="0" smtClean="0"/>
              <a:t>?</a:t>
            </a:r>
            <a:r>
              <a:rPr lang="zh-CN" altLang="en-US" sz="3200" dirty="0" smtClean="0"/>
              <a:t>为什么</a:t>
            </a:r>
            <a:r>
              <a:rPr lang="en-US" sz="3200" dirty="0" smtClean="0"/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1" grpId="0"/>
      <p:bldP spid="12" grpId="0"/>
      <p:bldP spid="14" grpId="0"/>
      <p:bldP spid="17" grpId="0"/>
      <p:bldP spid="20" grpId="0"/>
      <p:bldP spid="21" grpId="0"/>
      <p:bldP spid="22" grpId="0"/>
      <p:bldP spid="23" grpId="0"/>
      <p:bldP spid="24" grpId="0"/>
      <p:bldP spid="25" grpId="0"/>
      <p:bldP spid="27" grpId="0"/>
      <p:bldP spid="28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1691680" y="260648"/>
            <a:ext cx="5440363" cy="6477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 </a:t>
            </a:r>
            <a:br>
              <a:rPr lang="en-US" dirty="0" smtClean="0"/>
            </a:br>
            <a:r>
              <a:rPr lang="zh-TW" altLang="en-US" dirty="0" smtClean="0"/>
              <a:t>和睦相處的秘訣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340768"/>
            <a:ext cx="8712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「他既然</a:t>
            </a:r>
            <a:r>
              <a:rPr lang="zh-CN" altLang="en-US" sz="2800" dirty="0" smtClean="0">
                <a:solidFill>
                  <a:srgbClr val="FF0000"/>
                </a:solidFill>
              </a:rPr>
              <a:t>爱</a:t>
            </a:r>
            <a:r>
              <a:rPr lang="en-US" altLang="zh-TW" sz="2800" dirty="0" smtClean="0">
                <a:solidFill>
                  <a:srgbClr val="FF0000"/>
                </a:solidFill>
              </a:rPr>
              <a:t>(</a:t>
            </a:r>
            <a:r>
              <a:rPr lang="en-US" sz="2800" dirty="0" smtClean="0">
                <a:solidFill>
                  <a:srgbClr val="FF0000"/>
                </a:solidFill>
              </a:rPr>
              <a:t>agape</a:t>
            </a:r>
            <a:r>
              <a:rPr lang="en-US" altLang="zh-TW" sz="2800" dirty="0" smtClean="0">
                <a:solidFill>
                  <a:srgbClr val="FF0000"/>
                </a:solidFill>
              </a:rPr>
              <a:t>)</a:t>
            </a:r>
            <a:r>
              <a:rPr lang="zh-CN" altLang="en-US" sz="2800" dirty="0" smtClean="0"/>
              <a:t>世间属自己的人，就</a:t>
            </a:r>
            <a:r>
              <a:rPr lang="zh-CN" altLang="en-US" sz="2800" dirty="0" smtClean="0">
                <a:solidFill>
                  <a:srgbClr val="FF0000"/>
                </a:solidFill>
              </a:rPr>
              <a:t>爱</a:t>
            </a:r>
            <a:r>
              <a:rPr lang="zh-CN" altLang="en-US" sz="2800" dirty="0" smtClean="0"/>
              <a:t>他们到底。」</a:t>
            </a:r>
            <a:endParaRPr lang="en-US" altLang="zh-CN" sz="28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251520" y="4077072"/>
            <a:ext cx="648927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zh-CN" dirty="0" smtClean="0"/>
          </a:p>
          <a:p>
            <a:r>
              <a:rPr lang="zh-CN" altLang="en-US" sz="2800" dirty="0" smtClean="0"/>
              <a:t>主基督以什么实际行动去表达他的</a:t>
            </a:r>
            <a:r>
              <a:rPr lang="zh-CN" altLang="en-US" sz="2800" dirty="0" smtClean="0">
                <a:solidFill>
                  <a:srgbClr val="FF0000"/>
                </a:solidFill>
              </a:rPr>
              <a:t>爱</a:t>
            </a:r>
            <a:r>
              <a:rPr lang="zh-CN" altLang="en-US" sz="2800" dirty="0" smtClean="0"/>
              <a:t>呢</a:t>
            </a:r>
            <a:r>
              <a:rPr lang="en-US" sz="2800" dirty="0" smtClean="0"/>
              <a:t>?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7858" y="2708920"/>
            <a:ext cx="91855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Agape</a:t>
            </a:r>
            <a:r>
              <a:rPr lang="en-US" altLang="zh-TW" sz="2800" dirty="0" smtClean="0">
                <a:solidFill>
                  <a:srgbClr val="FF0000"/>
                </a:solidFill>
              </a:rPr>
              <a:t>:</a:t>
            </a:r>
            <a:r>
              <a:rPr lang="zh-CN" altLang="en-US" sz="2800" dirty="0" smtClean="0"/>
              <a:t>神那种无条件、牺性、付出，以及不计算代价的爱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jesus-washes-feet-of-disciples-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71600" y="1268760"/>
            <a:ext cx="6912768" cy="47525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75856" y="26064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 smtClean="0">
                <a:solidFill>
                  <a:srgbClr val="FF0000"/>
                </a:solidFill>
              </a:rPr>
              <a:t>謙卑的服事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71600" y="836712"/>
            <a:ext cx="3249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替门徒洗脚之前，主</a:t>
            </a:r>
            <a:r>
              <a:rPr lang="en-US" altLang="zh-TW" dirty="0" smtClean="0"/>
              <a:t>,</a:t>
            </a:r>
            <a:r>
              <a:rPr lang="zh-CN" altLang="en-US" dirty="0" smtClean="0"/>
              <a:t>门徒</a:t>
            </a:r>
            <a:r>
              <a:rPr lang="zh-TW" altLang="en-US" dirty="0" smtClean="0"/>
              <a:t>光景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79512" y="6237312"/>
            <a:ext cx="8751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洗脚在主基督时代是谁应做的工作</a:t>
            </a:r>
            <a:r>
              <a:rPr lang="en-US" dirty="0" smtClean="0"/>
              <a:t>?</a:t>
            </a:r>
            <a:r>
              <a:rPr lang="zh-CN" altLang="en-US" dirty="0" smtClean="0"/>
              <a:t>主耶稣替门徒洗脚，彰显出爱的哪一方面的特色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23528" y="1916832"/>
            <a:ext cx="50405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 smtClean="0"/>
              <a:t>如果是你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The_last_Supper_find_betraitor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259632" y="1268760"/>
            <a:ext cx="6415680" cy="4104456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6707088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 smtClean="0">
                <a:solidFill>
                  <a:srgbClr val="FF0000"/>
                </a:solidFill>
              </a:rPr>
              <a:t>不輕易發怒，不計算人的惡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5380672"/>
            <a:ext cx="9230412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en-US" sz="2400" dirty="0" smtClean="0"/>
              <a:t>7</a:t>
            </a:r>
            <a:r>
              <a:rPr lang="zh-CN" altLang="en-US" sz="2400" dirty="0" smtClean="0"/>
              <a:t>．主基督有否洗犹大和彼得的脚</a:t>
            </a:r>
            <a:r>
              <a:rPr lang="en-US" sz="2400" dirty="0" smtClean="0"/>
              <a:t>?</a:t>
            </a:r>
            <a:r>
              <a:rPr lang="zh-CN" altLang="en-US" sz="2400" dirty="0" smtClean="0"/>
              <a:t>他知道他们将会如何待他吗</a:t>
            </a:r>
            <a:r>
              <a:rPr lang="en-US" sz="2400" dirty="0" smtClean="0"/>
              <a:t>? </a:t>
            </a:r>
          </a:p>
          <a:p>
            <a:pPr eaLnBrk="1" hangingPunct="1"/>
            <a:r>
              <a:rPr lang="en-US" sz="2400" dirty="0" smtClean="0"/>
              <a:t>(</a:t>
            </a:r>
            <a:r>
              <a:rPr lang="zh-CN" altLang="en-US" sz="2400" dirty="0" smtClean="0"/>
              <a:t>参</a:t>
            </a:r>
            <a:r>
              <a:rPr lang="en-US" sz="2400" dirty="0" smtClean="0"/>
              <a:t>11</a:t>
            </a:r>
            <a:r>
              <a:rPr lang="en-US" altLang="zh-TW" sz="2400" dirty="0" smtClean="0"/>
              <a:t>,</a:t>
            </a:r>
            <a:r>
              <a:rPr lang="en-US" sz="2400" dirty="0" smtClean="0"/>
              <a:t>21</a:t>
            </a:r>
            <a:r>
              <a:rPr lang="en-US" altLang="zh-TW" sz="2400" dirty="0" smtClean="0"/>
              <a:t>,</a:t>
            </a:r>
            <a:r>
              <a:rPr lang="en-US" sz="2400" dirty="0" smtClean="0"/>
              <a:t>36</a:t>
            </a:r>
            <a:r>
              <a:rPr lang="en-US" altLang="zh-TW" sz="2400" dirty="0" smtClean="0"/>
              <a:t>,</a:t>
            </a:r>
            <a:r>
              <a:rPr lang="en-US" sz="2400" dirty="0" smtClean="0"/>
              <a:t>37)</a:t>
            </a:r>
          </a:p>
          <a:p>
            <a:pPr eaLnBrk="1" hangingPunct="1"/>
            <a:r>
              <a:rPr lang="en-US" sz="2400" dirty="0" smtClean="0"/>
              <a:t> </a:t>
            </a:r>
            <a:r>
              <a:rPr lang="zh-CN" altLang="en-US" sz="2400" dirty="0" smtClean="0"/>
              <a:t>若你是主基督，你对彼得和犹大有何感觉</a:t>
            </a:r>
            <a:r>
              <a:rPr lang="en-US" sz="2400" dirty="0" smtClean="0"/>
              <a:t>?</a:t>
            </a:r>
            <a:r>
              <a:rPr lang="zh-CN" altLang="en-US" sz="2400" dirty="0" smtClean="0"/>
              <a:t>你曾有过这样的经历吗</a:t>
            </a:r>
            <a:r>
              <a:rPr lang="en-US" sz="2400" dirty="0" smtClean="0"/>
              <a:t>?</a:t>
            </a:r>
          </a:p>
          <a:p>
            <a:pPr eaLnBrk="1" hangingPunct="1"/>
            <a:r>
              <a:rPr lang="en-US" sz="2400" dirty="0" smtClean="0"/>
              <a:t> </a:t>
            </a:r>
            <a:r>
              <a:rPr lang="zh-CN" altLang="en-US" sz="2400" dirty="0" smtClean="0"/>
              <a:t>从主这个行动中，你能说出「爱」有哪些特色吗</a:t>
            </a:r>
            <a:r>
              <a:rPr lang="en-US" sz="2400" dirty="0" smtClean="0"/>
              <a:t>?</a:t>
            </a:r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23528" y="1628800"/>
            <a:ext cx="50405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dirty="0" smtClean="0"/>
              <a:t>如果是你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5936" y="332656"/>
            <a:ext cx="1512168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b="0" dirty="0" smtClean="0">
                <a:solidFill>
                  <a:srgbClr val="FF0000"/>
                </a:solidFill>
              </a:rPr>
              <a:t>饒恕</a:t>
            </a:r>
            <a:endParaRPr lang="en-US" b="0" dirty="0">
              <a:solidFill>
                <a:srgbClr val="FF0000"/>
              </a:solidFill>
            </a:endParaRPr>
          </a:p>
        </p:txBody>
      </p:sp>
      <p:pic>
        <p:nvPicPr>
          <p:cNvPr id="4" name="Content Placeholder 3" descr="The_last_Supper_wash_Peter's_feet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339752" y="1196752"/>
            <a:ext cx="3888432" cy="419221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3528" y="5517232"/>
            <a:ext cx="852829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8,10</a:t>
            </a:r>
            <a:r>
              <a:rPr lang="en-US" altLang="zh-CN" sz="2400" dirty="0" smtClean="0"/>
              <a:t>—</a:t>
            </a:r>
            <a:r>
              <a:rPr lang="en-US" sz="2400" dirty="0" smtClean="0"/>
              <a:t>11</a:t>
            </a:r>
            <a:r>
              <a:rPr lang="zh-TW" altLang="en-US" sz="2400" dirty="0" smtClean="0"/>
              <a:t>節</a:t>
            </a:r>
            <a:r>
              <a:rPr lang="en-US" altLang="zh-TW" sz="2400" dirty="0" smtClean="0"/>
              <a:t>, </a:t>
            </a:r>
            <a:r>
              <a:rPr lang="zh-CN" altLang="en-US" sz="2400" dirty="0" smtClean="0"/>
              <a:t>似乎有属灵的意义。</a:t>
            </a:r>
            <a:endParaRPr lang="en-US" altLang="zh-CN" sz="2400" dirty="0" smtClean="0"/>
          </a:p>
          <a:p>
            <a:r>
              <a:rPr lang="zh-CN" altLang="en-US" sz="2400" dirty="0" smtClean="0"/>
              <a:t>「干净」是指罪得赦免而言，到底主基督要怎样洗去人的罪</a:t>
            </a:r>
            <a:r>
              <a:rPr lang="en-US" sz="2400" dirty="0" smtClean="0"/>
              <a:t>?  </a:t>
            </a:r>
          </a:p>
          <a:p>
            <a:r>
              <a:rPr lang="en-US" sz="2400" dirty="0" smtClean="0"/>
              <a:t>(</a:t>
            </a:r>
            <a:r>
              <a:rPr lang="zh-CN" altLang="en-US" sz="2400" dirty="0" smtClean="0"/>
              <a:t>参来</a:t>
            </a:r>
            <a:r>
              <a:rPr lang="en-US" sz="2400" dirty="0" smtClean="0"/>
              <a:t>9</a:t>
            </a:r>
            <a:r>
              <a:rPr lang="zh-CN" altLang="en-US" sz="2400" dirty="0" smtClean="0"/>
              <a:t>：</a:t>
            </a:r>
            <a:r>
              <a:rPr lang="en-US" sz="2400" dirty="0" smtClean="0"/>
              <a:t>20</a:t>
            </a:r>
            <a:r>
              <a:rPr lang="zh-CN" altLang="en-US" sz="2400" dirty="0" smtClean="0"/>
              <a:t>，</a:t>
            </a:r>
            <a:r>
              <a:rPr lang="en-US" sz="2400" dirty="0" smtClean="0"/>
              <a:t>22)</a:t>
            </a:r>
            <a:r>
              <a:rPr lang="zh-CN" altLang="en-US" sz="2400" dirty="0" smtClean="0"/>
              <a:t>这表明爱包括些什么特色</a:t>
            </a:r>
            <a:r>
              <a:rPr lang="en-US" sz="2400" dirty="0" smtClean="0"/>
              <a:t>?  (</a:t>
            </a:r>
            <a:r>
              <a:rPr lang="zh-CN" altLang="en-US" sz="2400" dirty="0" smtClean="0"/>
              <a:t>参罗</a:t>
            </a:r>
            <a:r>
              <a:rPr lang="en-US" sz="2400" dirty="0" smtClean="0"/>
              <a:t>5</a:t>
            </a:r>
            <a:r>
              <a:rPr lang="zh-CN" altLang="en-US" sz="2400" dirty="0" smtClean="0"/>
              <a:t>：</a:t>
            </a:r>
            <a:r>
              <a:rPr lang="en-US" sz="2400" dirty="0" smtClean="0"/>
              <a:t>7</a:t>
            </a:r>
            <a:r>
              <a:rPr lang="en-US" altLang="zh-CN" sz="2400" dirty="0" smtClean="0"/>
              <a:t>—</a:t>
            </a:r>
            <a:r>
              <a:rPr lang="en-US" sz="2400" dirty="0" smtClean="0"/>
              <a:t>8)</a:t>
            </a:r>
          </a:p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55576" y="1628800"/>
            <a:ext cx="50405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dirty="0" smtClean="0"/>
              <a:t>如果是你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 smtClean="0"/>
              <a:t>和睦的秘訣 </a:t>
            </a:r>
            <a:r>
              <a:rPr lang="en-US" altLang="zh-TW" dirty="0" smtClean="0"/>
              <a:t>The secret of peace</a:t>
            </a:r>
            <a:endParaRPr lang="en-US" dirty="0"/>
          </a:p>
        </p:txBody>
      </p:sp>
      <p:sp>
        <p:nvSpPr>
          <p:cNvPr id="4" name="Isosceles Triangle 3"/>
          <p:cNvSpPr/>
          <p:nvPr/>
        </p:nvSpPr>
        <p:spPr>
          <a:xfrm>
            <a:off x="2843808" y="3573016"/>
            <a:ext cx="3571875" cy="1857375"/>
          </a:xfrm>
          <a:prstGeom prst="triangl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058371" y="2787204"/>
            <a:ext cx="8001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endParaRPr lang="en-US" sz="5400">
              <a:latin typeface="Lucida Sans Unicode" pitchFamily="34" charset="0"/>
            </a:endParaRPr>
          </a:p>
          <a:p>
            <a:r>
              <a:rPr lang="zh-TW" altLang="en-US" sz="5400" b="1">
                <a:latin typeface="Lucida Sans Unicode" pitchFamily="34" charset="0"/>
              </a:rPr>
              <a:t>神</a:t>
            </a:r>
            <a:endParaRPr lang="en-US" sz="5400" b="1">
              <a:latin typeface="Lucida Sans Unicode" pitchFamily="34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915121" y="5144641"/>
            <a:ext cx="862012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r>
              <a:rPr lang="zh-TW" altLang="en-US" sz="4400" b="1">
                <a:latin typeface="Lucida Sans Unicode" pitchFamily="34" charset="0"/>
              </a:rPr>
              <a:t>人</a:t>
            </a:r>
            <a:endParaRPr lang="en-US" sz="4400" b="1">
              <a:latin typeface="Lucida Sans Unicode" pitchFamily="34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558558" y="5001766"/>
            <a:ext cx="862013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r>
              <a:rPr lang="zh-TW" altLang="en-US" sz="4400" b="1">
                <a:latin typeface="Lucida Sans Unicode" pitchFamily="34" charset="0"/>
              </a:rPr>
              <a:t>人</a:t>
            </a:r>
            <a:endParaRPr lang="en-US" sz="4400" b="1">
              <a:latin typeface="Lucida Sans Unicode" pitchFamily="34" charset="0"/>
            </a:endParaRPr>
          </a:p>
        </p:txBody>
      </p:sp>
      <p:sp>
        <p:nvSpPr>
          <p:cNvPr id="8" name="Isosceles Triangle 7"/>
          <p:cNvSpPr/>
          <p:nvPr/>
        </p:nvSpPr>
        <p:spPr>
          <a:xfrm>
            <a:off x="3986808" y="3573016"/>
            <a:ext cx="1357313" cy="642938"/>
          </a:xfrm>
          <a:prstGeom prst="triangle">
            <a:avLst>
              <a:gd name="adj" fmla="val 46263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415558" y="3930204"/>
            <a:ext cx="3571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TW" altLang="en-US" sz="3200" b="1"/>
              <a:t>人</a:t>
            </a:r>
            <a:endParaRPr lang="en-US" sz="3200" b="1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415308" y="3787329"/>
            <a:ext cx="5000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TW" altLang="en-US" sz="3200" b="1"/>
              <a:t>人</a:t>
            </a:r>
            <a:endParaRPr lang="en-US" sz="3200" b="1"/>
          </a:p>
        </p:txBody>
      </p:sp>
      <p:sp>
        <p:nvSpPr>
          <p:cNvPr id="12" name="TextBox 11"/>
          <p:cNvSpPr txBox="1"/>
          <p:nvPr/>
        </p:nvSpPr>
        <p:spPr>
          <a:xfrm>
            <a:off x="0" y="980728"/>
            <a:ext cx="91085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solidFill>
                  <a:srgbClr val="7030A0"/>
                </a:solidFill>
              </a:rPr>
              <a:t>请问主这种</a:t>
            </a:r>
            <a:r>
              <a:rPr lang="en-US" sz="2800" dirty="0" smtClean="0">
                <a:solidFill>
                  <a:srgbClr val="7030A0"/>
                </a:solidFill>
              </a:rPr>
              <a:t>agape</a:t>
            </a:r>
            <a:r>
              <a:rPr lang="zh-CN" altLang="en-US" sz="2800" dirty="0" smtClean="0">
                <a:solidFill>
                  <a:srgbClr val="7030A0"/>
                </a:solidFill>
              </a:rPr>
              <a:t>的爱存在于你的家中吗</a:t>
            </a:r>
            <a:r>
              <a:rPr lang="en-US" sz="2800" dirty="0" smtClean="0">
                <a:solidFill>
                  <a:srgbClr val="7030A0"/>
                </a:solidFill>
              </a:rPr>
              <a:t>? (</a:t>
            </a:r>
            <a:r>
              <a:rPr lang="zh-CN" altLang="en-US" sz="2800" dirty="0" smtClean="0">
                <a:solidFill>
                  <a:srgbClr val="7030A0"/>
                </a:solidFill>
              </a:rPr>
              <a:t>同事关系中</a:t>
            </a:r>
            <a:r>
              <a:rPr lang="en-US" sz="2800" dirty="0" smtClean="0">
                <a:solidFill>
                  <a:srgbClr val="7030A0"/>
                </a:solidFill>
              </a:rPr>
              <a:t>?</a:t>
            </a:r>
            <a:r>
              <a:rPr lang="en-US" altLang="zh-TW" sz="2800" dirty="0" smtClean="0">
                <a:solidFill>
                  <a:srgbClr val="7030A0"/>
                </a:solidFill>
              </a:rPr>
              <a:t>)</a:t>
            </a:r>
            <a:endParaRPr lang="en-US" sz="2800" dirty="0">
              <a:solidFill>
                <a:srgbClr val="7030A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11760" y="1988840"/>
            <a:ext cx="39757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solidFill>
                  <a:srgbClr val="FF0000"/>
                </a:solidFill>
              </a:rPr>
              <a:t>你认为你需要这种爱吗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/>
      <p:bldP spid="6" grpId="0"/>
      <p:bldP spid="6" grpId="1"/>
      <p:bldP spid="7" grpId="0"/>
      <p:bldP spid="7" grpId="1"/>
      <p:bldP spid="8" grpId="0" animBg="1"/>
      <p:bldP spid="11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5292080" y="116632"/>
            <a:ext cx="3528392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 smtClean="0"/>
              <a:t>接近愛的源頭</a:t>
            </a:r>
            <a:endParaRPr lang="en-US" dirty="0"/>
          </a:p>
        </p:txBody>
      </p:sp>
      <p:sp>
        <p:nvSpPr>
          <p:cNvPr id="4" name="Isosceles Triangle 3"/>
          <p:cNvSpPr/>
          <p:nvPr/>
        </p:nvSpPr>
        <p:spPr>
          <a:xfrm>
            <a:off x="3851920" y="2708920"/>
            <a:ext cx="1714500" cy="571500"/>
          </a:xfrm>
          <a:prstGeom prst="triangl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137795" y="1994545"/>
            <a:ext cx="8001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endParaRPr lang="en-US" sz="5400" dirty="0">
              <a:latin typeface="Lucida Sans Unicode" pitchFamily="34" charset="0"/>
            </a:endParaRPr>
          </a:p>
          <a:p>
            <a:r>
              <a:rPr lang="zh-TW" altLang="en-US" sz="5400" b="1" dirty="0">
                <a:latin typeface="Lucida Sans Unicode" pitchFamily="34" charset="0"/>
              </a:rPr>
              <a:t>神</a:t>
            </a:r>
            <a:endParaRPr lang="en-US" sz="5400" b="1" dirty="0">
              <a:latin typeface="Lucida Sans Unicode" pitchFamily="34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994670" y="2994670"/>
            <a:ext cx="862012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r>
              <a:rPr lang="zh-TW" altLang="en-US" sz="4400" b="1">
                <a:latin typeface="Lucida Sans Unicode" pitchFamily="34" charset="0"/>
              </a:rPr>
              <a:t>人</a:t>
            </a:r>
            <a:endParaRPr lang="en-US" sz="4400" b="1">
              <a:latin typeface="Lucida Sans Unicode" pitchFamily="34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709295" y="2994670"/>
            <a:ext cx="862012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r>
              <a:rPr lang="zh-TW" altLang="en-US" sz="4400" b="1">
                <a:latin typeface="Lucida Sans Unicode" pitchFamily="34" charset="0"/>
              </a:rPr>
              <a:t>人</a:t>
            </a:r>
            <a:endParaRPr lang="en-US" sz="4400" b="1">
              <a:latin typeface="Lucida Sans Unicode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332656"/>
            <a:ext cx="46939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solidFill>
                  <a:srgbClr val="0070C0"/>
                </a:solidFill>
              </a:rPr>
              <a:t>我们要怎样才可以有这种爱</a:t>
            </a:r>
            <a:r>
              <a:rPr lang="en-US" sz="2800" dirty="0" smtClean="0">
                <a:solidFill>
                  <a:srgbClr val="0070C0"/>
                </a:solidFill>
              </a:rPr>
              <a:t>?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95936" y="3933056"/>
            <a:ext cx="1980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b="1" dirty="0" smtClean="0">
                <a:solidFill>
                  <a:srgbClr val="FF0000"/>
                </a:solidFill>
              </a:rPr>
              <a:t>謙卑的服事</a:t>
            </a:r>
            <a:endParaRPr lang="en-US" sz="2800" b="1" dirty="0" smtClean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83768" y="4581128"/>
            <a:ext cx="4493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b="1" dirty="0" smtClean="0">
                <a:solidFill>
                  <a:srgbClr val="FF0000"/>
                </a:solidFill>
              </a:rPr>
              <a:t>不輕易發怒，不計算人的惡</a:t>
            </a:r>
            <a:endParaRPr lang="en-US" sz="2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427984" y="5229200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b="1" dirty="0" smtClean="0">
                <a:solidFill>
                  <a:srgbClr val="FF0000"/>
                </a:solidFill>
              </a:rPr>
              <a:t>饒恕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1612</TotalTime>
  <Words>1528</Words>
  <Application>Microsoft Office PowerPoint</Application>
  <PresentationFormat>On-screen Show (4:3)</PresentationFormat>
  <Paragraphs>96</Paragraphs>
  <Slides>8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Concourse</vt:lpstr>
      <vt:lpstr>猜中國谚語</vt:lpstr>
      <vt:lpstr>Difference Betw. Love &amp; Like 喜歡和愛的不同</vt:lpstr>
      <vt:lpstr>  和睦相處的秘訣 </vt:lpstr>
      <vt:lpstr>Slide 4</vt:lpstr>
      <vt:lpstr>不輕易發怒，不計算人的惡</vt:lpstr>
      <vt:lpstr>饒恕</vt:lpstr>
      <vt:lpstr>和睦的秘訣 The secret of peace</vt:lpstr>
      <vt:lpstr>接近愛的源頭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brining peace  和睦相處的秘訣</dc:title>
  <dc:creator>Fu-Lin Hou</dc:creator>
  <cp:lastModifiedBy>Fu-Lin Hou</cp:lastModifiedBy>
  <cp:revision>197</cp:revision>
  <dcterms:created xsi:type="dcterms:W3CDTF">2009-08-15T18:45:42Z</dcterms:created>
  <dcterms:modified xsi:type="dcterms:W3CDTF">2013-04-07T15:53:33Z</dcterms:modified>
</cp:coreProperties>
</file>