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15" autoAdjust="0"/>
  </p:normalViewPr>
  <p:slideViewPr>
    <p:cSldViewPr>
      <p:cViewPr varScale="1">
        <p:scale>
          <a:sx n="55" d="100"/>
          <a:sy n="55" d="100"/>
        </p:scale>
        <p:origin x="-18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0AE4113-2AD5-4D15-952E-F91420A70657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DB64CA1-DC83-41F6-B11D-079A0947A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楚霸王</a:t>
            </a:r>
            <a:r>
              <a:rPr lang="en-US" altLang="zh-TW" smtClean="0"/>
              <a:t>,</a:t>
            </a:r>
            <a:r>
              <a:rPr lang="zh-TW" altLang="en-US" smtClean="0"/>
              <a:t>項羽 和他的愛妾</a:t>
            </a:r>
            <a:r>
              <a:rPr lang="en-US" altLang="zh-TW" smtClean="0"/>
              <a:t>.</a:t>
            </a:r>
            <a:r>
              <a:rPr lang="zh-TW" altLang="en-US" smtClean="0"/>
              <a:t>虞姬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力拔山兮氣蓋世，時不利兮騅不逝。騅不逝兮可奈何，虞兮虞兮奈若何！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”從太史公司馬遷筆下流傳下來的這蕩氣回腸</a:t>
            </a:r>
            <a:r>
              <a:rPr lang="en-US" altLang="zh-TW" smtClean="0"/>
              <a:t>2000</a:t>
            </a:r>
            <a:r>
              <a:rPr lang="zh-TW" altLang="en-US" smtClean="0"/>
              <a:t>多年的</a:t>
            </a:r>
            <a:r>
              <a:rPr lang="en-US" altLang="zh-TW" smtClean="0"/>
              <a:t>《</a:t>
            </a:r>
            <a:r>
              <a:rPr lang="zh-TW" altLang="en-US" smtClean="0"/>
              <a:t>垓下歌</a:t>
            </a:r>
            <a:r>
              <a:rPr lang="en-US" altLang="zh-TW" smtClean="0"/>
              <a:t>》</a:t>
            </a:r>
            <a:r>
              <a:rPr lang="zh-TW" altLang="en-US" smtClean="0"/>
              <a:t>聲，連同“霸王別姬”的淒美故事</a:t>
            </a:r>
            <a:endParaRPr lang="en-US" altLang="zh-TW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5319D8-44C5-47B8-9562-A32C6DA0D5B0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為什麼走上絕路</a:t>
            </a:r>
            <a:r>
              <a:rPr lang="en-US" altLang="zh-TW" smtClean="0"/>
              <a:t>?</a:t>
            </a:r>
          </a:p>
          <a:p>
            <a:pPr>
              <a:spcBef>
                <a:spcPct val="0"/>
              </a:spcBef>
            </a:pPr>
            <a:r>
              <a:rPr lang="zh-TW" altLang="en-US" smtClean="0"/>
              <a:t>經濟壓力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感情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工作壓力</a:t>
            </a:r>
            <a:r>
              <a:rPr lang="en-US" altLang="zh-TW" smtClean="0"/>
              <a:t>…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被命運捉弄嗎</a:t>
            </a:r>
            <a:r>
              <a:rPr lang="en-US" altLang="zh-TW" smtClean="0"/>
              <a:t>?</a:t>
            </a: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06BA2B-32A2-46F2-B988-F60DBEBA918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經文中</a:t>
            </a:r>
            <a:r>
              <a:rPr lang="en-US" altLang="zh-TW" dirty="0" smtClean="0"/>
              <a:t>, </a:t>
            </a:r>
            <a:r>
              <a:rPr lang="zh-TW" altLang="en-US" dirty="0" smtClean="0"/>
              <a:t>有那兩組重要人物</a:t>
            </a:r>
            <a:r>
              <a:rPr lang="en-US" altLang="zh-TW" dirty="0" smtClean="0"/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禁卒</a:t>
            </a:r>
            <a:r>
              <a:rPr lang="en-US" altLang="zh-TW" dirty="0" smtClean="0"/>
              <a:t>, </a:t>
            </a:r>
            <a:r>
              <a:rPr lang="zh-TW" altLang="en-US" dirty="0" smtClean="0"/>
              <a:t>碰到什麼遭遇</a:t>
            </a:r>
            <a:r>
              <a:rPr lang="en-US" altLang="zh-TW" dirty="0" smtClean="0"/>
              <a:t>.  </a:t>
            </a:r>
            <a:r>
              <a:rPr lang="zh-TW" altLang="en-US" dirty="0" smtClean="0"/>
              <a:t>換成是你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你會如何處理 </a:t>
            </a:r>
            <a:r>
              <a:rPr lang="en-US" altLang="zh-TW" dirty="0" smtClean="0"/>
              <a:t>(</a:t>
            </a:r>
            <a:r>
              <a:rPr lang="zh-TW" altLang="en-US" dirty="0" smtClean="0"/>
              <a:t>失職</a:t>
            </a:r>
            <a:r>
              <a:rPr lang="en-US" altLang="zh-TW" dirty="0" smtClean="0"/>
              <a:t>,</a:t>
            </a:r>
            <a:r>
              <a:rPr lang="zh-TW" altLang="en-US" dirty="0" smtClean="0"/>
              <a:t>跑了會連累家人</a:t>
            </a:r>
            <a:r>
              <a:rPr lang="en-US" altLang="zh-TW" dirty="0" smtClean="0"/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保羅和西拉</a:t>
            </a:r>
            <a:r>
              <a:rPr lang="en-US" altLang="zh-TW" dirty="0" smtClean="0"/>
              <a:t>,</a:t>
            </a:r>
            <a:r>
              <a:rPr lang="zh-TW" altLang="en-US" dirty="0" smtClean="0"/>
              <a:t>碰到什麼遭遇</a:t>
            </a:r>
            <a:r>
              <a:rPr lang="en-US" altLang="zh-TW" dirty="0" smtClean="0"/>
              <a:t>.  </a:t>
            </a:r>
            <a:r>
              <a:rPr lang="zh-TW" altLang="en-US" dirty="0" smtClean="0"/>
              <a:t>換成是你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你會如何處理 </a:t>
            </a:r>
            <a:r>
              <a:rPr lang="en-US" altLang="zh-TW" dirty="0" smtClean="0"/>
              <a:t>(</a:t>
            </a:r>
            <a:r>
              <a:rPr lang="zh-TW" altLang="en-US" dirty="0" smtClean="0"/>
              <a:t>做好事</a:t>
            </a:r>
            <a:r>
              <a:rPr lang="en-US" altLang="zh-TW" dirty="0" smtClean="0"/>
              <a:t>,</a:t>
            </a:r>
            <a:r>
              <a:rPr lang="zh-TW" altLang="en-US" dirty="0" smtClean="0"/>
              <a:t>反被下在監牢</a:t>
            </a:r>
            <a:r>
              <a:rPr lang="en-US" altLang="zh-TW" dirty="0" smtClean="0"/>
              <a:t>,</a:t>
            </a:r>
            <a:r>
              <a:rPr lang="zh-TW" altLang="en-US" dirty="0" smtClean="0"/>
              <a:t>毒打</a:t>
            </a:r>
            <a:r>
              <a:rPr lang="en-US" altLang="zh-TW" dirty="0" smtClean="0"/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那一組人比較不幸</a:t>
            </a:r>
            <a:r>
              <a:rPr lang="en-US" altLang="zh-TW" dirty="0" smtClean="0"/>
              <a:t>.</a:t>
            </a:r>
            <a:endParaRPr 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2E0F4A-39B2-4E2D-BD83-2162BFCAF4E9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禁卒</a:t>
            </a:r>
            <a:r>
              <a:rPr lang="en-US" altLang="zh-TW" smtClean="0"/>
              <a:t>,</a:t>
            </a:r>
            <a:r>
              <a:rPr lang="zh-TW" altLang="en-US" smtClean="0"/>
              <a:t>為什麼有如此反應</a:t>
            </a:r>
            <a:r>
              <a:rPr lang="en-US" altLang="zh-TW" smtClean="0"/>
              <a:t>. (</a:t>
            </a:r>
            <a:r>
              <a:rPr lang="zh-TW" altLang="en-US" smtClean="0"/>
              <a:t>以為自殺</a:t>
            </a:r>
            <a:r>
              <a:rPr lang="en-US" altLang="zh-TW" smtClean="0"/>
              <a:t>,</a:t>
            </a:r>
            <a:r>
              <a:rPr lang="zh-TW" altLang="en-US" smtClean="0"/>
              <a:t>可以解決問題</a:t>
            </a:r>
            <a:r>
              <a:rPr lang="en-US" altLang="zh-TW" smtClean="0"/>
              <a:t>)</a:t>
            </a:r>
          </a:p>
          <a:p>
            <a:pPr>
              <a:spcBef>
                <a:spcPct val="0"/>
              </a:spcBef>
            </a:pPr>
            <a:r>
              <a:rPr lang="zh-TW" altLang="en-US" smtClean="0"/>
              <a:t>保羅</a:t>
            </a:r>
            <a:r>
              <a:rPr lang="en-US" altLang="zh-TW" smtClean="0"/>
              <a:t>,</a:t>
            </a:r>
            <a:r>
              <a:rPr lang="zh-TW" altLang="en-US" smtClean="0"/>
              <a:t>希拉又是什麼反應</a:t>
            </a:r>
            <a:r>
              <a:rPr lang="en-US" altLang="zh-TW" smtClean="0"/>
              <a:t>.</a:t>
            </a:r>
            <a:r>
              <a:rPr lang="zh-TW" altLang="en-US" smtClean="0"/>
              <a:t>  </a:t>
            </a:r>
            <a:r>
              <a:rPr lang="en-US" altLang="zh-TW" smtClean="0"/>
              <a:t>(</a:t>
            </a:r>
            <a:r>
              <a:rPr lang="zh-TW" altLang="en-US" smtClean="0"/>
              <a:t>相信神</a:t>
            </a:r>
            <a:r>
              <a:rPr lang="en-US" altLang="zh-TW" smtClean="0"/>
              <a:t>,</a:t>
            </a:r>
            <a:r>
              <a:rPr lang="zh-TW" altLang="en-US" smtClean="0"/>
              <a:t>祂必有安排</a:t>
            </a:r>
            <a:r>
              <a:rPr lang="en-US" altLang="zh-TW" smtClean="0"/>
              <a:t>. </a:t>
            </a:r>
            <a:r>
              <a:rPr lang="zh-TW" altLang="en-US" smtClean="0"/>
              <a:t>因祂是戰勝 死亡的主</a:t>
            </a:r>
            <a:r>
              <a:rPr lang="en-US" altLang="zh-TW" smtClean="0"/>
              <a:t>)</a:t>
            </a:r>
          </a:p>
          <a:p>
            <a:pPr>
              <a:spcBef>
                <a:spcPct val="0"/>
              </a:spcBef>
            </a:pPr>
            <a:r>
              <a:rPr lang="zh-TW" altLang="en-US" smtClean="0"/>
              <a:t>為什麼</a:t>
            </a:r>
            <a:r>
              <a:rPr lang="en-US" altLang="zh-TW" smtClean="0"/>
              <a:t>, </a:t>
            </a:r>
            <a:r>
              <a:rPr lang="zh-TW" altLang="en-US" smtClean="0"/>
              <a:t>他們兩組人</a:t>
            </a:r>
            <a:r>
              <a:rPr lang="en-US" altLang="zh-TW" smtClean="0"/>
              <a:t>, </a:t>
            </a:r>
            <a:r>
              <a:rPr lang="zh-TW" altLang="en-US" smtClean="0"/>
              <a:t>會有如此差別</a:t>
            </a:r>
            <a:r>
              <a:rPr lang="en-US" altLang="zh-TW" smtClean="0"/>
              <a:t>.(</a:t>
            </a:r>
            <a:r>
              <a:rPr lang="zh-TW" altLang="en-US" smtClean="0"/>
              <a:t>禁卒起初不信神</a:t>
            </a:r>
            <a:r>
              <a:rPr lang="en-US" altLang="zh-TW" smtClean="0"/>
              <a:t>,</a:t>
            </a:r>
            <a:r>
              <a:rPr lang="zh-TW" altLang="en-US" smtClean="0"/>
              <a:t>只能靠自己</a:t>
            </a:r>
            <a:r>
              <a:rPr lang="en-US" altLang="zh-TW" smtClean="0"/>
              <a:t>.</a:t>
            </a:r>
            <a:r>
              <a:rPr lang="zh-TW" altLang="en-US" smtClean="0"/>
              <a:t>眼前的困難太大</a:t>
            </a:r>
            <a:r>
              <a:rPr lang="en-US" altLang="zh-TW" smtClean="0"/>
              <a:t>,</a:t>
            </a:r>
            <a:r>
              <a:rPr lang="zh-TW" altLang="en-US" smtClean="0"/>
              <a:t>無法應付</a:t>
            </a:r>
            <a:r>
              <a:rPr lang="en-US" altLang="zh-TW" smtClean="0"/>
              <a:t>)</a:t>
            </a:r>
          </a:p>
          <a:p>
            <a:pPr>
              <a:spcBef>
                <a:spcPct val="0"/>
              </a:spcBef>
            </a:pPr>
            <a:r>
              <a:rPr lang="zh-TW" altLang="en-US" smtClean="0"/>
              <a:t>這種差別</a:t>
            </a:r>
            <a:r>
              <a:rPr lang="en-US" altLang="zh-TW" smtClean="0"/>
              <a:t>,</a:t>
            </a:r>
            <a:r>
              <a:rPr lang="zh-TW" altLang="en-US" smtClean="0"/>
              <a:t>是否因個性差異造成</a:t>
            </a:r>
            <a:r>
              <a:rPr lang="en-US" altLang="zh-TW" smtClean="0"/>
              <a:t>.</a:t>
            </a:r>
            <a:r>
              <a:rPr lang="zh-TW" altLang="en-US" smtClean="0"/>
              <a:t> </a:t>
            </a:r>
            <a:r>
              <a:rPr lang="en-US" altLang="zh-TW" smtClean="0"/>
              <a:t>(34</a:t>
            </a:r>
            <a:r>
              <a:rPr lang="zh-TW" altLang="en-US" smtClean="0"/>
              <a:t>節</a:t>
            </a:r>
            <a:r>
              <a:rPr lang="en-US" altLang="zh-TW" smtClean="0"/>
              <a:t>,</a:t>
            </a:r>
            <a:r>
              <a:rPr lang="zh-TW" altLang="en-US" smtClean="0"/>
              <a:t>禁卒 信神變喜樂</a:t>
            </a:r>
            <a:r>
              <a:rPr lang="en-US" altLang="zh-TW" smtClean="0"/>
              <a:t>. </a:t>
            </a:r>
            <a:r>
              <a:rPr lang="zh-TW" altLang="en-US" smtClean="0"/>
              <a:t>他的改變不是因性格</a:t>
            </a:r>
            <a:r>
              <a:rPr lang="en-US" altLang="zh-TW" smtClean="0"/>
              <a:t>)</a:t>
            </a: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4B7E47-A961-461A-B446-D072E84AE702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保羅</a:t>
            </a:r>
            <a:r>
              <a:rPr lang="en-US" altLang="zh-TW" smtClean="0"/>
              <a:t>,</a:t>
            </a:r>
            <a:r>
              <a:rPr lang="zh-TW" altLang="en-US" smtClean="0"/>
              <a:t>西 拉</a:t>
            </a:r>
            <a:r>
              <a:rPr lang="en-US" altLang="zh-TW" smtClean="0"/>
              <a:t>,</a:t>
            </a:r>
            <a:r>
              <a:rPr lang="zh-TW" altLang="en-US" smtClean="0"/>
              <a:t>勝過環境和面對逆境的秘訣是什麼</a:t>
            </a:r>
            <a:r>
              <a:rPr lang="en-US" altLang="zh-TW" smtClean="0"/>
              <a:t>?</a:t>
            </a:r>
          </a:p>
          <a:p>
            <a:pPr>
              <a:spcBef>
                <a:spcPct val="0"/>
              </a:spcBef>
            </a:pPr>
            <a:r>
              <a:rPr lang="en-US" smtClean="0"/>
              <a:t>Exit from “Why me” to a positive thinking</a:t>
            </a:r>
            <a:r>
              <a:rPr lang="en-US" altLang="zh-TW" smtClean="0"/>
              <a:t>,</a:t>
            </a:r>
            <a:r>
              <a:rPr lang="zh-TW" altLang="en-US" smtClean="0"/>
              <a:t> 神藉這次機會</a:t>
            </a:r>
            <a:r>
              <a:rPr lang="en-US" altLang="zh-TW" smtClean="0"/>
              <a:t>,</a:t>
            </a:r>
            <a:r>
              <a:rPr lang="zh-TW" altLang="en-US" smtClean="0"/>
              <a:t>要我學什麼新功課</a:t>
            </a:r>
            <a:r>
              <a:rPr lang="en-US" altLang="zh-TW" smtClean="0"/>
              <a:t>.</a:t>
            </a:r>
            <a:endParaRPr lang="en-US" smtClean="0"/>
          </a:p>
          <a:p>
            <a:pPr>
              <a:spcBef>
                <a:spcPct val="0"/>
              </a:spcBef>
            </a:pPr>
            <a:endParaRPr lang="en-US" altLang="zh-TW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A76E4C-CC25-445C-8B47-668DF691EB8F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既或不然</a:t>
            </a:r>
            <a:r>
              <a:rPr lang="en-US" altLang="zh-TW" smtClean="0"/>
              <a:t>, </a:t>
            </a:r>
            <a:r>
              <a:rPr lang="zh-TW" altLang="en-US" smtClean="0"/>
              <a:t>神並未挪去困難</a:t>
            </a:r>
            <a:r>
              <a:rPr lang="en-US" altLang="zh-TW" smtClean="0"/>
              <a:t>.</a:t>
            </a:r>
          </a:p>
          <a:p>
            <a:pPr>
              <a:spcBef>
                <a:spcPct val="0"/>
              </a:spcBef>
            </a:pPr>
            <a:r>
              <a:rPr lang="zh-TW" altLang="en-US" smtClean="0"/>
              <a:t>我們在地上失去</a:t>
            </a:r>
            <a:r>
              <a:rPr lang="en-US" altLang="zh-TW" smtClean="0"/>
              <a:t>,</a:t>
            </a:r>
            <a:r>
              <a:rPr lang="zh-TW" altLang="en-US" smtClean="0"/>
              <a:t>在天上</a:t>
            </a:r>
            <a:r>
              <a:rPr lang="en-US" altLang="zh-TW" smtClean="0"/>
              <a:t>,</a:t>
            </a:r>
            <a:r>
              <a:rPr lang="zh-TW" altLang="en-US" smtClean="0"/>
              <a:t>他必加倍補償</a:t>
            </a:r>
            <a:r>
              <a:rPr lang="en-US" altLang="zh-TW" smtClean="0"/>
              <a:t>.</a:t>
            </a:r>
          </a:p>
          <a:p>
            <a:pPr>
              <a:spcBef>
                <a:spcPct val="0"/>
              </a:spcBef>
            </a:pPr>
            <a:r>
              <a:rPr lang="zh-TW" altLang="en-US" b="1" smtClean="0"/>
              <a:t>希 伯 來 書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en-US" altLang="zh-TW" smtClean="0"/>
              <a:t>11:39  </a:t>
            </a:r>
            <a:r>
              <a:rPr lang="zh-TW" altLang="en-US" smtClean="0"/>
              <a:t>這 些 人 都 是 因 信 得 了 美 好 的 證 據 、 卻 仍 未 得 著 所 應 許 的 ．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en-US" altLang="zh-TW" smtClean="0"/>
              <a:t>11:40  </a:t>
            </a:r>
            <a:r>
              <a:rPr lang="zh-TW" altLang="en-US" smtClean="0"/>
              <a:t>因 為 　 神 給 我 們 預 備 了 更 美 的 事 、 叫 他 們 若 不 與 我 們 同 得 、 就 不 能 完 全</a:t>
            </a: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5357AB-0880-4CA7-9153-CE2091C49336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A0E8-7D1D-46E3-85A5-B4BD86DACDA8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64560-B4DF-409F-90C5-20CCF4F9D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0B0BF-CC7C-465D-A3C6-DAE02626E189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E8CA-72FE-4C7B-9348-38A4D83DC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F785A-81D5-4D8E-AD8D-699FD759395E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5F17-0865-4012-B99C-F6E9F278C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CBF19-84C6-464D-8765-2935F8FE72F3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8BF2C-1BF5-4CD1-A6C4-99BACCB6E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A4DBC-E71B-4D21-B6B2-AE97ABA49FFD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8A217-3136-4C99-BA2C-328B97BA5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2BC3-C175-426D-8B69-056A32BC0E2C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86FEE-85A2-4C80-BD62-10A3024A3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217A5-282D-4898-B99E-C5E847C18B4D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EE36D-7F1B-4C3D-A224-F5E2D2B0E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9CFFD-F6E7-4A0E-8A98-6496F2E63EC7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A3143-EE39-4F21-A591-992480008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E30A-CD14-43E6-8F74-D7269B9FF1A8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49D92-F9B2-4935-BB27-BE8C15868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71272-3E94-45FA-9CCF-176D7F4202AE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9AFDB-09EE-4A01-9026-C7C935BA0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5C6EA-2209-49D6-BF12-6D7AAC25DA54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B1819-D23B-43BF-A7AE-C904F41BC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AF28F6-E1B6-426F-B5E5-AC8E97226BF5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DC109F-EEE1-4B79-8848-852BE0A61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7200" b="1" smtClean="0">
                <a:solidFill>
                  <a:srgbClr val="FF0000"/>
                </a:solidFill>
              </a:rPr>
              <a:t>命運</a:t>
            </a:r>
            <a:endParaRPr lang="en-US" sz="7200" b="1" smtClean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smtClean="0"/>
              <a:t>霸王別姬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" name="Picture 3" descr="http://news.xinhuanet.com/observation/2010-11/16/12780734_11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125538"/>
            <a:ext cx="7920037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936625"/>
          </a:xfrm>
        </p:spPr>
        <p:txBody>
          <a:bodyPr/>
          <a:lstStyle/>
          <a:p>
            <a:pPr eaLnBrk="1" hangingPunct="1"/>
            <a:r>
              <a:rPr lang="zh-TW" altLang="en-US" b="1" smtClean="0"/>
              <a:t>走上絕路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196975"/>
            <a:ext cx="8229600" cy="4983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    </a:t>
            </a:r>
            <a:r>
              <a:rPr lang="zh-TW" altLang="en-US" smtClean="0"/>
              <a:t>　</a:t>
            </a:r>
            <a:endParaRPr lang="en-US" sz="6700" smtClean="0"/>
          </a:p>
        </p:txBody>
      </p:sp>
      <p:pic>
        <p:nvPicPr>
          <p:cNvPr id="4100" name="Picture 3" descr="antidepressant_suicid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196975"/>
            <a:ext cx="411321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broken_suicid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3644900"/>
            <a:ext cx="396081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Paul_Silas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196975"/>
            <a:ext cx="842645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2195513" y="188913"/>
            <a:ext cx="49863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>
                <a:solidFill>
                  <a:srgbClr val="FF0000"/>
                </a:solidFill>
              </a:rPr>
              <a:t>使徒行傳 </a:t>
            </a:r>
            <a:r>
              <a:rPr lang="en-US" altLang="zh-TW" sz="4400" b="1">
                <a:solidFill>
                  <a:srgbClr val="FF0000"/>
                </a:solidFill>
              </a:rPr>
              <a:t>16: 16-34</a:t>
            </a:r>
            <a:endParaRPr lang="en-US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Paul_Silas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404813"/>
            <a:ext cx="4464050" cy="312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4" descr="Paul_Silas-priso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3644900"/>
            <a:ext cx="45339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sun_above_the_cloud_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92150"/>
            <a:ext cx="8037513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2916238" y="115888"/>
            <a:ext cx="1825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>
                <a:solidFill>
                  <a:srgbClr val="FF0000"/>
                </a:solidFill>
              </a:rPr>
              <a:t>雲上太陽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179388" y="5949950"/>
            <a:ext cx="8153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Rom 8:28 </a:t>
            </a:r>
            <a:r>
              <a:rPr lang="zh-TW" altLang="en-US" sz="2400"/>
              <a:t> 我們曉得萬事都互相效力，叫愛神的人得益處，</a:t>
            </a:r>
            <a:endParaRPr lang="en-US" altLang="zh-TW" sz="2400"/>
          </a:p>
          <a:p>
            <a:r>
              <a:rPr lang="zh-TW" altLang="en-US" sz="2400"/>
              <a:t>就是按他旨意被召的人。</a:t>
            </a:r>
            <a:endParaRPr lang="en-US" altLang="zh-TW" sz="240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mtClean="0">
                <a:solidFill>
                  <a:srgbClr val="FF0000"/>
                </a:solidFill>
              </a:rPr>
              <a:t>出死入生的人生觀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2Co 5:1 </a:t>
            </a:r>
            <a:r>
              <a:rPr lang="zh-TW" altLang="en-US" b="1" dirty="0" smtClean="0"/>
              <a:t> 我們原知道，我們這地上的帳棚若拆毀了，必得神所造，不是人手所造，在天上永存的房屋。</a:t>
            </a:r>
            <a:endParaRPr lang="en-US" altLang="zh-TW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2Co 5:2 </a:t>
            </a:r>
            <a:r>
              <a:rPr lang="zh-TW" altLang="en-US" dirty="0" smtClean="0"/>
              <a:t> 我們在這帳棚裡歎息，深想得那從天上來的房屋，好像穿上衣服；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15:42 </a:t>
            </a:r>
            <a:r>
              <a:rPr lang="zh-TW" altLang="en-US" dirty="0" smtClean="0"/>
              <a:t> 死人復活也是這樣：所種的是必朽壞的，復活的是不朽壞的；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15:43 </a:t>
            </a:r>
            <a:r>
              <a:rPr lang="zh-TW" altLang="en-US" dirty="0" smtClean="0"/>
              <a:t> 所種的是羞辱的，復活的是榮耀的；所種的是軟弱的，復活的是強壯的；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15:44 </a:t>
            </a:r>
            <a:r>
              <a:rPr lang="zh-TW" altLang="en-US" dirty="0" smtClean="0"/>
              <a:t> 所種的是血氣的身體，復活的是靈性的身體。若有血氣的身體，也必有靈性的身體。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680</Words>
  <Application>Microsoft Office PowerPoint</Application>
  <PresentationFormat>On-screen Show (4:3)</PresentationFormat>
  <Paragraphs>44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新細明體</vt:lpstr>
      <vt:lpstr>Office Theme</vt:lpstr>
      <vt:lpstr>命運</vt:lpstr>
      <vt:lpstr>霸王別姬</vt:lpstr>
      <vt:lpstr>走上絕路</vt:lpstr>
      <vt:lpstr>Slide 4</vt:lpstr>
      <vt:lpstr>Slide 5</vt:lpstr>
      <vt:lpstr>Slide 6</vt:lpstr>
      <vt:lpstr>出死入生的人生觀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命運</dc:title>
  <dc:creator>Fu-Lin Hou</dc:creator>
  <cp:lastModifiedBy>rong chen</cp:lastModifiedBy>
  <cp:revision>59</cp:revision>
  <dcterms:created xsi:type="dcterms:W3CDTF">2010-11-18T05:37:01Z</dcterms:created>
  <dcterms:modified xsi:type="dcterms:W3CDTF">2013-04-17T06:15:00Z</dcterms:modified>
</cp:coreProperties>
</file>