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66" r:id="rId4"/>
    <p:sldId id="265" r:id="rId5"/>
    <p:sldId id="267" r:id="rId6"/>
    <p:sldId id="268" r:id="rId7"/>
    <p:sldId id="269" r:id="rId8"/>
    <p:sldId id="27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77133" autoAdjust="0"/>
  </p:normalViewPr>
  <p:slideViewPr>
    <p:cSldViewPr>
      <p:cViewPr varScale="1">
        <p:scale>
          <a:sx n="78" d="100"/>
          <a:sy n="78" d="100"/>
        </p:scale>
        <p:origin x="-2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D73F8C-09F0-475E-8098-3DFF51D3D658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D3B3FAF-B308-468C-B030-C12D2A206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6D245-D98E-43FA-A5E1-CA92D4098426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5A3AA-509B-4883-8884-9E2A49F45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ED1D7-79F2-41C4-A0BF-CC23457421FF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AEC47-282A-4362-9AD7-2B19F11215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E8486-545A-4D1A-99B3-C87C5B1B08ED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D4FBA-77A1-4B1F-BB2E-7F17F739D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CED91-DE8E-46D1-A0E2-D1EDB7DA5EDD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F6E03-A218-4A64-8F3D-C9F4122AA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56BC4-5793-4E13-BAB4-606E4776DDBD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28DC6-48DD-423C-A862-994EE6B905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03727-2173-4663-8D6B-93A75EE5F07A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9771F-365F-4A93-9680-98D628D49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4B73F-EE62-4459-B148-BA183BAD567E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C91F3-8283-43EA-A4F9-F5D75B080B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78E09-6F04-4522-9C07-57A748D307D5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C99E7-02C1-47B0-AB58-21422B5B9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E39E9-3993-44C1-9048-605697AF563A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D2EA2-E69F-4F77-92E9-B77DF38D5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BB706-29C1-4755-A738-3BB5B789ED02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FA4D9-6098-4121-9286-AE2009B37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8D385-C3C5-48A9-A888-A34FAB18EA86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60E19-6DEA-4568-892B-027EAD8F14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135C98-D93D-4B14-BFAD-931ECC4C0462}" type="datetimeFigureOut">
              <a:rPr lang="en-US"/>
              <a:pPr>
                <a:defRPr/>
              </a:pPr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4551D7-B42F-482D-8556-AA7C6FF0D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7200" b="1" smtClean="0">
                <a:solidFill>
                  <a:srgbClr val="FF0000"/>
                </a:solidFill>
              </a:rPr>
              <a:t>命運</a:t>
            </a:r>
            <a:endParaRPr lang="en-US" sz="7200" b="1" smtClean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ffectba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2565400"/>
            <a:ext cx="271145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effectbai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73016">
            <a:off x="3632200" y="1046163"/>
            <a:ext cx="2747963" cy="366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ffectbai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1628775"/>
            <a:ext cx="2744787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iba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8238" y="476250"/>
            <a:ext cx="51943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baibai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781300"/>
            <a:ext cx="5205412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1979613" y="48688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5123" name="Picture 6" descr="temple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dluck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549275"/>
            <a:ext cx="282416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 descr="badluck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916113"/>
            <a:ext cx="62642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run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69215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borken lin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1863725"/>
            <a:ext cx="3600450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sucisid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852738"/>
            <a:ext cx="4135438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9250" y="1125538"/>
            <a:ext cx="2160588" cy="5032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 rot="2694697">
            <a:off x="2141863" y="2188398"/>
            <a:ext cx="1497302" cy="14255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/>
          </a:p>
        </p:txBody>
      </p:sp>
      <p:sp>
        <p:nvSpPr>
          <p:cNvPr id="4" name="Rounded Rectangle 3"/>
          <p:cNvSpPr/>
          <p:nvPr/>
        </p:nvSpPr>
        <p:spPr>
          <a:xfrm>
            <a:off x="1835150" y="4437063"/>
            <a:ext cx="2160588" cy="7207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/>
          </a:p>
        </p:txBody>
      </p:sp>
      <p:sp>
        <p:nvSpPr>
          <p:cNvPr id="5" name="Rounded Rectangle 4"/>
          <p:cNvSpPr/>
          <p:nvPr/>
        </p:nvSpPr>
        <p:spPr>
          <a:xfrm>
            <a:off x="1908175" y="5732463"/>
            <a:ext cx="2087563" cy="7207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/>
          </a:p>
        </p:txBody>
      </p:sp>
      <p:sp>
        <p:nvSpPr>
          <p:cNvPr id="6" name="Rounded Rectangle 5"/>
          <p:cNvSpPr/>
          <p:nvPr/>
        </p:nvSpPr>
        <p:spPr>
          <a:xfrm>
            <a:off x="5724525" y="1052513"/>
            <a:ext cx="1727200" cy="5762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/>
          </a:p>
        </p:txBody>
      </p:sp>
      <p:sp>
        <p:nvSpPr>
          <p:cNvPr id="7" name="Rounded Rectangle 6"/>
          <p:cNvSpPr/>
          <p:nvPr/>
        </p:nvSpPr>
        <p:spPr>
          <a:xfrm rot="2694697">
            <a:off x="6084888" y="2200275"/>
            <a:ext cx="1376362" cy="13874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/>
          </a:p>
        </p:txBody>
      </p:sp>
      <p:sp>
        <p:nvSpPr>
          <p:cNvPr id="8" name="Rounded Rectangle 7"/>
          <p:cNvSpPr/>
          <p:nvPr/>
        </p:nvSpPr>
        <p:spPr>
          <a:xfrm>
            <a:off x="5724525" y="4365625"/>
            <a:ext cx="2160588" cy="7191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/>
          </a:p>
        </p:txBody>
      </p:sp>
      <p:sp>
        <p:nvSpPr>
          <p:cNvPr id="9" name="Rounded Rectangle 8"/>
          <p:cNvSpPr/>
          <p:nvPr/>
        </p:nvSpPr>
        <p:spPr>
          <a:xfrm>
            <a:off x="5795963" y="5661025"/>
            <a:ext cx="2160587" cy="7207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771800" y="1628800"/>
            <a:ext cx="595" cy="43177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23728" y="260648"/>
            <a:ext cx="172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保羅</a:t>
            </a:r>
            <a:r>
              <a:rPr lang="en-US" altLang="zh-TW" sz="2800" b="1" dirty="0" smtClean="0"/>
              <a:t>,</a:t>
            </a:r>
            <a:r>
              <a:rPr lang="zh-TW" altLang="en-US" sz="2800" b="1" dirty="0" smtClean="0"/>
              <a:t>西拉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835696" y="1124744"/>
            <a:ext cx="2220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做好事</a:t>
            </a:r>
            <a:r>
              <a:rPr lang="en-US" altLang="zh-TW" sz="2800" b="1" dirty="0" smtClean="0"/>
              <a:t>(</a:t>
            </a:r>
            <a:r>
              <a:rPr lang="zh-TW" altLang="en-US" sz="2800" b="1" dirty="0" smtClean="0"/>
              <a:t>趕鬼</a:t>
            </a:r>
            <a:r>
              <a:rPr lang="en-US" altLang="zh-TW" sz="2800" b="1" dirty="0" smtClean="0"/>
              <a:t>)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1720" y="2492896"/>
            <a:ext cx="17203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被抓</a:t>
            </a:r>
            <a:r>
              <a:rPr lang="en-US" altLang="zh-TW" sz="2800" b="1" dirty="0" smtClean="0"/>
              <a:t>,</a:t>
            </a:r>
            <a:r>
              <a:rPr lang="zh-TW" altLang="en-US" sz="2800" b="1" dirty="0" smtClean="0"/>
              <a:t>被打</a:t>
            </a:r>
            <a:endParaRPr lang="en-US" altLang="zh-TW" sz="2800" b="1" dirty="0" smtClean="0"/>
          </a:p>
          <a:p>
            <a:r>
              <a:rPr lang="zh-TW" altLang="en-US" sz="2800" b="1" dirty="0"/>
              <a:t>  下監牢</a:t>
            </a:r>
            <a:endParaRPr lang="en-US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67544" y="26369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瞞怨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483768" y="4581128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smtClean="0"/>
              <a:t>讚美神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39752" y="587727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影响禁卒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300192" y="18864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/>
              <a:t>禁卒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300192" y="105273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盡責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084168" y="256490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監門全開</a:t>
            </a:r>
            <a:endParaRPr lang="en-US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372200" y="450912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smtClean="0"/>
              <a:t>接受主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516216" y="580526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smtClean="0"/>
              <a:t>喜樂</a:t>
            </a:r>
            <a:endParaRPr lang="en-US" sz="2800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842840" y="3789040"/>
            <a:ext cx="968" cy="64802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843808" y="5157192"/>
            <a:ext cx="596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6804248" y="1628800"/>
            <a:ext cx="595" cy="43177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8" idx="0"/>
          </p:cNvCxnSpPr>
          <p:nvPr/>
        </p:nvCxnSpPr>
        <p:spPr>
          <a:xfrm flipH="1">
            <a:off x="6804819" y="3789040"/>
            <a:ext cx="25" cy="57658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2"/>
          </p:cNvCxnSpPr>
          <p:nvPr/>
        </p:nvCxnSpPr>
        <p:spPr>
          <a:xfrm flipH="1">
            <a:off x="6804249" y="5084763"/>
            <a:ext cx="570" cy="57621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5" idx="3"/>
          </p:cNvCxnSpPr>
          <p:nvPr/>
        </p:nvCxnSpPr>
        <p:spPr>
          <a:xfrm flipV="1">
            <a:off x="3995738" y="4077072"/>
            <a:ext cx="648270" cy="2015754"/>
          </a:xfrm>
          <a:prstGeom prst="bentConnector2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644008" y="4077072"/>
            <a:ext cx="2088232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1403648" y="2852936"/>
            <a:ext cx="576064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1" idx="3"/>
          </p:cNvCxnSpPr>
          <p:nvPr/>
        </p:nvCxnSpPr>
        <p:spPr>
          <a:xfrm>
            <a:off x="7705125" y="2826514"/>
            <a:ext cx="467275" cy="2642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241189" y="26369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/>
              <a:t>自殺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muscl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628775"/>
            <a:ext cx="3890962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427984" y="335699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</a:rPr>
              <a:t>信心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49</Words>
  <Application>Microsoft Office PowerPoint</Application>
  <PresentationFormat>On-screen Show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新細明體</vt:lpstr>
      <vt:lpstr>Office Theme</vt:lpstr>
      <vt:lpstr>命運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命運</dc:title>
  <dc:creator>Fu-Lin Hou</dc:creator>
  <cp:lastModifiedBy>Fu-Lin Hou</cp:lastModifiedBy>
  <cp:revision>98</cp:revision>
  <dcterms:created xsi:type="dcterms:W3CDTF">2010-11-18T05:37:01Z</dcterms:created>
  <dcterms:modified xsi:type="dcterms:W3CDTF">2013-04-14T06:32:36Z</dcterms:modified>
</cp:coreProperties>
</file>