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4" r:id="rId4"/>
    <p:sldId id="262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3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82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91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8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3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94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7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3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61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94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3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45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A0FE7-5526-44A4-840F-007E39FC1EBD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63198-250F-4832-8208-F5C0148225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9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/>
              <a:t>羅馬</a:t>
            </a:r>
            <a:r>
              <a:rPr lang="zh-TW" altLang="en-US" b="1" dirty="0" smtClean="0"/>
              <a:t>書─基督徒的得勝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三谷基督徒會堂成人主日學</a:t>
            </a:r>
            <a:endParaRPr lang="en-US" altLang="zh-TW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07/07/2013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97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267200" y="3352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/>
              <a:t>心</a:t>
            </a:r>
            <a:endParaRPr lang="en-US" sz="2400" b="1" dirty="0"/>
          </a:p>
        </p:txBody>
      </p:sp>
      <p:sp>
        <p:nvSpPr>
          <p:cNvPr id="5" name="Down Arrow 4"/>
          <p:cNvSpPr/>
          <p:nvPr/>
        </p:nvSpPr>
        <p:spPr>
          <a:xfrm>
            <a:off x="4320988" y="1676400"/>
            <a:ext cx="806824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/>
              <a:t>生命的律</a:t>
            </a:r>
            <a:endParaRPr lang="en-US" sz="2400" b="1" dirty="0"/>
          </a:p>
        </p:txBody>
      </p:sp>
      <p:sp>
        <p:nvSpPr>
          <p:cNvPr id="6" name="Left Arrow 5"/>
          <p:cNvSpPr/>
          <p:nvPr/>
        </p:nvSpPr>
        <p:spPr>
          <a:xfrm>
            <a:off x="5181600" y="3352800"/>
            <a:ext cx="1828800" cy="8606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/>
              <a:t>良心的律</a:t>
            </a:r>
            <a:endParaRPr lang="en-US" sz="2400" b="1" dirty="0"/>
          </a:p>
        </p:txBody>
      </p:sp>
      <p:sp>
        <p:nvSpPr>
          <p:cNvPr id="7" name="Right Arrow 6"/>
          <p:cNvSpPr/>
          <p:nvPr/>
        </p:nvSpPr>
        <p:spPr>
          <a:xfrm>
            <a:off x="2362200" y="3352800"/>
            <a:ext cx="1905000" cy="8606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/>
              <a:t>罪的律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810000" y="1143000"/>
            <a:ext cx="19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/>
              <a:t>基督的生命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7162800" y="2966916"/>
            <a:ext cx="53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/>
              <a:t>人</a:t>
            </a:r>
            <a:endParaRPr lang="en-US" sz="2400" b="1" dirty="0"/>
          </a:p>
          <a:p>
            <a:r>
              <a:rPr lang="zh-TW" altLang="en-US" sz="2400" b="1" dirty="0"/>
              <a:t>的</a:t>
            </a:r>
            <a:endParaRPr lang="en-US" sz="2400" b="1" dirty="0"/>
          </a:p>
          <a:p>
            <a:r>
              <a:rPr lang="zh-TW" altLang="en-US" sz="2400" b="1" dirty="0"/>
              <a:t>生</a:t>
            </a:r>
            <a:endParaRPr lang="en-US" sz="2400" b="1" dirty="0"/>
          </a:p>
          <a:p>
            <a:r>
              <a:rPr lang="zh-TW" altLang="en-US" sz="2400" b="1" dirty="0"/>
              <a:t>命</a:t>
            </a: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>
          <a:xfrm>
            <a:off x="1752600" y="2840504"/>
            <a:ext cx="45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/>
              <a:t>魔</a:t>
            </a:r>
            <a:endParaRPr lang="en-US" sz="2400" b="1" dirty="0"/>
          </a:p>
          <a:p>
            <a:r>
              <a:rPr lang="zh-TW" altLang="en-US" sz="2400" b="1" dirty="0"/>
              <a:t>鬼</a:t>
            </a:r>
            <a:endParaRPr lang="en-US" sz="2400" b="1" dirty="0"/>
          </a:p>
          <a:p>
            <a:r>
              <a:rPr lang="zh-TW" altLang="en-US" sz="2400" b="1" dirty="0"/>
              <a:t>的</a:t>
            </a:r>
            <a:endParaRPr lang="en-US" sz="2400" b="1" dirty="0"/>
          </a:p>
          <a:p>
            <a:r>
              <a:rPr lang="zh-TW" altLang="en-US" sz="2400" b="1" dirty="0"/>
              <a:t>生</a:t>
            </a:r>
            <a:endParaRPr lang="en-US" sz="2400" b="1" dirty="0"/>
          </a:p>
          <a:p>
            <a:r>
              <a:rPr lang="zh-TW" altLang="en-US" sz="2400" b="1" dirty="0"/>
              <a:t>命</a:t>
            </a: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>
          <a:xfrm>
            <a:off x="5056093" y="2041736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/>
              <a:t>靈</a:t>
            </a: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6096000" y="3012611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/>
              <a:t>魂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822257" y="3011721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/>
              <a:t>體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28600"/>
            <a:ext cx="3962400" cy="685800"/>
          </a:xfrm>
        </p:spPr>
        <p:txBody>
          <a:bodyPr>
            <a:normAutofit/>
          </a:bodyPr>
          <a:lstStyle/>
          <a:p>
            <a:r>
              <a:rPr lang="zh-TW" altLang="en-US" sz="3600" b="1" dirty="0" smtClean="0"/>
              <a:t>生命的三個律</a:t>
            </a:r>
            <a:endParaRPr lang="en-US" sz="3600" b="1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9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b="1" dirty="0" smtClean="0"/>
              <a:t>三個律的爭</a:t>
            </a:r>
            <a:r>
              <a:rPr lang="zh-TW" altLang="en-US" sz="4000" b="1" dirty="0" smtClean="0"/>
              <a:t>戰</a:t>
            </a:r>
            <a:endParaRPr lang="en-US" sz="4000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zh-TW" altLang="en-US" sz="2400" b="1" dirty="0" smtClean="0"/>
              <a:t>我也知道、在我裏頭、就是我肉體之中、沒有良善．因為立志為善由得我、只是行出來由不得我 </a:t>
            </a:r>
            <a:r>
              <a:rPr lang="en-US" altLang="zh-TW" sz="2400" b="1" dirty="0" smtClean="0"/>
              <a:t>﹝</a:t>
            </a:r>
            <a:r>
              <a:rPr lang="zh-TW" altLang="en-US" sz="2400" b="1" dirty="0" smtClean="0"/>
              <a:t>羅</a:t>
            </a:r>
            <a:r>
              <a:rPr lang="en-US" altLang="zh-TW" sz="2400" b="1" dirty="0" smtClean="0"/>
              <a:t>7:18﹞ </a:t>
            </a:r>
            <a:r>
              <a:rPr lang="zh-TW" altLang="en-US" sz="2400" b="1" dirty="0" smtClean="0"/>
              <a:t>但我覺得肢體中另有個律、和我心中的律交戰、把我擄去叫我附從那肢體中犯罪的律。我真是苦阿、誰能救我脫離這取死的身體呢 </a:t>
            </a:r>
            <a:r>
              <a:rPr lang="en-US" altLang="zh-TW" sz="2400" b="1" dirty="0" smtClean="0"/>
              <a:t>﹝</a:t>
            </a:r>
            <a:r>
              <a:rPr lang="zh-TW" altLang="en-US" sz="2400" b="1" dirty="0" smtClean="0"/>
              <a:t>羅</a:t>
            </a:r>
            <a:r>
              <a:rPr lang="en-US" altLang="zh-TW" sz="2400" b="1" dirty="0" smtClean="0"/>
              <a:t>7:23-24﹞</a:t>
            </a:r>
          </a:p>
          <a:p>
            <a:pPr>
              <a:defRPr/>
            </a:pPr>
            <a:endParaRPr lang="en-US" altLang="zh-TW" sz="2200" b="1" dirty="0" smtClean="0"/>
          </a:p>
          <a:p>
            <a:pPr>
              <a:defRPr/>
            </a:pPr>
            <a:endParaRPr lang="en-US" sz="2200" b="1" dirty="0" smtClean="0"/>
          </a:p>
          <a:p>
            <a:pPr>
              <a:defRPr/>
            </a:pPr>
            <a:r>
              <a:rPr lang="zh-TW" altLang="en-US" sz="2400" b="1" dirty="0" smtClean="0"/>
              <a:t>感謝　神、靠著我們的主耶穌基督就能脫離了</a:t>
            </a:r>
            <a:r>
              <a:rPr lang="en-US" altLang="zh-TW" sz="2400" b="1" dirty="0" smtClean="0"/>
              <a:t>﹝</a:t>
            </a:r>
            <a:r>
              <a:rPr lang="zh-TW" altLang="en-US" sz="2400" b="1" dirty="0" smtClean="0"/>
              <a:t>羅</a:t>
            </a:r>
            <a:r>
              <a:rPr lang="en-US" altLang="zh-TW" sz="2400" b="1" dirty="0" smtClean="0"/>
              <a:t>7:25﹞</a:t>
            </a:r>
            <a:r>
              <a:rPr lang="zh-TW" altLang="en-US" sz="2400" b="1" dirty="0" smtClean="0"/>
              <a:t> 因為賜生命聖靈的律、在基督耶穌裏釋放了我、使我脫離罪和死的律了</a:t>
            </a:r>
            <a:r>
              <a:rPr lang="en-US" altLang="zh-TW" sz="2400" b="1" dirty="0" smtClean="0"/>
              <a:t>﹝</a:t>
            </a:r>
            <a:r>
              <a:rPr lang="zh-TW" altLang="en-US" sz="2400" b="1" dirty="0" smtClean="0"/>
              <a:t>羅 </a:t>
            </a:r>
            <a:r>
              <a:rPr lang="en-US" altLang="zh-TW" sz="2400" b="1" dirty="0" smtClean="0"/>
              <a:t>8:2﹞</a:t>
            </a:r>
            <a:r>
              <a:rPr lang="zh-TW" altLang="en-US" sz="2400" b="1" dirty="0" smtClean="0"/>
              <a:t>體貼肉體的就是死．體貼聖靈的乃是生命平安</a:t>
            </a:r>
            <a:r>
              <a:rPr lang="en-US" altLang="zh-TW" sz="2400" b="1" dirty="0" smtClean="0"/>
              <a:t>﹝</a:t>
            </a:r>
            <a:r>
              <a:rPr lang="zh-TW" altLang="en-US" sz="2400" b="1" dirty="0" smtClean="0"/>
              <a:t>羅</a:t>
            </a:r>
            <a:r>
              <a:rPr lang="en-US" altLang="zh-TW" sz="2400" b="1" dirty="0" smtClean="0"/>
              <a:t>8:6﹞</a:t>
            </a:r>
          </a:p>
          <a:p>
            <a:pPr>
              <a:defRPr/>
            </a:pPr>
            <a:endParaRPr lang="en-US" sz="2200" b="1" dirty="0" smtClean="0"/>
          </a:p>
          <a:p>
            <a:pPr>
              <a:defRPr/>
            </a:pPr>
            <a:endParaRPr lang="en-US" sz="2200" b="1" dirty="0" smtClean="0"/>
          </a:p>
          <a:p>
            <a:pPr lvl="1">
              <a:defRPr/>
            </a:pPr>
            <a:r>
              <a:rPr lang="zh-TW" altLang="en-US" sz="2200" b="1" dirty="0" smtClean="0"/>
              <a:t>拔擢的悟性，超越的情感，更新的意志</a:t>
            </a:r>
            <a:endParaRPr lang="en-US" sz="2200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47800" y="3124200"/>
          <a:ext cx="60960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609600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              良心的律  </a:t>
                      </a:r>
                      <a:r>
                        <a:rPr lang="en-US" altLang="zh-TW" sz="2800" dirty="0" smtClean="0"/>
                        <a:t>&lt;  </a:t>
                      </a:r>
                      <a:r>
                        <a:rPr lang="zh-TW" altLang="en-US" sz="2800" dirty="0" smtClean="0"/>
                        <a:t>罪的律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47800" y="5334000"/>
          <a:ext cx="60960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533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/>
                        <a:t>    良心的律  </a:t>
                      </a:r>
                      <a:r>
                        <a:rPr lang="en-US" altLang="zh-TW" sz="2800" dirty="0" smtClean="0"/>
                        <a:t>&lt;  </a:t>
                      </a:r>
                      <a:r>
                        <a:rPr lang="zh-TW" altLang="en-US" sz="2800" dirty="0" smtClean="0"/>
                        <a:t>罪的律  </a:t>
                      </a:r>
                      <a:r>
                        <a:rPr lang="en-US" altLang="zh-TW" sz="2800" dirty="0" smtClean="0"/>
                        <a:t>&lt;  </a:t>
                      </a:r>
                      <a:r>
                        <a:rPr lang="zh-TW" altLang="en-US" sz="2800" b="1" dirty="0" smtClean="0"/>
                        <a:t>生命</a:t>
                      </a:r>
                      <a:r>
                        <a:rPr lang="zh-TW" altLang="en-US" sz="2800" dirty="0" smtClean="0"/>
                        <a:t>的律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1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267200" y="2286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5" name="Down Arrow 4"/>
          <p:cNvSpPr/>
          <p:nvPr/>
        </p:nvSpPr>
        <p:spPr>
          <a:xfrm>
            <a:off x="4320988" y="609600"/>
            <a:ext cx="806824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" name="Left Arrow 5"/>
          <p:cNvSpPr/>
          <p:nvPr/>
        </p:nvSpPr>
        <p:spPr>
          <a:xfrm>
            <a:off x="5208494" y="2339788"/>
            <a:ext cx="1828800" cy="8606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/>
              <a:t>良心的律</a:t>
            </a:r>
            <a:endParaRPr lang="en-US" sz="2400" b="1" dirty="0"/>
          </a:p>
        </p:txBody>
      </p:sp>
      <p:sp>
        <p:nvSpPr>
          <p:cNvPr id="7" name="Right Arrow 6"/>
          <p:cNvSpPr/>
          <p:nvPr/>
        </p:nvSpPr>
        <p:spPr>
          <a:xfrm>
            <a:off x="2362200" y="2357717"/>
            <a:ext cx="1905000" cy="8606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/>
              <a:t>罪的律</a:t>
            </a:r>
            <a:endParaRPr lang="en-US" sz="2400" b="1" dirty="0"/>
          </a:p>
        </p:txBody>
      </p:sp>
      <p:sp>
        <p:nvSpPr>
          <p:cNvPr id="26" name="Left-Right Arrow 25"/>
          <p:cNvSpPr/>
          <p:nvPr/>
        </p:nvSpPr>
        <p:spPr>
          <a:xfrm>
            <a:off x="4267200" y="2734234"/>
            <a:ext cx="914400" cy="2375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Chord 27"/>
          <p:cNvSpPr/>
          <p:nvPr/>
        </p:nvSpPr>
        <p:spPr>
          <a:xfrm>
            <a:off x="4267200" y="2286000"/>
            <a:ext cx="914400" cy="914400"/>
          </a:xfrm>
          <a:prstGeom prst="chord">
            <a:avLst>
              <a:gd name="adj1" fmla="val 12152030"/>
              <a:gd name="adj2" fmla="val 2030131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488195" y="3606463"/>
            <a:ext cx="4154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 smtClean="0"/>
              <a:t>生</a:t>
            </a:r>
            <a:endParaRPr lang="en-US" altLang="zh-TW" b="1" dirty="0" smtClean="0"/>
          </a:p>
          <a:p>
            <a:pPr algn="ctr"/>
            <a:r>
              <a:rPr lang="zh-TW" altLang="en-US" b="1" dirty="0" smtClean="0"/>
              <a:t>命</a:t>
            </a:r>
            <a:endParaRPr lang="en-US" altLang="zh-TW" b="1" dirty="0" smtClean="0"/>
          </a:p>
          <a:p>
            <a:pPr algn="ctr"/>
            <a:r>
              <a:rPr lang="zh-TW" altLang="en-US" b="1" dirty="0" smtClean="0"/>
              <a:t>的</a:t>
            </a:r>
            <a:endParaRPr lang="en-US" altLang="zh-TW" b="1" dirty="0" smtClean="0"/>
          </a:p>
          <a:p>
            <a:pPr algn="ctr"/>
            <a:r>
              <a:rPr lang="zh-TW" altLang="en-US" b="1" dirty="0" smtClean="0"/>
              <a:t>律</a:t>
            </a:r>
            <a:endParaRPr lang="en-US" b="1" dirty="0"/>
          </a:p>
        </p:txBody>
      </p:sp>
      <p:sp>
        <p:nvSpPr>
          <p:cNvPr id="10" name="Down Arrow 9"/>
          <p:cNvSpPr/>
          <p:nvPr/>
        </p:nvSpPr>
        <p:spPr>
          <a:xfrm>
            <a:off x="4347882" y="3606463"/>
            <a:ext cx="806824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/>
              <a:t>生命的律</a:t>
            </a:r>
            <a:endParaRPr lang="en-US" sz="2400" b="1" dirty="0"/>
          </a:p>
        </p:txBody>
      </p:sp>
      <p:sp>
        <p:nvSpPr>
          <p:cNvPr id="11" name="Right Arrow 10"/>
          <p:cNvSpPr/>
          <p:nvPr/>
        </p:nvSpPr>
        <p:spPr>
          <a:xfrm>
            <a:off x="2362200" y="5345616"/>
            <a:ext cx="1905000" cy="8606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2" name="Left Arrow 11"/>
          <p:cNvSpPr/>
          <p:nvPr/>
        </p:nvSpPr>
        <p:spPr>
          <a:xfrm>
            <a:off x="5217459" y="5354579"/>
            <a:ext cx="1828800" cy="8606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/>
              <a:t>良心的律</a:t>
            </a:r>
            <a:endParaRPr lang="en-US" sz="2400" b="1" dirty="0"/>
          </a:p>
        </p:txBody>
      </p:sp>
      <p:sp>
        <p:nvSpPr>
          <p:cNvPr id="3" name="Oval 2"/>
          <p:cNvSpPr/>
          <p:nvPr/>
        </p:nvSpPr>
        <p:spPr>
          <a:xfrm>
            <a:off x="4267200" y="531872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hord 14"/>
          <p:cNvSpPr/>
          <p:nvPr/>
        </p:nvSpPr>
        <p:spPr>
          <a:xfrm>
            <a:off x="4294094" y="5345616"/>
            <a:ext cx="914400" cy="914400"/>
          </a:xfrm>
          <a:prstGeom prst="chord">
            <a:avLst>
              <a:gd name="adj1" fmla="val 6515920"/>
              <a:gd name="adj2" fmla="val 15238604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Left-Up Arrow 16"/>
          <p:cNvSpPr/>
          <p:nvPr/>
        </p:nvSpPr>
        <p:spPr>
          <a:xfrm rot="5400000">
            <a:off x="4603862" y="5372249"/>
            <a:ext cx="546100" cy="483870"/>
          </a:xfrm>
          <a:prstGeom prst="leftUpArrow">
            <a:avLst>
              <a:gd name="adj1" fmla="val 25000"/>
              <a:gd name="adj2" fmla="val 27560"/>
              <a:gd name="adj3" fmla="val 25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29000" cy="639762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失敗與</a:t>
            </a:r>
            <a:r>
              <a:rPr lang="zh-TW" altLang="en-US" b="1" dirty="0" smtClean="0"/>
              <a:t>得勝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1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b="1" dirty="0" smtClean="0"/>
              <a:t>基督徒生命得勝的途徑</a:t>
            </a:r>
            <a:endParaRPr lang="en-US" sz="4000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5334000"/>
          </a:xfrm>
        </p:spPr>
        <p:txBody>
          <a:bodyPr/>
          <a:lstStyle/>
          <a:p>
            <a:r>
              <a:rPr lang="zh-TW" altLang="en-US" sz="2800" b="1" dirty="0" smtClean="0"/>
              <a:t>讓我們復活的靈裡的“生命的律”被聖靈所澆灌與充滿，進而充滿魂裡那“良心的律”</a:t>
            </a:r>
            <a:endParaRPr lang="en-US" altLang="zh-TW" sz="2800" b="1" dirty="0" smtClean="0"/>
          </a:p>
          <a:p>
            <a:pPr lvl="1"/>
            <a:r>
              <a:rPr lang="zh-TW" altLang="en-US" sz="2400" b="1" dirty="0" smtClean="0"/>
              <a:t>憑信心與神同行</a:t>
            </a:r>
            <a:endParaRPr lang="en-US" altLang="zh-TW" sz="2400" b="1" dirty="0" smtClean="0"/>
          </a:p>
          <a:p>
            <a:pPr lvl="2"/>
            <a:r>
              <a:rPr lang="zh-TW" altLang="en-US" b="1" dirty="0" smtClean="0"/>
              <a:t>因我們的大祭司、並非不能體恤我們的軟弱．他也曾凡事受過試探、與我們一樣．只是他沒有犯罪。 所以我們只管坦然無懼的、來到施恩的寶座前、為要得憐恤、蒙恩惠作隨時的幫助 </a:t>
            </a:r>
            <a:r>
              <a:rPr lang="en-US" altLang="zh-TW" b="1" dirty="0" smtClean="0"/>
              <a:t>﹝</a:t>
            </a:r>
            <a:r>
              <a:rPr lang="zh-TW" altLang="en-US" b="1" dirty="0" smtClean="0"/>
              <a:t>希</a:t>
            </a:r>
            <a:r>
              <a:rPr lang="en-US" altLang="zh-TW" b="1" dirty="0" smtClean="0"/>
              <a:t>4:15-16﹞</a:t>
            </a:r>
          </a:p>
          <a:p>
            <a:pPr lvl="1"/>
            <a:r>
              <a:rPr lang="zh-TW" altLang="en-US" sz="2400" b="1" dirty="0" smtClean="0"/>
              <a:t>屬靈操練</a:t>
            </a:r>
            <a:endParaRPr lang="en-US" altLang="zh-TW" sz="2400" b="1" dirty="0" smtClean="0"/>
          </a:p>
          <a:p>
            <a:pPr lvl="2"/>
            <a:r>
              <a:rPr lang="zh-TW" altLang="en-US" b="1" dirty="0" smtClean="0"/>
              <a:t>操練身體，益處還少；惟獨</a:t>
            </a:r>
            <a:r>
              <a:rPr lang="en-US" altLang="zh-TW" b="1" dirty="0" smtClean="0"/>
              <a:t>﹝</a:t>
            </a:r>
            <a:r>
              <a:rPr lang="zh-TW" altLang="en-US" b="1" dirty="0" smtClean="0"/>
              <a:t>操練</a:t>
            </a:r>
            <a:r>
              <a:rPr lang="en-US" altLang="zh-TW" b="1" dirty="0" smtClean="0"/>
              <a:t>﹞</a:t>
            </a:r>
            <a:r>
              <a:rPr lang="zh-TW" altLang="en-US" b="1" dirty="0" smtClean="0"/>
              <a:t>敬虔，凡事都有益處，因有今生和來生的應許</a:t>
            </a:r>
            <a:r>
              <a:rPr lang="en-US" altLang="zh-TW" b="1" dirty="0" smtClean="0"/>
              <a:t>﹝</a:t>
            </a:r>
            <a:r>
              <a:rPr lang="zh-TW" altLang="en-US" b="1" dirty="0" smtClean="0"/>
              <a:t>提前</a:t>
            </a:r>
            <a:r>
              <a:rPr lang="en-US" altLang="zh-TW" b="1" dirty="0" smtClean="0"/>
              <a:t>4:8﹞</a:t>
            </a:r>
          </a:p>
          <a:p>
            <a:pPr lvl="2"/>
            <a:r>
              <a:rPr lang="zh-TW" altLang="en-US" b="1" dirty="0" smtClean="0"/>
              <a:t>立志選擇的紀律與行動</a:t>
            </a:r>
            <a:endParaRPr lang="en-US" altLang="zh-TW" b="1" dirty="0" smtClean="0"/>
          </a:p>
          <a:p>
            <a:pPr lvl="2"/>
            <a:r>
              <a:rPr lang="zh-TW" altLang="en-US" b="1" dirty="0" smtClean="0"/>
              <a:t>內在操練，外在操練，群體操練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45275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428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羅馬書─基督徒的得勝</vt:lpstr>
      <vt:lpstr>生命的三個律</vt:lpstr>
      <vt:lpstr>三個律的爭戰</vt:lpstr>
      <vt:lpstr>失敗與得勝</vt:lpstr>
      <vt:lpstr>基督徒生命得勝的途徑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cchsin</dc:creator>
  <cp:lastModifiedBy>cchsin</cp:lastModifiedBy>
  <cp:revision>12</cp:revision>
  <dcterms:created xsi:type="dcterms:W3CDTF">2013-06-21T23:48:07Z</dcterms:created>
  <dcterms:modified xsi:type="dcterms:W3CDTF">2013-07-04T05:12:19Z</dcterms:modified>
</cp:coreProperties>
</file>