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26"/>
  </p:notesMasterIdLst>
  <p:sldIdLst>
    <p:sldId id="257" r:id="rId8"/>
    <p:sldId id="265" r:id="rId9"/>
    <p:sldId id="264" r:id="rId10"/>
    <p:sldId id="267" r:id="rId11"/>
    <p:sldId id="268" r:id="rId12"/>
    <p:sldId id="269" r:id="rId13"/>
    <p:sldId id="270" r:id="rId14"/>
    <p:sldId id="266" r:id="rId15"/>
    <p:sldId id="273" r:id="rId16"/>
    <p:sldId id="259" r:id="rId17"/>
    <p:sldId id="263" r:id="rId18"/>
    <p:sldId id="260" r:id="rId19"/>
    <p:sldId id="262" r:id="rId20"/>
    <p:sldId id="261" r:id="rId21"/>
    <p:sldId id="274" r:id="rId22"/>
    <p:sldId id="271" r:id="rId23"/>
    <p:sldId id="258" r:id="rId24"/>
    <p:sldId id="27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99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3DC13-6531-46A4-A97D-8730CD54F29A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80B5A-7703-45B4-B3E5-314FEE0FF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8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180B5A-7703-45B4-B3E5-314FEE0FF1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52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180B5A-7703-45B4-B3E5-314FEE0FF1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52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47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744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12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17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5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80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7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9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823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6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87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77106-D76C-4E49-8D5A-765A43F6BCC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142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EB7DC-BD9E-4BA8-9E16-5A113E873FD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143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93F1A-63BD-486D-8685-B70F3E27034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69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67A4C-8333-4FA8-A2C8-D885C716793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749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B3537-BAD9-44ED-A7FC-8C5E1BCFD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996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6637E-B5E1-4549-853C-61AC7F195A1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239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13B3B-82CF-4904-8D4A-D6C1504244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878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F2A61-D38F-45E8-91A0-ADE385801E6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099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B59BA4-DE82-4D93-BFB3-8EB3AEF136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048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442DCA-728E-4101-AB6A-46865D1AC21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626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B9A53-2919-4BB8-A42C-8B32CB63318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4590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77106-D76C-4E49-8D5A-765A43F6BCC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882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EB7DC-BD9E-4BA8-9E16-5A113E873FD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5493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93F1A-63BD-486D-8685-B70F3E27034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524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67A4C-8333-4FA8-A2C8-D885C716793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267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B3537-BAD9-44ED-A7FC-8C5E1BCFD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4169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6637E-B5E1-4549-853C-61AC7F195A1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13B3B-82CF-4904-8D4A-D6C1504244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8923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F2A61-D38F-45E8-91A0-ADE385801E6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5352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B59BA4-DE82-4D93-BFB3-8EB3AEF136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2759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442DCA-728E-4101-AB6A-46865D1AC21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3959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B9A53-2919-4BB8-A42C-8B32CB63318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4500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F70CD-DF78-4944-8F2E-A29E400B70A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77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7C7C4-AD4A-4CB7-9F1F-4DDF97915D9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710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D89100-C722-4D46-9299-9D02AA52222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7634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71F82-8A44-4287-B650-E732FC2988A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4293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D6A43-9BE8-4CBD-A9AD-FA77741A790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8452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61D66-8A47-4392-A77E-CA062A4729A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244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A55B5-8656-474E-AB21-E14E53A29D9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6106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7221F-27C6-496D-AB0A-7E6D39EDB95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6024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9E971-B277-459B-8DA1-74C21D330D1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718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4D64B6-76D0-49F8-AD8C-DF5D1D9916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9180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E47B9-C64C-41CD-99A2-1696251DE0C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2050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54673-88F8-4923-A570-251DD89B242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4975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C6345-B595-4A02-BC19-EB0DC84FF4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8280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504A3-952C-4EBD-872B-FEB7973E8FD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955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6BAE5-4AE4-4A3C-8AC2-771C1647484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7669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A88F3-EE32-40A3-B27B-E03165748E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3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0AFDE-E0D2-4BAF-B712-BBD78DE20B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8891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F0BF65-E869-4DEA-9378-5473327B57C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5901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DA442-480C-4392-A493-C585BD2E465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5931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85B27-5EB8-4F7C-9C88-F2C4EEC58D6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74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4CA26-7BB0-4CCC-B61B-CA47836BA80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0059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863E6-210B-419F-B006-ABE6F03D60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1812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54673-88F8-4923-A570-251DD89B242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3977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C6345-B595-4A02-BC19-EB0DC84FF4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1368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504A3-952C-4EBD-872B-FEB7973E8FD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6371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6BAE5-4AE4-4A3C-8AC2-771C1647484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1723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A88F3-EE32-40A3-B27B-E03165748E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9258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0AFDE-E0D2-4BAF-B712-BBD78DE20B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8516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F0BF65-E869-4DEA-9378-5473327B57C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2440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DA442-480C-4392-A493-C585BD2E465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926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85B27-5EB8-4F7C-9C88-F2C4EEC58D6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351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4CA26-7BB0-4CCC-B61B-CA47836BA80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9962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863E6-210B-419F-B006-ABE6F03D60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2180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77106-D76C-4E49-8D5A-765A43F6BCC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2217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EB7DC-BD9E-4BA8-9E16-5A113E873FD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7214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93F1A-63BD-486D-8685-B70F3E27034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7510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67A4C-8333-4FA8-A2C8-D885C716793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2771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B3537-BAD9-44ED-A7FC-8C5E1BCFD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0579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6637E-B5E1-4549-853C-61AC7F195A1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4842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13B3B-82CF-4904-8D4A-D6C1504244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3795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F2A61-D38F-45E8-91A0-ADE385801E6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1298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B59BA4-DE82-4D93-BFB3-8EB3AEF136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629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442DCA-728E-4101-AB6A-46865D1AC21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80170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B9A53-2919-4BB8-A42C-8B32CB63318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47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C8C02-1B7E-4544-8E45-7CDD203E7ACD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9809E-0633-4809-AE9A-24FC283E1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9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A699AD-8246-4A95-B8B6-AF6B3F7D2FD5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33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A699AD-8246-4A95-B8B6-AF6B3F7D2FD5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594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BCC4CA-BA1F-4B65-9EE1-ECD586BE67A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230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CA551D-1F01-4F83-936E-C8B91D4A2BE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28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CA551D-1F01-4F83-936E-C8B91D4A2BE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5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A699AD-8246-4A95-B8B6-AF6B3F7D2FD5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7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1.ytimg.com/vi/ZGlq90bAYig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4600" y="5943600"/>
            <a:ext cx="4204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士師記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13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至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16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章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15240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itchFamily="82" charset="-120"/>
                <a:ea typeface="華康POP1體 Std W9" pitchFamily="82" charset="-120"/>
              </a:rPr>
              <a:t>參孫：軟弱的強人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itchFamily="82" charset="-120"/>
              <a:ea typeface="華康POP1體 Std W9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070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jud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878013"/>
            <a:ext cx="8537575" cy="23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Line 5"/>
          <p:cNvSpPr>
            <a:spLocks noChangeShapeType="1"/>
          </p:cNvSpPr>
          <p:nvPr/>
        </p:nvSpPr>
        <p:spPr bwMode="auto">
          <a:xfrm flipV="1">
            <a:off x="3810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 flipV="1">
            <a:off x="9144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 flipV="1">
            <a:off x="15240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21336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 flipV="1">
            <a:off x="33655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 flipV="1">
            <a:off x="37338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 flipV="1">
            <a:off x="43434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V="1">
            <a:off x="48768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V="1">
            <a:off x="54102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 flipV="1">
            <a:off x="58674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 flipV="1">
            <a:off x="61722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 flipV="1">
            <a:off x="66294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 flipV="1">
            <a:off x="70485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 flipV="1">
            <a:off x="7329488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 flipV="1">
            <a:off x="7505700" y="2106613"/>
            <a:ext cx="0" cy="119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8" name="Line 20"/>
          <p:cNvSpPr>
            <a:spLocks noChangeShapeType="1"/>
          </p:cNvSpPr>
          <p:nvPr/>
        </p:nvSpPr>
        <p:spPr bwMode="auto">
          <a:xfrm flipV="1">
            <a:off x="76962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 flipV="1">
            <a:off x="81534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0" name="Line 22"/>
          <p:cNvSpPr>
            <a:spLocks noChangeShapeType="1"/>
          </p:cNvSpPr>
          <p:nvPr/>
        </p:nvSpPr>
        <p:spPr bwMode="auto">
          <a:xfrm flipV="1">
            <a:off x="8610600" y="210661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04788" y="2444750"/>
            <a:ext cx="361950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ea typeface="SimHei" pitchFamily="49" charset="-122"/>
              </a:rPr>
              <a:t>米</a:t>
            </a:r>
          </a:p>
          <a:p>
            <a:r>
              <a:rPr lang="zh-TW" altLang="en-US" sz="1400">
                <a:ea typeface="SimHei" pitchFamily="49" charset="-122"/>
              </a:rPr>
              <a:t>所</a:t>
            </a:r>
          </a:p>
          <a:p>
            <a:r>
              <a:rPr lang="zh-TW" altLang="en-US" sz="1400">
                <a:ea typeface="SimHei" pitchFamily="49" charset="-122"/>
              </a:rPr>
              <a:t>波</a:t>
            </a:r>
          </a:p>
          <a:p>
            <a:r>
              <a:rPr lang="zh-TW" altLang="en-US" sz="1400">
                <a:ea typeface="SimHei" pitchFamily="49" charset="-122"/>
              </a:rPr>
              <a:t>大</a:t>
            </a:r>
          </a:p>
          <a:p>
            <a:r>
              <a:rPr lang="zh-TW" altLang="en-US" sz="1400">
                <a:ea typeface="SimHei" pitchFamily="49" charset="-122"/>
              </a:rPr>
              <a:t>米</a:t>
            </a:r>
          </a:p>
          <a:p>
            <a:r>
              <a:rPr lang="zh-TW" altLang="en-US" sz="1400">
                <a:ea typeface="SimHei" pitchFamily="49" charset="-122"/>
              </a:rPr>
              <a:t>王</a:t>
            </a:r>
          </a:p>
          <a:p>
            <a:r>
              <a:rPr lang="zh-TW" altLang="en-US" sz="1400">
                <a:ea typeface="SimHei" pitchFamily="49" charset="-122"/>
              </a:rPr>
              <a:t>古</a:t>
            </a:r>
          </a:p>
          <a:p>
            <a:r>
              <a:rPr lang="zh-TW" altLang="en-US" sz="1400">
                <a:ea typeface="SimHei" pitchFamily="49" charset="-122"/>
              </a:rPr>
              <a:t>珊</a:t>
            </a:r>
          </a:p>
          <a:p>
            <a:r>
              <a:rPr lang="zh-TW" altLang="en-US" sz="1400">
                <a:ea typeface="SimHei" pitchFamily="49" charset="-122"/>
              </a:rPr>
              <a:t>利</a:t>
            </a:r>
          </a:p>
          <a:p>
            <a:r>
              <a:rPr lang="zh-TW" altLang="en-US" sz="1400">
                <a:ea typeface="SimHei" pitchFamily="49" charset="-122"/>
              </a:rPr>
              <a:t>薩</a:t>
            </a:r>
          </a:p>
          <a:p>
            <a:r>
              <a:rPr lang="zh-TW" altLang="en-US" sz="1400">
                <a:ea typeface="SimHei" pitchFamily="49" charset="-122"/>
              </a:rPr>
              <a:t>田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738188" y="2444750"/>
            <a:ext cx="3619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俄</a:t>
            </a:r>
          </a:p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陀</a:t>
            </a:r>
          </a:p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聶</a:t>
            </a: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1347788" y="2444750"/>
            <a:ext cx="36195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ea typeface="SimHei" pitchFamily="49" charset="-122"/>
              </a:rPr>
              <a:t>摩</a:t>
            </a:r>
          </a:p>
          <a:p>
            <a:r>
              <a:rPr lang="zh-TW" altLang="en-US" sz="1400">
                <a:ea typeface="SimHei" pitchFamily="49" charset="-122"/>
              </a:rPr>
              <a:t>押</a:t>
            </a:r>
          </a:p>
          <a:p>
            <a:r>
              <a:rPr lang="zh-TW" altLang="en-US" sz="1400">
                <a:ea typeface="SimHei" pitchFamily="49" charset="-122"/>
              </a:rPr>
              <a:t>王</a:t>
            </a:r>
          </a:p>
          <a:p>
            <a:r>
              <a:rPr lang="zh-TW" altLang="en-US" sz="1400">
                <a:ea typeface="SimHei" pitchFamily="49" charset="-122"/>
              </a:rPr>
              <a:t>伊</a:t>
            </a:r>
          </a:p>
          <a:p>
            <a:r>
              <a:rPr lang="zh-TW" altLang="en-US" sz="1400">
                <a:ea typeface="SimHei" pitchFamily="49" charset="-122"/>
              </a:rPr>
              <a:t>磯</a:t>
            </a:r>
          </a:p>
          <a:p>
            <a:r>
              <a:rPr lang="zh-TW" altLang="en-US" sz="1400">
                <a:ea typeface="SimHei" pitchFamily="49" charset="-122"/>
              </a:rPr>
              <a:t>倫</a:t>
            </a: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1957388" y="24447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以</a:t>
            </a:r>
          </a:p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笏</a:t>
            </a: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3189288" y="24447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珊</a:t>
            </a:r>
          </a:p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迦</a:t>
            </a: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3557588" y="2444750"/>
            <a:ext cx="361950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ea typeface="SimHei" pitchFamily="49" charset="-122"/>
              </a:rPr>
              <a:t>迦</a:t>
            </a:r>
          </a:p>
          <a:p>
            <a:r>
              <a:rPr lang="zh-TW" altLang="en-US" sz="1400">
                <a:ea typeface="SimHei" pitchFamily="49" charset="-122"/>
              </a:rPr>
              <a:t>南</a:t>
            </a:r>
          </a:p>
          <a:p>
            <a:r>
              <a:rPr lang="zh-TW" altLang="en-US" sz="1400">
                <a:ea typeface="SimHei" pitchFamily="49" charset="-122"/>
              </a:rPr>
              <a:t>王</a:t>
            </a:r>
          </a:p>
          <a:p>
            <a:r>
              <a:rPr lang="zh-TW" altLang="en-US" sz="1400">
                <a:ea typeface="SimHei" pitchFamily="49" charset="-122"/>
              </a:rPr>
              <a:t>耶</a:t>
            </a:r>
          </a:p>
          <a:p>
            <a:r>
              <a:rPr lang="zh-TW" altLang="en-US" sz="1400">
                <a:ea typeface="SimHei" pitchFamily="49" charset="-122"/>
              </a:rPr>
              <a:t>賓</a:t>
            </a: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4167188" y="2444750"/>
            <a:ext cx="3619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底</a:t>
            </a:r>
          </a:p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波</a:t>
            </a:r>
          </a:p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拉</a:t>
            </a: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4703763" y="2444750"/>
            <a:ext cx="3619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ea typeface="SimHei" pitchFamily="49" charset="-122"/>
              </a:rPr>
              <a:t>米</a:t>
            </a:r>
          </a:p>
          <a:p>
            <a:r>
              <a:rPr lang="zh-TW" altLang="en-US" sz="1400">
                <a:ea typeface="SimHei" pitchFamily="49" charset="-122"/>
              </a:rPr>
              <a:t>甸</a:t>
            </a:r>
          </a:p>
          <a:p>
            <a:r>
              <a:rPr lang="zh-TW" altLang="en-US" sz="1400">
                <a:ea typeface="SimHei" pitchFamily="49" charset="-122"/>
              </a:rPr>
              <a:t>人</a:t>
            </a: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5233988" y="24447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基</a:t>
            </a:r>
          </a:p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甸</a:t>
            </a:r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5684838" y="2444750"/>
            <a:ext cx="36195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2"/>
                </a:solidFill>
                <a:ea typeface="SimHei" pitchFamily="49" charset="-122"/>
              </a:rPr>
              <a:t>亞</a:t>
            </a:r>
          </a:p>
          <a:p>
            <a:r>
              <a:rPr lang="zh-TW" altLang="en-US" sz="1400">
                <a:solidFill>
                  <a:schemeClr val="bg2"/>
                </a:solidFill>
                <a:ea typeface="SimHei" pitchFamily="49" charset="-122"/>
              </a:rPr>
              <a:t>比</a:t>
            </a:r>
          </a:p>
          <a:p>
            <a:r>
              <a:rPr lang="zh-TW" altLang="en-US" sz="1400">
                <a:solidFill>
                  <a:schemeClr val="bg2"/>
                </a:solidFill>
                <a:ea typeface="SimHei" pitchFamily="49" charset="-122"/>
              </a:rPr>
              <a:t>米</a:t>
            </a:r>
          </a:p>
          <a:p>
            <a:r>
              <a:rPr lang="zh-TW" altLang="en-US" sz="1400">
                <a:solidFill>
                  <a:schemeClr val="bg2"/>
                </a:solidFill>
                <a:ea typeface="SimHei" pitchFamily="49" charset="-122"/>
              </a:rPr>
              <a:t>勒</a:t>
            </a: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5997575" y="24447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陀</a:t>
            </a:r>
          </a:p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拉</a:t>
            </a: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6453188" y="24447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睚</a:t>
            </a:r>
          </a:p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珥</a:t>
            </a:r>
          </a:p>
        </p:txBody>
      </p:sp>
      <p:sp>
        <p:nvSpPr>
          <p:cNvPr id="2083" name="Text Box 35"/>
          <p:cNvSpPr txBox="1">
            <a:spLocks noChangeArrowheads="1"/>
          </p:cNvSpPr>
          <p:nvPr/>
        </p:nvSpPr>
        <p:spPr bwMode="auto">
          <a:xfrm>
            <a:off x="6872288" y="2444750"/>
            <a:ext cx="361950" cy="17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ea typeface="SimHei" pitchFamily="49" charset="-122"/>
              </a:rPr>
              <a:t>非</a:t>
            </a:r>
          </a:p>
          <a:p>
            <a:r>
              <a:rPr lang="zh-TW" altLang="en-US" sz="1400">
                <a:ea typeface="SimHei" pitchFamily="49" charset="-122"/>
              </a:rPr>
              <a:t>利</a:t>
            </a:r>
          </a:p>
          <a:p>
            <a:r>
              <a:rPr lang="zh-TW" altLang="en-US" sz="1400">
                <a:ea typeface="SimHei" pitchFamily="49" charset="-122"/>
              </a:rPr>
              <a:t>士</a:t>
            </a:r>
          </a:p>
          <a:p>
            <a:r>
              <a:rPr lang="zh-TW" altLang="en-US" sz="1400">
                <a:ea typeface="SimHei" pitchFamily="49" charset="-122"/>
              </a:rPr>
              <a:t>人</a:t>
            </a:r>
          </a:p>
          <a:p>
            <a:r>
              <a:rPr lang="zh-TW" altLang="en-US" sz="1400">
                <a:ea typeface="SimHei" pitchFamily="49" charset="-122"/>
              </a:rPr>
              <a:t>、</a:t>
            </a:r>
          </a:p>
          <a:p>
            <a:r>
              <a:rPr lang="zh-TW" altLang="en-US" sz="1400">
                <a:ea typeface="SimHei" pitchFamily="49" charset="-122"/>
              </a:rPr>
              <a:t>亞</a:t>
            </a:r>
          </a:p>
          <a:p>
            <a:r>
              <a:rPr lang="zh-TW" altLang="en-US" sz="1400">
                <a:ea typeface="SimHei" pitchFamily="49" charset="-122"/>
              </a:rPr>
              <a:t>捫</a:t>
            </a:r>
          </a:p>
          <a:p>
            <a:r>
              <a:rPr lang="zh-TW" altLang="en-US" sz="1400">
                <a:ea typeface="SimHei" pitchFamily="49" charset="-122"/>
              </a:rPr>
              <a:t>人</a:t>
            </a:r>
          </a:p>
        </p:txBody>
      </p:sp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7150100" y="2444750"/>
            <a:ext cx="3619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耶</a:t>
            </a:r>
          </a:p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弗</a:t>
            </a:r>
          </a:p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他</a:t>
            </a:r>
          </a:p>
        </p:txBody>
      </p:sp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7329488" y="3314700"/>
            <a:ext cx="3619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以</a:t>
            </a:r>
          </a:p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比</a:t>
            </a:r>
          </a:p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讚</a:t>
            </a:r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7516813" y="24447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以</a:t>
            </a:r>
          </a:p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倫</a:t>
            </a:r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7693025" y="331470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押</a:t>
            </a:r>
          </a:p>
          <a:p>
            <a:r>
              <a:rPr lang="zh-TW" altLang="en-US" sz="1400">
                <a:solidFill>
                  <a:srgbClr val="FF6600"/>
                </a:solidFill>
                <a:ea typeface="SimHei" pitchFamily="49" charset="-122"/>
              </a:rPr>
              <a:t>頓</a:t>
            </a:r>
          </a:p>
        </p:txBody>
      </p:sp>
      <p:sp>
        <p:nvSpPr>
          <p:cNvPr id="2088" name="Text Box 40"/>
          <p:cNvSpPr txBox="1">
            <a:spLocks noChangeArrowheads="1"/>
          </p:cNvSpPr>
          <p:nvPr/>
        </p:nvSpPr>
        <p:spPr bwMode="auto">
          <a:xfrm>
            <a:off x="7977188" y="2444750"/>
            <a:ext cx="36195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ea typeface="SimHei" pitchFamily="49" charset="-122"/>
              </a:rPr>
              <a:t>非</a:t>
            </a:r>
          </a:p>
          <a:p>
            <a:r>
              <a:rPr lang="zh-TW" altLang="en-US" sz="1400">
                <a:ea typeface="SimHei" pitchFamily="49" charset="-122"/>
              </a:rPr>
              <a:t>利</a:t>
            </a:r>
          </a:p>
          <a:p>
            <a:r>
              <a:rPr lang="zh-TW" altLang="en-US" sz="1400">
                <a:ea typeface="SimHei" pitchFamily="49" charset="-122"/>
              </a:rPr>
              <a:t>士</a:t>
            </a:r>
          </a:p>
          <a:p>
            <a:r>
              <a:rPr lang="zh-TW" altLang="en-US" sz="1400">
                <a:ea typeface="SimHei" pitchFamily="49" charset="-122"/>
              </a:rPr>
              <a:t>人</a:t>
            </a:r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8434388" y="2444750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參</a:t>
            </a:r>
          </a:p>
          <a:p>
            <a:r>
              <a:rPr lang="zh-TW" altLang="en-US" sz="1400">
                <a:solidFill>
                  <a:srgbClr val="CC0000"/>
                </a:solidFill>
                <a:ea typeface="SimHei" pitchFamily="49" charset="-122"/>
              </a:rPr>
              <a:t>孫</a:t>
            </a:r>
          </a:p>
        </p:txBody>
      </p:sp>
      <p:sp>
        <p:nvSpPr>
          <p:cNvPr id="2090" name="Line 42"/>
          <p:cNvSpPr>
            <a:spLocks noChangeShapeType="1"/>
          </p:cNvSpPr>
          <p:nvPr/>
        </p:nvSpPr>
        <p:spPr bwMode="auto">
          <a:xfrm flipV="1">
            <a:off x="7875588" y="2106613"/>
            <a:ext cx="0" cy="119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1" name="Line 43"/>
          <p:cNvSpPr>
            <a:spLocks noChangeShapeType="1"/>
          </p:cNvSpPr>
          <p:nvPr/>
        </p:nvSpPr>
        <p:spPr bwMode="auto">
          <a:xfrm>
            <a:off x="315913" y="1233488"/>
            <a:ext cx="8512175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2" name="Text Box 44"/>
          <p:cNvSpPr txBox="1">
            <a:spLocks noChangeArrowheads="1"/>
          </p:cNvSpPr>
          <p:nvPr/>
        </p:nvSpPr>
        <p:spPr bwMode="auto">
          <a:xfrm>
            <a:off x="4239232" y="1066800"/>
            <a:ext cx="66236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 smtClean="0">
                <a:ea typeface="新細明體" pitchFamily="18" charset="-120"/>
              </a:rPr>
              <a:t>350</a:t>
            </a:r>
            <a:r>
              <a:rPr lang="zh-TW" altLang="en-US" sz="1400" dirty="0">
                <a:ea typeface="SimHei" pitchFamily="49" charset="-122"/>
              </a:rPr>
              <a:t>年</a:t>
            </a:r>
          </a:p>
        </p:txBody>
      </p:sp>
      <p:sp>
        <p:nvSpPr>
          <p:cNvPr id="2093" name="Text Box 45"/>
          <p:cNvSpPr txBox="1">
            <a:spLocks noChangeArrowheads="1"/>
          </p:cNvSpPr>
          <p:nvPr/>
        </p:nvSpPr>
        <p:spPr bwMode="auto">
          <a:xfrm>
            <a:off x="288925" y="477838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ea typeface="SimHei" pitchFamily="49" charset="-122"/>
              </a:rPr>
              <a:t>士師時代</a:t>
            </a:r>
          </a:p>
        </p:txBody>
      </p:sp>
      <p:sp>
        <p:nvSpPr>
          <p:cNvPr id="2109" name="Text Box 61"/>
          <p:cNvSpPr txBox="1">
            <a:spLocks noChangeArrowheads="1"/>
          </p:cNvSpPr>
          <p:nvPr/>
        </p:nvSpPr>
        <p:spPr bwMode="auto">
          <a:xfrm>
            <a:off x="265113" y="1851025"/>
            <a:ext cx="2682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110" name="Text Box 62"/>
          <p:cNvSpPr txBox="1">
            <a:spLocks noChangeArrowheads="1"/>
          </p:cNvSpPr>
          <p:nvPr/>
        </p:nvSpPr>
        <p:spPr bwMode="auto">
          <a:xfrm>
            <a:off x="714375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40</a:t>
            </a:r>
          </a:p>
        </p:txBody>
      </p:sp>
      <p:sp>
        <p:nvSpPr>
          <p:cNvPr id="2111" name="Text Box 63"/>
          <p:cNvSpPr txBox="1">
            <a:spLocks noChangeArrowheads="1"/>
          </p:cNvSpPr>
          <p:nvPr/>
        </p:nvSpPr>
        <p:spPr bwMode="auto">
          <a:xfrm>
            <a:off x="1371600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2112" name="Text Box 64"/>
          <p:cNvSpPr txBox="1">
            <a:spLocks noChangeArrowheads="1"/>
          </p:cNvSpPr>
          <p:nvPr/>
        </p:nvSpPr>
        <p:spPr bwMode="auto">
          <a:xfrm>
            <a:off x="2498725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80</a:t>
            </a:r>
          </a:p>
        </p:txBody>
      </p:sp>
      <p:sp>
        <p:nvSpPr>
          <p:cNvPr id="2113" name="Text Box 65"/>
          <p:cNvSpPr txBox="1">
            <a:spLocks noChangeArrowheads="1"/>
          </p:cNvSpPr>
          <p:nvPr/>
        </p:nvSpPr>
        <p:spPr bwMode="auto">
          <a:xfrm>
            <a:off x="3533775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2114" name="Text Box 66"/>
          <p:cNvSpPr txBox="1">
            <a:spLocks noChangeArrowheads="1"/>
          </p:cNvSpPr>
          <p:nvPr/>
        </p:nvSpPr>
        <p:spPr bwMode="auto">
          <a:xfrm>
            <a:off x="4191000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40</a:t>
            </a:r>
          </a:p>
        </p:txBody>
      </p:sp>
      <p:sp>
        <p:nvSpPr>
          <p:cNvPr id="2115" name="Text Box 67"/>
          <p:cNvSpPr txBox="1">
            <a:spLocks noChangeArrowheads="1"/>
          </p:cNvSpPr>
          <p:nvPr/>
        </p:nvSpPr>
        <p:spPr bwMode="auto">
          <a:xfrm>
            <a:off x="4760913" y="1851025"/>
            <a:ext cx="2682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116" name="Text Box 68"/>
          <p:cNvSpPr txBox="1">
            <a:spLocks noChangeArrowheads="1"/>
          </p:cNvSpPr>
          <p:nvPr/>
        </p:nvSpPr>
        <p:spPr bwMode="auto">
          <a:xfrm>
            <a:off x="5210175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40</a:t>
            </a:r>
          </a:p>
        </p:txBody>
      </p:sp>
      <p:sp>
        <p:nvSpPr>
          <p:cNvPr id="2117" name="Text Box 69"/>
          <p:cNvSpPr txBox="1">
            <a:spLocks noChangeArrowheads="1"/>
          </p:cNvSpPr>
          <p:nvPr/>
        </p:nvSpPr>
        <p:spPr bwMode="auto">
          <a:xfrm>
            <a:off x="5751513" y="1682750"/>
            <a:ext cx="254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3</a:t>
            </a:r>
          </a:p>
        </p:txBody>
      </p:sp>
      <p:sp>
        <p:nvSpPr>
          <p:cNvPr id="2118" name="Text Box 70"/>
          <p:cNvSpPr txBox="1">
            <a:spLocks noChangeArrowheads="1"/>
          </p:cNvSpPr>
          <p:nvPr/>
        </p:nvSpPr>
        <p:spPr bwMode="auto">
          <a:xfrm>
            <a:off x="5972175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23</a:t>
            </a:r>
          </a:p>
        </p:txBody>
      </p:sp>
      <p:sp>
        <p:nvSpPr>
          <p:cNvPr id="2119" name="Text Box 71"/>
          <p:cNvSpPr txBox="1">
            <a:spLocks noChangeArrowheads="1"/>
          </p:cNvSpPr>
          <p:nvPr/>
        </p:nvSpPr>
        <p:spPr bwMode="auto">
          <a:xfrm>
            <a:off x="6477000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22</a:t>
            </a:r>
          </a:p>
        </p:txBody>
      </p:sp>
      <p:sp>
        <p:nvSpPr>
          <p:cNvPr id="2120" name="Text Box 72"/>
          <p:cNvSpPr txBox="1">
            <a:spLocks noChangeArrowheads="1"/>
          </p:cNvSpPr>
          <p:nvPr/>
        </p:nvSpPr>
        <p:spPr bwMode="auto">
          <a:xfrm>
            <a:off x="6886575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2121" name="Text Box 73"/>
          <p:cNvSpPr txBox="1">
            <a:spLocks noChangeArrowheads="1"/>
          </p:cNvSpPr>
          <p:nvPr/>
        </p:nvSpPr>
        <p:spPr bwMode="auto">
          <a:xfrm>
            <a:off x="7199313" y="1851025"/>
            <a:ext cx="2682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6</a:t>
            </a:r>
          </a:p>
        </p:txBody>
      </p:sp>
      <p:sp>
        <p:nvSpPr>
          <p:cNvPr id="2122" name="Text Box 74"/>
          <p:cNvSpPr txBox="1">
            <a:spLocks noChangeArrowheads="1"/>
          </p:cNvSpPr>
          <p:nvPr/>
        </p:nvSpPr>
        <p:spPr bwMode="auto">
          <a:xfrm>
            <a:off x="7351713" y="1851025"/>
            <a:ext cx="2682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7</a:t>
            </a:r>
          </a:p>
        </p:txBody>
      </p:sp>
      <p:sp>
        <p:nvSpPr>
          <p:cNvPr id="2123" name="Text Box 75"/>
          <p:cNvSpPr txBox="1">
            <a:spLocks noChangeArrowheads="1"/>
          </p:cNvSpPr>
          <p:nvPr/>
        </p:nvSpPr>
        <p:spPr bwMode="auto">
          <a:xfrm>
            <a:off x="7496175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10</a:t>
            </a:r>
          </a:p>
        </p:txBody>
      </p:sp>
      <p:sp>
        <p:nvSpPr>
          <p:cNvPr id="2124" name="Text Box 76"/>
          <p:cNvSpPr txBox="1">
            <a:spLocks noChangeArrowheads="1"/>
          </p:cNvSpPr>
          <p:nvPr/>
        </p:nvSpPr>
        <p:spPr bwMode="auto">
          <a:xfrm>
            <a:off x="7732713" y="1851025"/>
            <a:ext cx="2682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8</a:t>
            </a:r>
          </a:p>
        </p:txBody>
      </p:sp>
      <p:sp>
        <p:nvSpPr>
          <p:cNvPr id="2125" name="Text Box 77"/>
          <p:cNvSpPr txBox="1">
            <a:spLocks noChangeArrowheads="1"/>
          </p:cNvSpPr>
          <p:nvPr/>
        </p:nvSpPr>
        <p:spPr bwMode="auto">
          <a:xfrm>
            <a:off x="8029575" y="18510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2126" name="Text Box 78"/>
          <p:cNvSpPr txBox="1">
            <a:spLocks noChangeArrowheads="1"/>
          </p:cNvSpPr>
          <p:nvPr/>
        </p:nvSpPr>
        <p:spPr bwMode="auto">
          <a:xfrm>
            <a:off x="8442325" y="1927225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20</a:t>
            </a:r>
          </a:p>
        </p:txBody>
      </p:sp>
      <p:sp>
        <p:nvSpPr>
          <p:cNvPr id="2130" name="Text Box 82"/>
          <p:cNvSpPr txBox="1">
            <a:spLocks noChangeArrowheads="1"/>
          </p:cNvSpPr>
          <p:nvPr/>
        </p:nvSpPr>
        <p:spPr bwMode="auto">
          <a:xfrm>
            <a:off x="738188" y="3371850"/>
            <a:ext cx="361950" cy="517525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猶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大</a:t>
            </a:r>
          </a:p>
        </p:txBody>
      </p:sp>
      <p:sp>
        <p:nvSpPr>
          <p:cNvPr id="2131" name="Text Box 83"/>
          <p:cNvSpPr txBox="1">
            <a:spLocks noChangeArrowheads="1"/>
          </p:cNvSpPr>
          <p:nvPr/>
        </p:nvSpPr>
        <p:spPr bwMode="auto">
          <a:xfrm>
            <a:off x="1957388" y="3384550"/>
            <a:ext cx="361950" cy="73025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便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雅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憫</a:t>
            </a:r>
          </a:p>
        </p:txBody>
      </p:sp>
      <p:sp>
        <p:nvSpPr>
          <p:cNvPr id="2132" name="Text Box 84"/>
          <p:cNvSpPr txBox="1">
            <a:spLocks noChangeArrowheads="1"/>
          </p:cNvSpPr>
          <p:nvPr/>
        </p:nvSpPr>
        <p:spPr bwMode="auto">
          <a:xfrm>
            <a:off x="4167188" y="3384550"/>
            <a:ext cx="361950" cy="73025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以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法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蓮</a:t>
            </a:r>
          </a:p>
        </p:txBody>
      </p:sp>
      <p:sp>
        <p:nvSpPr>
          <p:cNvPr id="2133" name="Text Box 85"/>
          <p:cNvSpPr txBox="1">
            <a:spLocks noChangeArrowheads="1"/>
          </p:cNvSpPr>
          <p:nvPr/>
        </p:nvSpPr>
        <p:spPr bwMode="auto">
          <a:xfrm>
            <a:off x="5233988" y="3384550"/>
            <a:ext cx="361950" cy="73025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瑪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拿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西</a:t>
            </a:r>
          </a:p>
        </p:txBody>
      </p:sp>
      <p:sp>
        <p:nvSpPr>
          <p:cNvPr id="2134" name="Text Box 86"/>
          <p:cNvSpPr txBox="1">
            <a:spLocks noChangeArrowheads="1"/>
          </p:cNvSpPr>
          <p:nvPr/>
        </p:nvSpPr>
        <p:spPr bwMode="auto">
          <a:xfrm>
            <a:off x="6465888" y="3384550"/>
            <a:ext cx="361950" cy="73025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瑪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拿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西</a:t>
            </a:r>
          </a:p>
        </p:txBody>
      </p:sp>
      <p:sp>
        <p:nvSpPr>
          <p:cNvPr id="2135" name="Text Box 87"/>
          <p:cNvSpPr txBox="1">
            <a:spLocks noChangeArrowheads="1"/>
          </p:cNvSpPr>
          <p:nvPr/>
        </p:nvSpPr>
        <p:spPr bwMode="auto">
          <a:xfrm>
            <a:off x="6008688" y="3384550"/>
            <a:ext cx="361950" cy="73025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以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薩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迦</a:t>
            </a:r>
          </a:p>
        </p:txBody>
      </p:sp>
      <p:sp>
        <p:nvSpPr>
          <p:cNvPr id="2136" name="Text Box 88"/>
          <p:cNvSpPr txBox="1">
            <a:spLocks noChangeArrowheads="1"/>
          </p:cNvSpPr>
          <p:nvPr/>
        </p:nvSpPr>
        <p:spPr bwMode="auto">
          <a:xfrm>
            <a:off x="7164388" y="4184650"/>
            <a:ext cx="361950" cy="73025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瑪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拿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西</a:t>
            </a:r>
          </a:p>
        </p:txBody>
      </p:sp>
      <p:sp>
        <p:nvSpPr>
          <p:cNvPr id="2137" name="Text Box 89"/>
          <p:cNvSpPr txBox="1">
            <a:spLocks noChangeArrowheads="1"/>
          </p:cNvSpPr>
          <p:nvPr/>
        </p:nvSpPr>
        <p:spPr bwMode="auto">
          <a:xfrm>
            <a:off x="7545388" y="4184650"/>
            <a:ext cx="361950" cy="73025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西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布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倫</a:t>
            </a:r>
          </a:p>
        </p:txBody>
      </p:sp>
      <p:sp>
        <p:nvSpPr>
          <p:cNvPr id="2138" name="Text Box 90"/>
          <p:cNvSpPr txBox="1">
            <a:spLocks noChangeArrowheads="1"/>
          </p:cNvSpPr>
          <p:nvPr/>
        </p:nvSpPr>
        <p:spPr bwMode="auto">
          <a:xfrm>
            <a:off x="7366000" y="4983163"/>
            <a:ext cx="361950" cy="73025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猶</a:t>
            </a:r>
          </a:p>
          <a:p>
            <a:pPr algn="ctr"/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大</a:t>
            </a:r>
          </a:p>
          <a:p>
            <a:pPr algn="ctr"/>
            <a:r>
              <a:rPr lang="en-US" altLang="zh-TW" sz="1400">
                <a:solidFill>
                  <a:schemeClr val="bg1"/>
                </a:solidFill>
                <a:ea typeface="新細明體" pitchFamily="18" charset="-120"/>
              </a:rPr>
              <a:t>?</a:t>
            </a:r>
          </a:p>
        </p:txBody>
      </p:sp>
      <p:sp>
        <p:nvSpPr>
          <p:cNvPr id="2139" name="Text Box 91"/>
          <p:cNvSpPr txBox="1">
            <a:spLocks noChangeArrowheads="1"/>
          </p:cNvSpPr>
          <p:nvPr/>
        </p:nvSpPr>
        <p:spPr bwMode="auto">
          <a:xfrm>
            <a:off x="7740650" y="4981575"/>
            <a:ext cx="361950" cy="73025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以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法</a:t>
            </a:r>
          </a:p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蓮</a:t>
            </a:r>
          </a:p>
        </p:txBody>
      </p:sp>
      <p:sp>
        <p:nvSpPr>
          <p:cNvPr id="2140" name="Text Box 92"/>
          <p:cNvSpPr txBox="1">
            <a:spLocks noChangeArrowheads="1"/>
          </p:cNvSpPr>
          <p:nvPr/>
        </p:nvSpPr>
        <p:spPr bwMode="auto">
          <a:xfrm>
            <a:off x="8434388" y="3400425"/>
            <a:ext cx="361950" cy="30480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ea typeface="SimHei" pitchFamily="49" charset="-122"/>
              </a:rPr>
              <a:t>但</a:t>
            </a:r>
          </a:p>
        </p:txBody>
      </p:sp>
      <p:sp>
        <p:nvSpPr>
          <p:cNvPr id="2141" name="Text Box 93"/>
          <p:cNvSpPr txBox="1">
            <a:spLocks noChangeArrowheads="1"/>
          </p:cNvSpPr>
          <p:nvPr/>
        </p:nvSpPr>
        <p:spPr bwMode="auto">
          <a:xfrm>
            <a:off x="3227388" y="3398838"/>
            <a:ext cx="282575" cy="304800"/>
          </a:xfrm>
          <a:prstGeom prst="rect">
            <a:avLst/>
          </a:prstGeom>
          <a:solidFill>
            <a:srgbClr val="66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>
                <a:solidFill>
                  <a:schemeClr val="bg1"/>
                </a:solidFill>
                <a:ea typeface="新細明體" pitchFamily="18" charset="-120"/>
              </a:rPr>
              <a:t>?</a:t>
            </a:r>
          </a:p>
        </p:txBody>
      </p:sp>
      <p:sp>
        <p:nvSpPr>
          <p:cNvPr id="2" name="Down Arrow 1"/>
          <p:cNvSpPr/>
          <p:nvPr/>
        </p:nvSpPr>
        <p:spPr>
          <a:xfrm rot="10800000">
            <a:off x="8278812" y="1257300"/>
            <a:ext cx="331788" cy="57149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112675" y="76200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受苦時間最長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81800" y="57912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士</a:t>
            </a:r>
            <a:r>
              <a:rPr lang="zh-TW" altLang="en-US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>
                <a:solidFill>
                  <a:srgbClr val="FF0000"/>
                </a:solidFill>
              </a:rPr>
              <a:t>12:7-15)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813828" y="140775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越來越短</a:t>
            </a:r>
            <a:endParaRPr lang="en-US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206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jud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3130550"/>
            <a:ext cx="8537575" cy="23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Line 3"/>
          <p:cNvSpPr>
            <a:spLocks noChangeShapeType="1"/>
          </p:cNvSpPr>
          <p:nvPr/>
        </p:nvSpPr>
        <p:spPr bwMode="auto">
          <a:xfrm flipV="1">
            <a:off x="3810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 flipV="1">
            <a:off x="9144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 flipV="1">
            <a:off x="15240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V="1">
            <a:off x="21336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 flipV="1">
            <a:off x="33655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flipV="1">
            <a:off x="37338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V="1">
            <a:off x="43434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V="1">
            <a:off x="48768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V="1">
            <a:off x="54102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V="1">
            <a:off x="58674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V="1">
            <a:off x="61722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 flipV="1">
            <a:off x="66294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V="1">
            <a:off x="70485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 flipV="1">
            <a:off x="7329488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 flipV="1">
            <a:off x="7505700" y="3359150"/>
            <a:ext cx="0" cy="11969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 flipV="1">
            <a:off x="76962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 flipV="1">
            <a:off x="81534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 flipV="1">
            <a:off x="8610600" y="3359150"/>
            <a:ext cx="0" cy="304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09" name="Text Box 21"/>
          <p:cNvSpPr txBox="1">
            <a:spLocks noChangeArrowheads="1"/>
          </p:cNvSpPr>
          <p:nvPr/>
        </p:nvSpPr>
        <p:spPr bwMode="auto">
          <a:xfrm>
            <a:off x="192088" y="3713163"/>
            <a:ext cx="3873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米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波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大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米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古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珊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利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薩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田</a:t>
            </a:r>
          </a:p>
        </p:txBody>
      </p:sp>
      <p:sp>
        <p:nvSpPr>
          <p:cNvPr id="37910" name="Text Box 22"/>
          <p:cNvSpPr txBox="1">
            <a:spLocks noChangeArrowheads="1"/>
          </p:cNvSpPr>
          <p:nvPr/>
        </p:nvSpPr>
        <p:spPr bwMode="auto">
          <a:xfrm>
            <a:off x="725488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俄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聶</a:t>
            </a:r>
          </a:p>
        </p:txBody>
      </p:sp>
      <p:sp>
        <p:nvSpPr>
          <p:cNvPr id="37911" name="Text Box 23"/>
          <p:cNvSpPr txBox="1">
            <a:spLocks noChangeArrowheads="1"/>
          </p:cNvSpPr>
          <p:nvPr/>
        </p:nvSpPr>
        <p:spPr bwMode="auto">
          <a:xfrm>
            <a:off x="1335088" y="3713163"/>
            <a:ext cx="387350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摩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押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伊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磯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倫</a:t>
            </a:r>
          </a:p>
        </p:txBody>
      </p:sp>
      <p:sp>
        <p:nvSpPr>
          <p:cNvPr id="37912" name="Text Box 24"/>
          <p:cNvSpPr txBox="1">
            <a:spLocks noChangeArrowheads="1"/>
          </p:cNvSpPr>
          <p:nvPr/>
        </p:nvSpPr>
        <p:spPr bwMode="auto">
          <a:xfrm>
            <a:off x="19446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以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笏</a:t>
            </a:r>
          </a:p>
        </p:txBody>
      </p:sp>
      <p:sp>
        <p:nvSpPr>
          <p:cNvPr id="37913" name="Text Box 25"/>
          <p:cNvSpPr txBox="1">
            <a:spLocks noChangeArrowheads="1"/>
          </p:cNvSpPr>
          <p:nvPr/>
        </p:nvSpPr>
        <p:spPr bwMode="auto">
          <a:xfrm>
            <a:off x="31765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珊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迦</a:t>
            </a:r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3544888" y="3713163"/>
            <a:ext cx="3873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迦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南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耶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賓</a:t>
            </a:r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4154488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底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波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拉</a:t>
            </a:r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4691063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米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52212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甸</a:t>
            </a:r>
          </a:p>
        </p:txBody>
      </p:sp>
      <p:sp>
        <p:nvSpPr>
          <p:cNvPr id="37918" name="Text Box 30"/>
          <p:cNvSpPr txBox="1">
            <a:spLocks noChangeArrowheads="1"/>
          </p:cNvSpPr>
          <p:nvPr/>
        </p:nvSpPr>
        <p:spPr bwMode="auto">
          <a:xfrm>
            <a:off x="5672138" y="3713163"/>
            <a:ext cx="3873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808080"/>
                </a:solidFill>
                <a:ea typeface="SimHei" pitchFamily="49" charset="-122"/>
              </a:rPr>
              <a:t>亞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808080"/>
                </a:solidFill>
                <a:ea typeface="SimHei" pitchFamily="49" charset="-122"/>
              </a:rPr>
              <a:t>比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808080"/>
                </a:solidFill>
                <a:ea typeface="SimHei" pitchFamily="49" charset="-122"/>
              </a:rPr>
              <a:t>米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808080"/>
                </a:solidFill>
                <a:ea typeface="SimHei" pitchFamily="49" charset="-122"/>
              </a:rPr>
              <a:t>勒</a:t>
            </a:r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5984875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拉</a:t>
            </a:r>
          </a:p>
        </p:txBody>
      </p:sp>
      <p:sp>
        <p:nvSpPr>
          <p:cNvPr id="37920" name="Text Box 32"/>
          <p:cNvSpPr txBox="1">
            <a:spLocks noChangeArrowheads="1"/>
          </p:cNvSpPr>
          <p:nvPr/>
        </p:nvSpPr>
        <p:spPr bwMode="auto">
          <a:xfrm>
            <a:off x="64404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睚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珥</a:t>
            </a:r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6859588" y="3713163"/>
            <a:ext cx="38735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非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利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士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、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亞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捫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37922" name="Text Box 34"/>
          <p:cNvSpPr txBox="1">
            <a:spLocks noChangeArrowheads="1"/>
          </p:cNvSpPr>
          <p:nvPr/>
        </p:nvSpPr>
        <p:spPr bwMode="auto">
          <a:xfrm>
            <a:off x="7137400" y="371316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耶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弗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他</a:t>
            </a:r>
          </a:p>
        </p:txBody>
      </p:sp>
      <p:sp>
        <p:nvSpPr>
          <p:cNvPr id="37923" name="Text Box 35"/>
          <p:cNvSpPr txBox="1">
            <a:spLocks noChangeArrowheads="1"/>
          </p:cNvSpPr>
          <p:nvPr/>
        </p:nvSpPr>
        <p:spPr bwMode="auto">
          <a:xfrm>
            <a:off x="7316788" y="4529138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以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比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讚</a:t>
            </a:r>
          </a:p>
        </p:txBody>
      </p:sp>
      <p:sp>
        <p:nvSpPr>
          <p:cNvPr id="37924" name="Text Box 36"/>
          <p:cNvSpPr txBox="1">
            <a:spLocks noChangeArrowheads="1"/>
          </p:cNvSpPr>
          <p:nvPr/>
        </p:nvSpPr>
        <p:spPr bwMode="auto">
          <a:xfrm>
            <a:off x="7504113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以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倫</a:t>
            </a:r>
          </a:p>
        </p:txBody>
      </p:sp>
      <p:sp>
        <p:nvSpPr>
          <p:cNvPr id="37925" name="Text Box 37"/>
          <p:cNvSpPr txBox="1">
            <a:spLocks noChangeArrowheads="1"/>
          </p:cNvSpPr>
          <p:nvPr/>
        </p:nvSpPr>
        <p:spPr bwMode="auto">
          <a:xfrm>
            <a:off x="7680325" y="4529138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押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FF6600"/>
                </a:solidFill>
                <a:ea typeface="SimHei" pitchFamily="49" charset="-122"/>
              </a:rPr>
              <a:t>頓</a:t>
            </a:r>
          </a:p>
        </p:txBody>
      </p:sp>
      <p:sp>
        <p:nvSpPr>
          <p:cNvPr id="37926" name="Text Box 38"/>
          <p:cNvSpPr txBox="1">
            <a:spLocks noChangeArrowheads="1"/>
          </p:cNvSpPr>
          <p:nvPr/>
        </p:nvSpPr>
        <p:spPr bwMode="auto">
          <a:xfrm>
            <a:off x="7964488" y="3713163"/>
            <a:ext cx="3873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非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利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士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000000"/>
                </a:solidFill>
                <a:ea typeface="SimHei" pitchFamily="49" charset="-122"/>
              </a:rPr>
              <a:t>人</a:t>
            </a:r>
          </a:p>
        </p:txBody>
      </p:sp>
      <p:sp>
        <p:nvSpPr>
          <p:cNvPr id="37927" name="Text Box 39"/>
          <p:cNvSpPr txBox="1">
            <a:spLocks noChangeArrowheads="1"/>
          </p:cNvSpPr>
          <p:nvPr/>
        </p:nvSpPr>
        <p:spPr bwMode="auto">
          <a:xfrm>
            <a:off x="8421688" y="371316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參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>
                <a:solidFill>
                  <a:srgbClr val="CC0000"/>
                </a:solidFill>
                <a:ea typeface="SimHei" pitchFamily="49" charset="-122"/>
              </a:rPr>
              <a:t>孫</a:t>
            </a:r>
          </a:p>
        </p:txBody>
      </p:sp>
      <p:sp>
        <p:nvSpPr>
          <p:cNvPr id="37928" name="Line 40"/>
          <p:cNvSpPr>
            <a:spLocks noChangeShapeType="1"/>
          </p:cNvSpPr>
          <p:nvPr/>
        </p:nvSpPr>
        <p:spPr bwMode="auto">
          <a:xfrm flipV="1">
            <a:off x="7875588" y="3359150"/>
            <a:ext cx="0" cy="11969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29" name="Line 41"/>
          <p:cNvSpPr>
            <a:spLocks noChangeShapeType="1"/>
          </p:cNvSpPr>
          <p:nvPr/>
        </p:nvSpPr>
        <p:spPr bwMode="auto">
          <a:xfrm>
            <a:off x="315913" y="2711450"/>
            <a:ext cx="8512175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30" name="Text Box 42"/>
          <p:cNvSpPr txBox="1">
            <a:spLocks noChangeArrowheads="1"/>
          </p:cNvSpPr>
          <p:nvPr/>
        </p:nvSpPr>
        <p:spPr bwMode="auto">
          <a:xfrm>
            <a:off x="4205562" y="2517775"/>
            <a:ext cx="73129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solidFill>
                  <a:srgbClr val="000000"/>
                </a:solidFill>
                <a:ea typeface="新細明體" charset="-120"/>
              </a:rPr>
              <a:t>350</a:t>
            </a:r>
            <a:r>
              <a:rPr lang="zh-TW" altLang="en-US" sz="1600" dirty="0">
                <a:solidFill>
                  <a:srgbClr val="000000"/>
                </a:solidFill>
                <a:ea typeface="SimHei" pitchFamily="49" charset="-122"/>
              </a:rPr>
              <a:t>年</a:t>
            </a:r>
          </a:p>
        </p:txBody>
      </p:sp>
      <p:sp>
        <p:nvSpPr>
          <p:cNvPr id="37931" name="Text Box 43"/>
          <p:cNvSpPr txBox="1">
            <a:spLocks noChangeArrowheads="1"/>
          </p:cNvSpPr>
          <p:nvPr/>
        </p:nvSpPr>
        <p:spPr bwMode="auto">
          <a:xfrm>
            <a:off x="288925" y="425450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>
                <a:solidFill>
                  <a:srgbClr val="660066"/>
                </a:solidFill>
                <a:ea typeface="SimHei" pitchFamily="49" charset="-122"/>
              </a:rPr>
              <a:t>士師時代</a:t>
            </a:r>
          </a:p>
        </p:txBody>
      </p:sp>
      <p:sp>
        <p:nvSpPr>
          <p:cNvPr id="37932" name="Text Box 44"/>
          <p:cNvSpPr txBox="1">
            <a:spLocks noChangeArrowheads="1"/>
          </p:cNvSpPr>
          <p:nvPr/>
        </p:nvSpPr>
        <p:spPr bwMode="auto">
          <a:xfrm>
            <a:off x="3390900" y="3159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ea typeface="SimHei" pitchFamily="49" charset="-122"/>
              </a:rPr>
              <a:t>犯罪</a:t>
            </a:r>
          </a:p>
        </p:txBody>
      </p:sp>
      <p:sp>
        <p:nvSpPr>
          <p:cNvPr id="37933" name="Text Box 45"/>
          <p:cNvSpPr txBox="1">
            <a:spLocks noChangeArrowheads="1"/>
          </p:cNvSpPr>
          <p:nvPr/>
        </p:nvSpPr>
        <p:spPr bwMode="auto">
          <a:xfrm>
            <a:off x="4184650" y="10144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ea typeface="SimHei" pitchFamily="49" charset="-122"/>
              </a:rPr>
              <a:t>受苦</a:t>
            </a:r>
          </a:p>
        </p:txBody>
      </p:sp>
      <p:sp>
        <p:nvSpPr>
          <p:cNvPr id="37934" name="Text Box 46"/>
          <p:cNvSpPr txBox="1">
            <a:spLocks noChangeArrowheads="1"/>
          </p:cNvSpPr>
          <p:nvPr/>
        </p:nvSpPr>
        <p:spPr bwMode="auto">
          <a:xfrm>
            <a:off x="3390900" y="16621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ea typeface="SimHei" pitchFamily="49" charset="-122"/>
              </a:rPr>
              <a:t>呼求</a:t>
            </a:r>
          </a:p>
        </p:txBody>
      </p:sp>
      <p:sp>
        <p:nvSpPr>
          <p:cNvPr id="37935" name="Text Box 47"/>
          <p:cNvSpPr txBox="1">
            <a:spLocks noChangeArrowheads="1"/>
          </p:cNvSpPr>
          <p:nvPr/>
        </p:nvSpPr>
        <p:spPr bwMode="auto">
          <a:xfrm>
            <a:off x="2584450" y="101441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ea typeface="SimHei" pitchFamily="49" charset="-122"/>
              </a:rPr>
              <a:t>蒙救</a:t>
            </a:r>
          </a:p>
        </p:txBody>
      </p:sp>
      <p:sp>
        <p:nvSpPr>
          <p:cNvPr id="37936" name="AutoShape 48"/>
          <p:cNvSpPr>
            <a:spLocks noChangeArrowheads="1"/>
          </p:cNvSpPr>
          <p:nvPr/>
        </p:nvSpPr>
        <p:spPr bwMode="auto">
          <a:xfrm>
            <a:off x="2927350" y="476250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37" name="AutoShape 49"/>
          <p:cNvSpPr>
            <a:spLocks noChangeArrowheads="1"/>
          </p:cNvSpPr>
          <p:nvPr/>
        </p:nvSpPr>
        <p:spPr bwMode="auto">
          <a:xfrm rot="5400000">
            <a:off x="4240213" y="534988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38" name="AutoShape 50"/>
          <p:cNvSpPr>
            <a:spLocks noChangeArrowheads="1"/>
          </p:cNvSpPr>
          <p:nvPr/>
        </p:nvSpPr>
        <p:spPr bwMode="auto">
          <a:xfrm rot="10800000">
            <a:off x="4181475" y="1590675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39" name="AutoShape 51"/>
          <p:cNvSpPr>
            <a:spLocks noChangeArrowheads="1"/>
          </p:cNvSpPr>
          <p:nvPr/>
        </p:nvSpPr>
        <p:spPr bwMode="auto">
          <a:xfrm rot="16200000">
            <a:off x="2870200" y="1533525"/>
            <a:ext cx="457200" cy="457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940" name="Text Box 52"/>
          <p:cNvSpPr txBox="1">
            <a:spLocks noChangeArrowheads="1"/>
          </p:cNvSpPr>
          <p:nvPr/>
        </p:nvSpPr>
        <p:spPr bwMode="auto">
          <a:xfrm>
            <a:off x="5046663" y="968375"/>
            <a:ext cx="80021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>
                <a:solidFill>
                  <a:srgbClr val="FF6600"/>
                </a:solidFill>
                <a:ea typeface="新細明體" charset="-120"/>
              </a:rPr>
              <a:t>X </a:t>
            </a:r>
            <a:r>
              <a:rPr lang="en-US" altLang="zh-TW" sz="3200" dirty="0" smtClean="0">
                <a:solidFill>
                  <a:srgbClr val="FF6600"/>
                </a:solidFill>
                <a:ea typeface="新細明體" charset="-120"/>
              </a:rPr>
              <a:t>7</a:t>
            </a:r>
            <a:endParaRPr lang="en-US" altLang="zh-TW" sz="3200" dirty="0">
              <a:solidFill>
                <a:srgbClr val="FF6600"/>
              </a:solidFill>
              <a:ea typeface="新細明體" charset="-120"/>
            </a:endParaRPr>
          </a:p>
        </p:txBody>
      </p:sp>
      <p:sp>
        <p:nvSpPr>
          <p:cNvPr id="37941" name="Text Box 53"/>
          <p:cNvSpPr txBox="1">
            <a:spLocks noChangeArrowheads="1"/>
          </p:cNvSpPr>
          <p:nvPr/>
        </p:nvSpPr>
        <p:spPr bwMode="auto">
          <a:xfrm>
            <a:off x="254000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>
                <a:solidFill>
                  <a:srgbClr val="808080"/>
                </a:solidFill>
                <a:ea typeface="新細明體" charset="-120"/>
              </a:rPr>
              <a:t>1</a:t>
            </a:r>
          </a:p>
        </p:txBody>
      </p:sp>
      <p:sp>
        <p:nvSpPr>
          <p:cNvPr id="37942" name="Text Box 54"/>
          <p:cNvSpPr txBox="1">
            <a:spLocks noChangeArrowheads="1"/>
          </p:cNvSpPr>
          <p:nvPr/>
        </p:nvSpPr>
        <p:spPr bwMode="auto">
          <a:xfrm>
            <a:off x="1387475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>
                <a:solidFill>
                  <a:srgbClr val="808080"/>
                </a:solidFill>
                <a:ea typeface="新細明體" charset="-120"/>
              </a:rPr>
              <a:t>2</a:t>
            </a:r>
          </a:p>
        </p:txBody>
      </p:sp>
      <p:sp>
        <p:nvSpPr>
          <p:cNvPr id="37943" name="Text Box 55"/>
          <p:cNvSpPr txBox="1">
            <a:spLocks noChangeArrowheads="1"/>
          </p:cNvSpPr>
          <p:nvPr/>
        </p:nvSpPr>
        <p:spPr bwMode="auto">
          <a:xfrm>
            <a:off x="3571875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>
                <a:solidFill>
                  <a:srgbClr val="808080"/>
                </a:solidFill>
                <a:ea typeface="新細明體" charset="-120"/>
              </a:rPr>
              <a:t>3</a:t>
            </a:r>
          </a:p>
        </p:txBody>
      </p:sp>
      <p:sp>
        <p:nvSpPr>
          <p:cNvPr id="37944" name="Text Box 56"/>
          <p:cNvSpPr txBox="1">
            <a:spLocks noChangeArrowheads="1"/>
          </p:cNvSpPr>
          <p:nvPr/>
        </p:nvSpPr>
        <p:spPr bwMode="auto">
          <a:xfrm>
            <a:off x="4743450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>
                <a:solidFill>
                  <a:srgbClr val="808080"/>
                </a:solidFill>
                <a:ea typeface="新細明體" charset="-120"/>
              </a:rPr>
              <a:t>4</a:t>
            </a:r>
          </a:p>
        </p:txBody>
      </p:sp>
      <p:sp>
        <p:nvSpPr>
          <p:cNvPr id="37945" name="Text Box 57"/>
          <p:cNvSpPr txBox="1">
            <a:spLocks noChangeArrowheads="1"/>
          </p:cNvSpPr>
          <p:nvPr/>
        </p:nvSpPr>
        <p:spPr bwMode="auto">
          <a:xfrm>
            <a:off x="5715000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solidFill>
                  <a:srgbClr val="808080"/>
                </a:solidFill>
                <a:ea typeface="新細明體" charset="-120"/>
              </a:rPr>
              <a:t>5</a:t>
            </a:r>
          </a:p>
        </p:txBody>
      </p:sp>
      <p:sp>
        <p:nvSpPr>
          <p:cNvPr id="37946" name="Text Box 58"/>
          <p:cNvSpPr txBox="1">
            <a:spLocks noChangeArrowheads="1"/>
          </p:cNvSpPr>
          <p:nvPr/>
        </p:nvSpPr>
        <p:spPr bwMode="auto">
          <a:xfrm>
            <a:off x="6934200" y="28035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solidFill>
                  <a:srgbClr val="808080"/>
                </a:solidFill>
                <a:ea typeface="新細明體" charset="-120"/>
              </a:rPr>
              <a:t>6</a:t>
            </a:r>
          </a:p>
        </p:txBody>
      </p:sp>
      <p:sp>
        <p:nvSpPr>
          <p:cNvPr id="59" name="Text Box 58"/>
          <p:cNvSpPr txBox="1">
            <a:spLocks noChangeArrowheads="1"/>
          </p:cNvSpPr>
          <p:nvPr/>
        </p:nvSpPr>
        <p:spPr bwMode="auto">
          <a:xfrm>
            <a:off x="8001000" y="2856329"/>
            <a:ext cx="3508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 smtClean="0">
                <a:solidFill>
                  <a:srgbClr val="808080"/>
                </a:solidFill>
                <a:ea typeface="新細明體" charset="-120"/>
              </a:rPr>
              <a:t>7</a:t>
            </a:r>
            <a:endParaRPr lang="en-US" altLang="zh-TW" sz="1400" dirty="0">
              <a:solidFill>
                <a:srgbClr val="808080"/>
              </a:solidFill>
              <a:ea typeface="新細明體" charset="-120"/>
            </a:endParaRPr>
          </a:p>
        </p:txBody>
      </p:sp>
      <p:sp>
        <p:nvSpPr>
          <p:cNvPr id="2" name="Oval 1"/>
          <p:cNvSpPr/>
          <p:nvPr/>
        </p:nvSpPr>
        <p:spPr>
          <a:xfrm>
            <a:off x="8067675" y="2816423"/>
            <a:ext cx="217377" cy="29190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 rot="16200000">
            <a:off x="7914774" y="2266385"/>
            <a:ext cx="457200" cy="32485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836913" y="783769"/>
            <a:ext cx="584775" cy="142603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600" dirty="0" smtClean="0">
                <a:solidFill>
                  <a:srgbClr val="C00000"/>
                </a:solidFill>
                <a:latin typeface="華康黑體 Std W7" pitchFamily="34" charset="-120"/>
                <a:ea typeface="華康黑體 Std W7" pitchFamily="34" charset="-120"/>
              </a:rPr>
              <a:t>最後循環</a:t>
            </a:r>
            <a:endParaRPr lang="en-US" sz="2600" dirty="0">
              <a:solidFill>
                <a:srgbClr val="C00000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247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3471863"/>
            <a:ext cx="9144000" cy="3386137"/>
          </a:xfrm>
          <a:prstGeom prst="rect">
            <a:avLst/>
          </a:prstGeom>
          <a:solidFill>
            <a:srgbClr val="D7C4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728663" y="1076325"/>
            <a:ext cx="7488237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zh-TW" sz="2000" dirty="0">
                <a:latin typeface="SimHei" pitchFamily="49" charset="-122"/>
                <a:ea typeface="SimHei" pitchFamily="49" charset="-122"/>
              </a:rPr>
              <a:t>耶弗他以後，有</a:t>
            </a:r>
            <a:r>
              <a:rPr lang="zh-TW" altLang="zh-TW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伯利恆</a:t>
            </a:r>
            <a:r>
              <a:rPr lang="zh-TW" altLang="zh-TW" sz="2000" dirty="0">
                <a:latin typeface="SimHei" pitchFamily="49" charset="-122"/>
                <a:ea typeface="SimHei" pitchFamily="49" charset="-122"/>
              </a:rPr>
              <a:t>人</a:t>
            </a:r>
            <a:r>
              <a:rPr lang="zh-TW" altLang="zh-TW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以比讚</a:t>
            </a:r>
            <a:r>
              <a:rPr lang="zh-TW" altLang="zh-TW" sz="2000" dirty="0">
                <a:latin typeface="SimHei" pitchFamily="49" charset="-122"/>
                <a:ea typeface="SimHei" pitchFamily="49" charset="-122"/>
              </a:rPr>
              <a:t>作以色列的士師。</a:t>
            </a:r>
          </a:p>
          <a:p>
            <a:pPr>
              <a:lnSpc>
                <a:spcPct val="120000"/>
              </a:lnSpc>
            </a:pPr>
            <a:r>
              <a:rPr lang="zh-TW" altLang="zh-TW" sz="2000" dirty="0">
                <a:latin typeface="SimHei" pitchFamily="49" charset="-122"/>
                <a:ea typeface="SimHei" pitchFamily="49" charset="-122"/>
              </a:rPr>
              <a:t>他有三十個兒子，三十個女兒；女兒都嫁出去了。</a:t>
            </a:r>
            <a:endParaRPr lang="zh-TW" altLang="en-US" sz="2000" dirty="0">
              <a:latin typeface="SimHei" pitchFamily="49" charset="-122"/>
              <a:ea typeface="SimHei" pitchFamily="49" charset="-122"/>
            </a:endParaRPr>
          </a:p>
          <a:p>
            <a:pPr>
              <a:lnSpc>
                <a:spcPct val="120000"/>
              </a:lnSpc>
            </a:pPr>
            <a:r>
              <a:rPr lang="zh-TW" altLang="zh-TW" sz="2000" dirty="0">
                <a:latin typeface="SimHei" pitchFamily="49" charset="-122"/>
                <a:ea typeface="SimHei" pitchFamily="49" charset="-122"/>
              </a:rPr>
              <a:t>他給眾子從外鄉娶了三十個媳婦。他作以色列的士師七年。</a:t>
            </a:r>
          </a:p>
          <a:p>
            <a:pPr>
              <a:lnSpc>
                <a:spcPct val="120000"/>
              </a:lnSpc>
            </a:pPr>
            <a:r>
              <a:rPr lang="zh-TW" altLang="zh-TW" sz="2000" dirty="0">
                <a:latin typeface="SimHei" pitchFamily="49" charset="-122"/>
                <a:ea typeface="SimHei" pitchFamily="49" charset="-122"/>
              </a:rPr>
              <a:t>以比讚死了，葬在</a:t>
            </a:r>
            <a:r>
              <a:rPr lang="zh-TW" altLang="zh-TW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伯利恆</a:t>
            </a:r>
            <a:r>
              <a:rPr lang="zh-TW" altLang="zh-TW" sz="2000" dirty="0">
                <a:latin typeface="SimHei" pitchFamily="49" charset="-122"/>
                <a:ea typeface="SimHei" pitchFamily="49" charset="-122"/>
              </a:rPr>
              <a:t>。</a:t>
            </a:r>
            <a:r>
              <a:rPr lang="zh-TW" altLang="en-US" sz="2000" dirty="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zh-TW" sz="2000" dirty="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士12:8</a:t>
            </a:r>
            <a:r>
              <a:rPr lang="zh-TW" altLang="en-US" sz="2000" dirty="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-</a:t>
            </a:r>
            <a:r>
              <a:rPr lang="en-US" altLang="zh-TW" sz="2000" dirty="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10)</a:t>
            </a:r>
            <a:endParaRPr lang="zh-TW" altLang="zh-TW" sz="2000" dirty="0">
              <a:solidFill>
                <a:schemeClr val="bg2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2124075" y="519113"/>
            <a:ext cx="1360488" cy="469900"/>
          </a:xfrm>
          <a:prstGeom prst="wedgeRectCallout">
            <a:avLst>
              <a:gd name="adj1" fmla="val 11958"/>
              <a:gd name="adj2" fmla="val 89528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糧食之家</a:t>
            </a:r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3551238" y="519113"/>
            <a:ext cx="1878012" cy="469900"/>
          </a:xfrm>
          <a:prstGeom prst="wedgeRectCallout">
            <a:avLst>
              <a:gd name="adj1" fmla="val -25065"/>
              <a:gd name="adj2" fmla="val 89528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著名的；勞苦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3052763" y="3783013"/>
            <a:ext cx="57705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「全世界是我的牧區。」</a:t>
            </a:r>
          </a:p>
          <a:p>
            <a:pPr>
              <a:lnSpc>
                <a:spcPct val="120000"/>
              </a:lnSpc>
            </a:pP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-- </a:t>
            </a:r>
            <a:r>
              <a:rPr lang="zh-TW" altLang="en-US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衛理公會創始人約翰衛斯理</a:t>
            </a:r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6662738" y="1401763"/>
            <a:ext cx="1360487" cy="469900"/>
          </a:xfrm>
          <a:prstGeom prst="wedgeRectCallout">
            <a:avLst>
              <a:gd name="adj1" fmla="val -76139"/>
              <a:gd name="adj2" fmla="val 10472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嫁到外鄉</a:t>
            </a:r>
          </a:p>
        </p:txBody>
      </p:sp>
      <p:pic>
        <p:nvPicPr>
          <p:cNvPr id="8209" name="Picture 17" descr="john-wesley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884613"/>
            <a:ext cx="1892300" cy="2236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3471863"/>
            <a:ext cx="9144000" cy="3386137"/>
          </a:xfrm>
          <a:prstGeom prst="rect">
            <a:avLst/>
          </a:prstGeom>
          <a:solidFill>
            <a:srgbClr val="D7C4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608263" y="3783013"/>
            <a:ext cx="5770562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「假使我有千磅英金，中國可以全數支取。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假使我有千條性命，決不留下一條不給中國。 」</a:t>
            </a:r>
          </a:p>
          <a:p>
            <a:pPr>
              <a:lnSpc>
                <a:spcPct val="120000"/>
              </a:lnSpc>
            </a:pP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--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 </a:t>
            </a:r>
            <a:r>
              <a:rPr lang="zh-TW" altLang="en-US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中國內地會創始人戴德生</a:t>
            </a:r>
          </a:p>
        </p:txBody>
      </p:sp>
      <p:pic>
        <p:nvPicPr>
          <p:cNvPr id="12" name="Picture 9" descr="Taylorin18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3886200"/>
            <a:ext cx="1577975" cy="2230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3471863"/>
            <a:ext cx="9144000" cy="3386137"/>
          </a:xfrm>
          <a:prstGeom prst="rect">
            <a:avLst/>
          </a:prstGeom>
          <a:solidFill>
            <a:srgbClr val="D7C4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676275" y="3775075"/>
            <a:ext cx="79184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lnSpc>
                <a:spcPct val="120000"/>
              </a:lnSpc>
              <a:spcAft>
                <a:spcPct val="30000"/>
              </a:spcAft>
            </a:pPr>
            <a:r>
              <a:rPr lang="en-US" sz="2000" dirty="0" err="1">
                <a:latin typeface="SimHei" pitchFamily="49" charset="-122"/>
                <a:ea typeface="SimHei" pitchFamily="49" charset="-122"/>
              </a:rPr>
              <a:t>有個母親有三個兒子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。大兒子到非洲工作，染上紅熱病死了。第二個兒子又奉獻，也染了紅熱病死了。第三個兒子也染了紅熱病死了。</a:t>
            </a:r>
          </a:p>
          <a:p>
            <a:pPr algn="just"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教會舉行喪事禮拜，都以為這位老母親一定很傷心，因她三個兒子都為主殉道。牧師到她面前，安慰她。</a:t>
            </a:r>
          </a:p>
          <a:p>
            <a:pPr algn="just"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這位母親說：「我不是為了三個兒子為主殉道而哭，我乃是為了我沒有第四個兒子可以獻上而哭！」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72200" y="522327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儷黑 Std W5" pitchFamily="34" charset="-120"/>
                <a:ea typeface="華康儷黑 Std W5" pitchFamily="34" charset="-120"/>
              </a:rPr>
              <a:t>政治聯盟目的？</a:t>
            </a:r>
            <a:endParaRPr lang="en-US" sz="3000" dirty="0">
              <a:solidFill>
                <a:srgbClr val="C00000"/>
              </a:solidFill>
              <a:latin typeface="華康儷黑 Std W5" pitchFamily="34" charset="-120"/>
              <a:ea typeface="華康儷黑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447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 animBg="1"/>
      <p:bldP spid="8201" grpId="0"/>
      <p:bldP spid="8204" grpId="0" animBg="1"/>
      <p:bldP spid="10" grpId="0" animBg="1"/>
      <p:bldP spid="11" grpId="0"/>
      <p:bldP spid="15" grpId="0" animBg="1"/>
      <p:bldP spid="1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3471863"/>
            <a:ext cx="9144000" cy="3386137"/>
          </a:xfrm>
          <a:prstGeom prst="rect">
            <a:avLst/>
          </a:prstGeom>
          <a:solidFill>
            <a:srgbClr val="D7C4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728663" y="1076325"/>
            <a:ext cx="6883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以比讚之後，有西布倫人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以倫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，作以色列的士師十年。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西布倫人以倫死了，葬在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西布倫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地的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亞雅崙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。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士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1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2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: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11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-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12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)</a:t>
            </a:r>
            <a:endParaRPr lang="zh-TW" altLang="en-US" sz="2000">
              <a:solidFill>
                <a:schemeClr val="bg2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28663" y="3783013"/>
            <a:ext cx="57705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 dirty="0">
                <a:ea typeface="新細明體" pitchFamily="18" charset="-120"/>
              </a:rPr>
              <a:t>「</a:t>
            </a:r>
            <a:r>
              <a:rPr lang="zh-TW" altLang="en-US" sz="2000" dirty="0">
                <a:ea typeface="SimHei" pitchFamily="49" charset="-122"/>
              </a:rPr>
              <a:t>當我早晨起來，我坐在床邊說：</a:t>
            </a:r>
          </a:p>
          <a:p>
            <a:pPr>
              <a:lnSpc>
                <a:spcPct val="120000"/>
              </a:lnSpc>
            </a:pPr>
            <a:r>
              <a:rPr lang="zh-TW" altLang="en-US" sz="2000" dirty="0" smtClean="0">
                <a:ea typeface="SimHei" pitchFamily="49" charset="-122"/>
              </a:rPr>
              <a:t>   上</a:t>
            </a:r>
            <a:r>
              <a:rPr lang="zh-TW" altLang="en-US" sz="2000" dirty="0">
                <a:ea typeface="SimHei" pitchFamily="49" charset="-122"/>
              </a:rPr>
              <a:t>帝啊！如果今天我一事無成，</a:t>
            </a:r>
          </a:p>
          <a:p>
            <a:pPr>
              <a:lnSpc>
                <a:spcPct val="120000"/>
              </a:lnSpc>
            </a:pPr>
            <a:r>
              <a:rPr lang="zh-TW" altLang="en-US" sz="2000" dirty="0" smtClean="0">
                <a:ea typeface="SimHei" pitchFamily="49" charset="-122"/>
              </a:rPr>
              <a:t>   我</a:t>
            </a:r>
            <a:r>
              <a:rPr lang="zh-TW" altLang="en-US" sz="2000" dirty="0">
                <a:ea typeface="SimHei" pitchFamily="49" charset="-122"/>
              </a:rPr>
              <a:t>還是要更認識祢，更愛祢。</a:t>
            </a:r>
            <a:r>
              <a:rPr lang="zh-TW" altLang="en-US" sz="2000" dirty="0">
                <a:ea typeface="新細明體" pitchFamily="18" charset="-120"/>
              </a:rPr>
              <a:t>」</a:t>
            </a:r>
            <a:r>
              <a:rPr lang="en-US" altLang="zh-TW" sz="2000" dirty="0">
                <a:solidFill>
                  <a:schemeClr val="bg2"/>
                </a:solidFill>
                <a:ea typeface="新細明體" pitchFamily="18" charset="-120"/>
              </a:rPr>
              <a:t>-- Rick Warren </a:t>
            </a: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3552825" y="519113"/>
            <a:ext cx="3141663" cy="469900"/>
          </a:xfrm>
          <a:prstGeom prst="wedgeRectCallout">
            <a:avLst>
              <a:gd name="adj1" fmla="val -33829"/>
              <a:gd name="adj2" fmla="val 8276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大樹</a:t>
            </a:r>
            <a:r>
              <a:rPr lang="en-US" altLang="zh-TW" sz="2000" dirty="0"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栗樹、橡樹</a:t>
            </a:r>
            <a:r>
              <a:rPr lang="en-US" altLang="zh-TW" sz="2000" dirty="0">
                <a:latin typeface="SimHei" pitchFamily="49" charset="-122"/>
                <a:ea typeface="SimHei" pitchFamily="49" charset="-122"/>
              </a:rPr>
              <a:t>)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；柱子</a:t>
            </a:r>
          </a:p>
        </p:txBody>
      </p:sp>
    </p:spTree>
    <p:extLst>
      <p:ext uri="{BB962C8B-B14F-4D97-AF65-F5344CB8AC3E}">
        <p14:creationId xmlns:p14="http://schemas.microsoft.com/office/powerpoint/2010/main" val="170445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3471863"/>
            <a:ext cx="9144000" cy="3386137"/>
          </a:xfrm>
          <a:prstGeom prst="rect">
            <a:avLst/>
          </a:prstGeom>
          <a:solidFill>
            <a:srgbClr val="D7C4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728663" y="1076325"/>
            <a:ext cx="7031037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以倫之後，有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比拉頓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人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希列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的兒子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押頓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作以色列的士師。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他有四十個兒子，三十個孫子，騎著七十匹驢駒。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押頓作以色列的士師八年。比拉頓人希列的兒子押頓死了，</a:t>
            </a:r>
          </a:p>
          <a:p>
            <a:pPr>
              <a:lnSpc>
                <a:spcPct val="120000"/>
              </a:lnSpc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葬在以法蓮地的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比拉頓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，在亞瑪力人的山地。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士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12:13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-15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)</a:t>
            </a:r>
            <a:endParaRPr lang="zh-TW" altLang="en-US" sz="2000"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728663" y="3706813"/>
            <a:ext cx="7502525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你們當以基督耶穌的心為心：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他本有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神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的形像，不以自己與神同等為強奪的，反倒虛己，取了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奴僕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的形像，成為人的樣式；既有人的樣子，就自己卑微，存心順服，以至於死，且死在十字架上。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000">
                <a:latin typeface="SimHei" pitchFamily="49" charset="-122"/>
                <a:ea typeface="SimHei" pitchFamily="49" charset="-122"/>
              </a:rPr>
              <a:t>所以，神將他升為</a:t>
            </a:r>
            <a:r>
              <a:rPr lang="zh-TW" altLang="en-US" sz="20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至高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，又賜給他超乎萬名之上的名，叫一切在天上的、地上的，和地底下的，因耶穌的名無不屈膝，無不口稱「耶穌基督為主」，使榮耀歸與父神。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(</a:t>
            </a:r>
            <a:r>
              <a:rPr lang="zh-TW" altLang="en-US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腓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2: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5-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11</a:t>
            </a:r>
            <a:r>
              <a:rPr lang="en-US" altLang="zh-TW" sz="2000">
                <a:solidFill>
                  <a:schemeClr val="bg2"/>
                </a:solidFill>
                <a:latin typeface="SimHei" pitchFamily="49" charset="-122"/>
                <a:ea typeface="新細明體" pitchFamily="18" charset="-120"/>
              </a:rPr>
              <a:t>)</a:t>
            </a:r>
            <a:endParaRPr lang="zh-TW" altLang="en-US" sz="2000">
              <a:solidFill>
                <a:schemeClr val="bg2"/>
              </a:solidFill>
              <a:latin typeface="SimHei" pitchFamily="49" charset="-122"/>
              <a:ea typeface="新細明體" pitchFamily="18" charset="-120"/>
            </a:endParaRP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3044825" y="519113"/>
            <a:ext cx="1262063" cy="469900"/>
          </a:xfrm>
          <a:prstGeom prst="wedgeRectCallout">
            <a:avLst>
              <a:gd name="adj1" fmla="val 819"/>
              <a:gd name="adj2" fmla="val 90542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讚美</a:t>
            </a:r>
            <a:r>
              <a:rPr lang="en-US" altLang="zh-TW" sz="2000"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>
                <a:latin typeface="SimHei" pitchFamily="49" charset="-122"/>
                <a:ea typeface="SimHei" pitchFamily="49" charset="-122"/>
              </a:rPr>
              <a:t>神</a:t>
            </a:r>
            <a:r>
              <a:rPr lang="en-US" altLang="zh-TW" sz="2000">
                <a:latin typeface="SimHei" pitchFamily="49" charset="-122"/>
                <a:ea typeface="SimHei" pitchFamily="49" charset="-122"/>
              </a:rPr>
              <a:t>)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4548188" y="519113"/>
            <a:ext cx="2387600" cy="469900"/>
          </a:xfrm>
          <a:prstGeom prst="wedgeRectCallout">
            <a:avLst>
              <a:gd name="adj1" fmla="val -35106"/>
              <a:gd name="adj2" fmla="val 85134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卑賤，奴役，服事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806575" y="519113"/>
            <a:ext cx="806450" cy="469900"/>
          </a:xfrm>
          <a:prstGeom prst="wedgeRectCallout">
            <a:avLst>
              <a:gd name="adj1" fmla="val 43111"/>
              <a:gd name="adj2" fmla="val 8919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山巔</a:t>
            </a:r>
            <a:endParaRPr lang="zh-TW" altLang="en-US" sz="2000"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2403475" y="2771775"/>
            <a:ext cx="806450" cy="469900"/>
          </a:xfrm>
          <a:prstGeom prst="wedgeRectCallout">
            <a:avLst>
              <a:gd name="adj1" fmla="val 32481"/>
              <a:gd name="adj2" fmla="val -87162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>
                <a:ea typeface="SimHei" pitchFamily="49" charset="-122"/>
              </a:rPr>
              <a:t>山巔</a:t>
            </a:r>
            <a:endParaRPr lang="zh-TW" altLang="en-US" sz="2000">
              <a:latin typeface="SimHei" pitchFamily="49" charset="-122"/>
              <a:ea typeface="SimHe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749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62" name="Group 50"/>
          <p:cNvGraphicFramePr>
            <a:graphicFrameLocks noGrp="1"/>
          </p:cNvGraphicFramePr>
          <p:nvPr/>
        </p:nvGraphicFramePr>
        <p:xfrm>
          <a:off x="1073150" y="1778000"/>
          <a:ext cx="7191375" cy="4064000"/>
        </p:xfrm>
        <a:graphic>
          <a:graphicData uri="http://schemas.openxmlformats.org/drawingml/2006/table">
            <a:tbl>
              <a:tblPr/>
              <a:tblGrid>
                <a:gridCol w="1773238"/>
                <a:gridCol w="3021012"/>
                <a:gridCol w="2397125"/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人名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兒子數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(+</a:t>
                      </a: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女兒數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經文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8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基甸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士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8:30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睚珥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士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10:4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以比讚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30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新細明體" pitchFamily="18" charset="-120"/>
                          <a:cs typeface="Arial" charset="0"/>
                        </a:rPr>
                        <a:t> 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+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新細明體" pitchFamily="18" charset="-120"/>
                          <a:cs typeface="Arial" charset="0"/>
                        </a:rPr>
                        <a:t> 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士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12:9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押頓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士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12:14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亞哈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王上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10:1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羅波安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28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新細明體" pitchFamily="18" charset="-120"/>
                          <a:cs typeface="Arial" charset="0"/>
                        </a:rPr>
                        <a:t> 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+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新細明體" pitchFamily="18" charset="-120"/>
                          <a:cs typeface="Arial" charset="0"/>
                        </a:rPr>
                        <a:t> 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代下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11:21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亞比雅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22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新細明體" pitchFamily="18" charset="-120"/>
                          <a:cs typeface="Arial" charset="0"/>
                        </a:rPr>
                        <a:t> 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+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新細明體" pitchFamily="18" charset="-120"/>
                          <a:cs typeface="Arial" charset="0"/>
                        </a:rPr>
                        <a:t> 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代下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itchFamily="49" charset="-122"/>
                          <a:ea typeface="SimHei" pitchFamily="49" charset="-122"/>
                          <a:cs typeface="Arial" charset="0"/>
                        </a:rPr>
                        <a:t>13:21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13360" name="Text Box 48"/>
          <p:cNvSpPr txBox="1">
            <a:spLocks noChangeArrowheads="1"/>
          </p:cNvSpPr>
          <p:nvPr/>
        </p:nvSpPr>
        <p:spPr bwMode="auto">
          <a:xfrm>
            <a:off x="2506663" y="919163"/>
            <a:ext cx="4095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>
                <a:latin typeface="SimHei" pitchFamily="49" charset="-122"/>
                <a:ea typeface="SimHei" pitchFamily="49" charset="-122"/>
              </a:rPr>
              <a:t>兒子多於</a:t>
            </a:r>
            <a:r>
              <a:rPr lang="en-US" altLang="zh-TW" sz="2800">
                <a:latin typeface="SimHei" pitchFamily="49" charset="-122"/>
                <a:ea typeface="SimHei" pitchFamily="49" charset="-122"/>
              </a:rPr>
              <a:t>20</a:t>
            </a:r>
            <a:r>
              <a:rPr lang="zh-TW" altLang="en-US" sz="2800">
                <a:latin typeface="SimHei" pitchFamily="49" charset="-122"/>
                <a:ea typeface="SimHei" pitchFamily="49" charset="-122"/>
              </a:rPr>
              <a:t>人的聖經人物</a:t>
            </a:r>
          </a:p>
        </p:txBody>
      </p:sp>
      <p:sp>
        <p:nvSpPr>
          <p:cNvPr id="13363" name="Text Box 51"/>
          <p:cNvSpPr txBox="1">
            <a:spLocks noChangeArrowheads="1"/>
          </p:cNvSpPr>
          <p:nvPr/>
        </p:nvSpPr>
        <p:spPr bwMode="auto">
          <a:xfrm>
            <a:off x="8832850" y="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ea typeface="新細明體" pitchFamily="18" charset="-12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2200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SdeB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8225"/>
            <a:ext cx="9144000" cy="58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161381" y="5208996"/>
            <a:ext cx="292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ea typeface="SimHei" pitchFamily="49" charset="-122"/>
              </a:rPr>
              <a:t>天使預告參孫的出生</a:t>
            </a:r>
          </a:p>
        </p:txBody>
      </p:sp>
      <p:sp>
        <p:nvSpPr>
          <p:cNvPr id="83973" name="Rectangle 5" descr="Newsprint"/>
          <p:cNvSpPr>
            <a:spLocks noChangeArrowheads="1"/>
          </p:cNvSpPr>
          <p:nvPr/>
        </p:nvSpPr>
        <p:spPr bwMode="auto">
          <a:xfrm>
            <a:off x="4876800" y="2426017"/>
            <a:ext cx="4278086" cy="443198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那時，有一個瑣拉人，是屬但族的，名叫瑪挪亞。他的妻不懷孕，不生育。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耶和華的使者向那婦人顯現，對她說：「向來妳不懷孕，不生育，如今妳必懷孕生一個兒子。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所以妳當謹慎，清酒、濃酒都不可喝，一切不潔之物也不可吃。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妳必懷孕生一個兒子，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不可用剃頭刀剃他的頭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，因為這孩子一出胎就</a:t>
            </a:r>
            <a:r>
              <a:rPr lang="zh-TW" altLang="en-US" sz="2000" b="1" u="sng" dirty="0">
                <a:solidFill>
                  <a:srgbClr val="0070C0"/>
                </a:solidFill>
                <a:latin typeface="SimHei" pitchFamily="49" charset="-122"/>
                <a:ea typeface="SimHei" pitchFamily="49" charset="-122"/>
              </a:rPr>
              <a:t>歸神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作</a:t>
            </a:r>
            <a:r>
              <a:rPr lang="zh-TW" altLang="en-US" sz="2000" dirty="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拿細耳人</a:t>
            </a:r>
            <a:r>
              <a:rPr lang="zh-TW" altLang="en-US" sz="2000" dirty="0">
                <a:latin typeface="SimHei" pitchFamily="49" charset="-122"/>
                <a:ea typeface="SimHei" pitchFamily="49" charset="-122"/>
              </a:rPr>
              <a:t>。他必起首拯救以色列人脫離非利士人的手。」</a:t>
            </a:r>
            <a:r>
              <a:rPr lang="en-US" altLang="zh-TW" sz="2000" dirty="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000" dirty="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士</a:t>
            </a:r>
            <a:r>
              <a:rPr lang="en-US" altLang="zh-TW" sz="2000" dirty="0">
                <a:solidFill>
                  <a:schemeClr val="bg2"/>
                </a:solidFill>
                <a:latin typeface="SimHei" pitchFamily="49" charset="-122"/>
                <a:ea typeface="SimHei" pitchFamily="49" charset="-122"/>
              </a:rPr>
              <a:t>13:2-5)</a:t>
            </a:r>
            <a:endParaRPr lang="zh-TW" altLang="en-US" sz="2000" dirty="0">
              <a:solidFill>
                <a:schemeClr val="bg2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286732"/>
            <a:ext cx="2964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200" dirty="0" smtClean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bg1"/>
                </a:solidFill>
                <a:latin typeface="華康宗楷體 Std W7" pitchFamily="66" charset="-120"/>
                <a:ea typeface="華康宗楷體 Std W7" pitchFamily="66" charset="-120"/>
              </a:rPr>
              <a:t> 參孫的出生</a:t>
            </a:r>
            <a:r>
              <a:rPr lang="en-US" altLang="zh-TW" dirty="0" smtClean="0"/>
              <a:t>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278086" y="990600"/>
            <a:ext cx="4876800" cy="147732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神的憐憫─父母不育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分別出來─歸神所用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受神託付─打敗非利士人</a:t>
            </a:r>
            <a:endParaRPr lang="en-US" sz="30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2873" y="283058"/>
            <a:ext cx="4150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空有身份、失去見證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93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animBg="1"/>
      <p:bldP spid="3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fineartamerica.com/images-medium-large/samson-and-delilah-giuseppe-nuvol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286732"/>
            <a:ext cx="2957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參孫的失敗</a:t>
            </a:r>
            <a:r>
              <a:rPr lang="en-US" altLang="zh-TW" dirty="0" smtClean="0"/>
              <a:t>.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657600" y="735450"/>
            <a:ext cx="2204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自己作王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600" y="1219200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放縱情慾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29353" y="1701225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英雄難過美人關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42800" y="215842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食、色、性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96613" y="2667000"/>
            <a:ext cx="2162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放棄身份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1800" y="25342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喜劇性的悲劇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6600" y="1732002"/>
            <a:ext cx="19800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(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飛蛾撲火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)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591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4" grpId="0"/>
      <p:bldP spid="6" grpId="0"/>
      <p:bldP spid="8" grpId="0"/>
      <p:bldP spid="7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344488" y="3940175"/>
            <a:ext cx="8597900" cy="213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zh-TW" altLang="en-US" sz="240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　　</a:t>
            </a: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　　　　 </a:t>
            </a:r>
            <a:r>
              <a:rPr lang="en-US" altLang="zh-TW" sz="2400">
                <a:solidFill>
                  <a:srgbClr val="808080"/>
                </a:solidFill>
                <a:latin typeface="SimHei" pitchFamily="49" charset="-122"/>
                <a:ea typeface="SimHei" pitchFamily="49" charset="-122"/>
                <a:sym typeface="Wingdings" pitchFamily="2" charset="2"/>
              </a:rPr>
              <a:t></a:t>
            </a:r>
            <a:r>
              <a:rPr lang="en-US" altLang="zh-TW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  <a:sym typeface="Wingdings" pitchFamily="2" charset="2"/>
              </a:rPr>
              <a:t> </a:t>
            </a:r>
            <a:r>
              <a:rPr lang="zh-TW" altLang="en-US" sz="2400">
                <a:solidFill>
                  <a:srgbClr val="333399"/>
                </a:solidFill>
                <a:latin typeface="SimHei" pitchFamily="49" charset="-122"/>
                <a:ea typeface="SimHei" pitchFamily="49" charset="-122"/>
              </a:rPr>
              <a:t>從</a:t>
            </a:r>
            <a:r>
              <a:rPr lang="zh-TW" altLang="en-US" sz="24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世俗的享受</a:t>
            </a:r>
            <a:r>
              <a:rPr lang="zh-TW" altLang="en-US" sz="2400">
                <a:solidFill>
                  <a:srgbClr val="333399"/>
                </a:solidFill>
                <a:latin typeface="SimHei" pitchFamily="49" charset="-122"/>
                <a:ea typeface="SimHei" pitchFamily="49" charset="-122"/>
              </a:rPr>
              <a:t>中分別出來。</a:t>
            </a:r>
          </a:p>
          <a:p>
            <a:pPr lvl="1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zh-TW" altLang="en-US" sz="240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　　</a:t>
            </a: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　　 </a:t>
            </a:r>
            <a:r>
              <a:rPr lang="en-US" altLang="zh-TW" sz="2400">
                <a:solidFill>
                  <a:srgbClr val="808080"/>
                </a:solidFill>
                <a:latin typeface="SimHei" pitchFamily="49" charset="-122"/>
                <a:ea typeface="SimHei" pitchFamily="49" charset="-122"/>
                <a:sym typeface="Wingdings" pitchFamily="2" charset="2"/>
              </a:rPr>
              <a:t></a:t>
            </a:r>
            <a:r>
              <a:rPr lang="en-US" altLang="zh-TW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  <a:sym typeface="Wingdings" pitchFamily="2" charset="2"/>
              </a:rPr>
              <a:t> </a:t>
            </a:r>
            <a:r>
              <a:rPr lang="zh-TW" altLang="en-US" sz="2400">
                <a:solidFill>
                  <a:srgbClr val="333399"/>
                </a:solidFill>
                <a:latin typeface="SimHei" pitchFamily="49" charset="-122"/>
                <a:ea typeface="SimHei" pitchFamily="49" charset="-122"/>
              </a:rPr>
              <a:t>從</a:t>
            </a:r>
            <a:r>
              <a:rPr lang="zh-TW" altLang="en-US" sz="24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自我的榮耀</a:t>
            </a:r>
            <a:r>
              <a:rPr lang="zh-TW" altLang="en-US" sz="2400">
                <a:solidFill>
                  <a:srgbClr val="333399"/>
                </a:solidFill>
                <a:latin typeface="SimHei" pitchFamily="49" charset="-122"/>
                <a:ea typeface="SimHei" pitchFamily="49" charset="-122"/>
              </a:rPr>
              <a:t>裡分別出來。</a:t>
            </a:r>
          </a:p>
          <a:p>
            <a:pPr lvl="1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zh-TW" altLang="en-US" sz="240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　　</a:t>
            </a: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　　　　　　　　　 </a:t>
            </a:r>
            <a:r>
              <a:rPr lang="en-US" altLang="zh-TW" sz="2400">
                <a:solidFill>
                  <a:srgbClr val="808080"/>
                </a:solidFill>
                <a:latin typeface="SimHei" pitchFamily="49" charset="-122"/>
                <a:ea typeface="SimHei" pitchFamily="49" charset="-122"/>
                <a:sym typeface="Wingdings" pitchFamily="2" charset="2"/>
              </a:rPr>
              <a:t> </a:t>
            </a:r>
            <a:r>
              <a:rPr lang="zh-TW" altLang="en-US" sz="2400">
                <a:solidFill>
                  <a:srgbClr val="333399"/>
                </a:solidFill>
                <a:latin typeface="SimHei" pitchFamily="49" charset="-122"/>
                <a:ea typeface="SimHei" pitchFamily="49" charset="-122"/>
              </a:rPr>
              <a:t>從</a:t>
            </a:r>
            <a:r>
              <a:rPr lang="zh-TW" altLang="en-US" sz="24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天然的情感</a:t>
            </a:r>
            <a:r>
              <a:rPr lang="zh-TW" altLang="en-US" sz="2400">
                <a:solidFill>
                  <a:srgbClr val="333399"/>
                </a:solidFill>
                <a:latin typeface="SimHei" pitchFamily="49" charset="-122"/>
                <a:ea typeface="SimHei" pitchFamily="49" charset="-122"/>
              </a:rPr>
              <a:t>裡分別出來。</a:t>
            </a:r>
          </a:p>
          <a:p>
            <a:pPr lvl="1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zh-TW" altLang="en-US" sz="240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　　</a:t>
            </a: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　　　　　　　　　 </a:t>
            </a:r>
            <a:r>
              <a:rPr lang="en-US" altLang="zh-TW" sz="2400">
                <a:solidFill>
                  <a:srgbClr val="808080"/>
                </a:solidFill>
                <a:latin typeface="SimHei" pitchFamily="49" charset="-122"/>
                <a:ea typeface="SimHei" pitchFamily="49" charset="-122"/>
                <a:sym typeface="Wingdings" pitchFamily="2" charset="2"/>
              </a:rPr>
              <a:t></a:t>
            </a:r>
            <a:r>
              <a:rPr lang="en-US" altLang="zh-TW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  <a:sym typeface="Wingdings" pitchFamily="2" charset="2"/>
              </a:rPr>
              <a:t> </a:t>
            </a:r>
            <a:r>
              <a:rPr lang="zh-TW" altLang="en-US" sz="2400">
                <a:solidFill>
                  <a:srgbClr val="333399"/>
                </a:solidFill>
                <a:latin typeface="SimHei" pitchFamily="49" charset="-122"/>
                <a:ea typeface="SimHei" pitchFamily="49" charset="-122"/>
              </a:rPr>
              <a:t>從</a:t>
            </a:r>
            <a:r>
              <a:rPr lang="zh-TW" altLang="en-US" sz="24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屬靈的死亡</a:t>
            </a:r>
            <a:r>
              <a:rPr lang="zh-TW" altLang="en-US" sz="2400">
                <a:solidFill>
                  <a:srgbClr val="333399"/>
                </a:solidFill>
                <a:latin typeface="SimHei" pitchFamily="49" charset="-122"/>
                <a:ea typeface="SimHei" pitchFamily="49" charset="-122"/>
              </a:rPr>
              <a:t>中分別出來。</a:t>
            </a:r>
            <a:endParaRPr lang="en-US" altLang="zh-TW" sz="2400">
              <a:solidFill>
                <a:srgbClr val="333399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0" y="0"/>
            <a:ext cx="9144000" cy="1084263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3159125" y="303213"/>
            <a:ext cx="28257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拿細耳人</a:t>
            </a:r>
            <a:r>
              <a:rPr lang="en-US" altLang="zh-TW" sz="320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320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民</a:t>
            </a:r>
            <a:r>
              <a:rPr lang="en-US" altLang="zh-TW" sz="320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6)</a:t>
            </a:r>
          </a:p>
        </p:txBody>
      </p:sp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346075" y="1358900"/>
            <a:ext cx="6927850" cy="469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意為：分別為聖者。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祭司體制之外的一道「邊門」，向任何人敞開。</a:t>
            </a:r>
            <a:endParaRPr lang="en-US" altLang="zh-TW" sz="2400">
              <a:solidFill>
                <a:srgbClr val="000000"/>
              </a:solidFill>
              <a:latin typeface="SimHei" pitchFamily="49" charset="-122"/>
              <a:ea typeface="SimHei" pitchFamily="49" charset="-122"/>
            </a:endParaRP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自願離俗歸耶和華，不限男女，可有一定期限。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參孫、撒母耳、施洗約翰皆為終身作拿細耳人。</a:t>
            </a:r>
          </a:p>
          <a:p>
            <a:pPr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四原則：</a:t>
            </a:r>
          </a:p>
          <a:p>
            <a:pPr lvl="1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禁食葡萄製品</a:t>
            </a:r>
          </a:p>
          <a:p>
            <a:pPr lvl="1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不可剃頭 </a:t>
            </a:r>
          </a:p>
          <a:p>
            <a:pPr lvl="1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不可因親人之死而沾不潔 </a:t>
            </a:r>
          </a:p>
          <a:p>
            <a:pPr lvl="1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不可因旁人之死而沾不潔 </a:t>
            </a:r>
            <a:endParaRPr lang="en-US" altLang="zh-TW" sz="2400">
              <a:solidFill>
                <a:srgbClr val="000000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84998" name="AutoShape 6"/>
          <p:cNvSpPr>
            <a:spLocks noChangeArrowheads="1"/>
          </p:cNvSpPr>
          <p:nvPr/>
        </p:nvSpPr>
        <p:spPr bwMode="auto">
          <a:xfrm>
            <a:off x="2928938" y="2986088"/>
            <a:ext cx="2395537" cy="887412"/>
          </a:xfrm>
          <a:prstGeom prst="wedgeRectCallout">
            <a:avLst>
              <a:gd name="adj1" fmla="val -43769"/>
              <a:gd name="adj2" fmla="val 76477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象徵屬地的快樂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和世俗的享受 </a:t>
            </a:r>
          </a:p>
        </p:txBody>
      </p:sp>
      <p:sp>
        <p:nvSpPr>
          <p:cNvPr id="84999" name="AutoShape 7"/>
          <p:cNvSpPr>
            <a:spLocks noChangeArrowheads="1"/>
          </p:cNvSpPr>
          <p:nvPr/>
        </p:nvSpPr>
        <p:spPr bwMode="auto">
          <a:xfrm>
            <a:off x="511175" y="3149600"/>
            <a:ext cx="1606550" cy="887413"/>
          </a:xfrm>
          <a:prstGeom prst="wedgeRectCallout">
            <a:avLst>
              <a:gd name="adj1" fmla="val -3065"/>
              <a:gd name="adj2" fmla="val 113148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男人留長髮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是羞辱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75213" y="1066800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C00000"/>
                </a:solidFill>
              </a:rPr>
              <a:t>14:4-5</a:t>
            </a:r>
            <a:r>
              <a:rPr lang="zh-TW" altLang="en-US" sz="2400" b="1" dirty="0" smtClean="0">
                <a:solidFill>
                  <a:srgbClr val="C00000"/>
                </a:solidFill>
              </a:rPr>
              <a:t> 「你當謹慎，清酒濃酒都不可喝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...</a:t>
            </a:r>
          </a:p>
          <a:p>
            <a:r>
              <a:rPr lang="zh-TW" altLang="en-US" sz="2400" b="1" dirty="0" smtClean="0">
                <a:solidFill>
                  <a:srgbClr val="C00000"/>
                </a:solidFill>
              </a:rPr>
              <a:t>你必懷孕生子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...</a:t>
            </a:r>
            <a:r>
              <a:rPr lang="zh-TW" altLang="en-US" sz="2400" b="1" dirty="0" smtClean="0">
                <a:solidFill>
                  <a:srgbClr val="C00000"/>
                </a:solidFill>
              </a:rPr>
              <a:t>一出胎歸神作拿細耳人」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81400" y="1084263"/>
            <a:ext cx="5562600" cy="8135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一個母親對自己孩子身理</a:t>
            </a:r>
            <a:r>
              <a:rPr lang="zh-TW" altLang="en-US" sz="28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、</a:t>
            </a:r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心理、</a:t>
            </a:r>
            <a:endParaRPr lang="en-US" altLang="zh-TW" sz="28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r>
              <a:rPr lang="zh-TW" altLang="en-US" sz="28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性格、道德、靈性，有極大的影響</a:t>
            </a:r>
            <a:endParaRPr lang="en-US" sz="28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23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8" grpId="0" animBg="1"/>
      <p:bldP spid="84998" grpId="1" animBg="1"/>
      <p:bldP spid="84999" grpId="0" animBg="1"/>
      <p:bldP spid="84999" grpId="1" animBg="1"/>
      <p:bldP spid="2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fineartamerica.com/images-medium-large/samson-and-delilah-giuseppe-nuvol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286732"/>
            <a:ext cx="2957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參孫的失敗</a:t>
            </a:r>
            <a:r>
              <a:rPr lang="en-US" altLang="zh-TW" dirty="0" smtClean="0"/>
              <a:t>.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76600" y="735450"/>
            <a:ext cx="2204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自己作王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1219200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放縱情慾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15613" y="1676400"/>
            <a:ext cx="2162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C.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放棄身份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23628" y="2133600"/>
            <a:ext cx="2194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D.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心存二主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1800" y="25342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喜劇性的悲劇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38868" y="2842049"/>
            <a:ext cx="592982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心懷二意的人，在他一切所行的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事上都沒有定見。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這樣的人，不要想從主那裡得到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甚麼。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雅各書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1:7,8)</a:t>
            </a:r>
          </a:p>
        </p:txBody>
      </p:sp>
    </p:spTree>
    <p:extLst>
      <p:ext uri="{BB962C8B-B14F-4D97-AF65-F5344CB8AC3E}">
        <p14:creationId xmlns:p14="http://schemas.microsoft.com/office/powerpoint/2010/main" val="22279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AT-07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057742"/>
            <a:ext cx="3638777" cy="276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312818" y="2603823"/>
            <a:ext cx="162095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 smtClean="0">
                <a:solidFill>
                  <a:srgbClr val="000000"/>
                </a:solidFill>
                <a:ea typeface="SimHei" pitchFamily="49" charset="-122"/>
              </a:rPr>
              <a:t>用驢</a:t>
            </a:r>
            <a:r>
              <a:rPr lang="zh-TW" altLang="en-US" sz="2800" dirty="0">
                <a:solidFill>
                  <a:srgbClr val="000000"/>
                </a:solidFill>
                <a:ea typeface="SimHei" pitchFamily="49" charset="-122"/>
              </a:rPr>
              <a:t>腮</a:t>
            </a:r>
            <a:r>
              <a:rPr lang="zh-TW" altLang="en-US" sz="2800" dirty="0" smtClean="0">
                <a:solidFill>
                  <a:srgbClr val="000000"/>
                </a:solidFill>
                <a:ea typeface="SimHei" pitchFamily="49" charset="-122"/>
              </a:rPr>
              <a:t>骨</a:t>
            </a:r>
            <a:endParaRPr lang="en-US" altLang="zh-TW" sz="2800" dirty="0" smtClean="0">
              <a:solidFill>
                <a:srgbClr val="000000"/>
              </a:solidFill>
              <a:ea typeface="SimHei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 smtClean="0">
                <a:solidFill>
                  <a:srgbClr val="000000"/>
                </a:solidFill>
                <a:ea typeface="SimHei" pitchFamily="49" charset="-122"/>
              </a:rPr>
              <a:t>殺人成千</a:t>
            </a:r>
            <a:endParaRPr lang="zh-TW" altLang="en-US" sz="2800" dirty="0">
              <a:solidFill>
                <a:srgbClr val="000000"/>
              </a:solidFill>
              <a:ea typeface="SimHei" pitchFamily="49" charset="-122"/>
            </a:endParaRPr>
          </a:p>
        </p:txBody>
      </p:sp>
      <p:pic>
        <p:nvPicPr>
          <p:cNvPr id="8196" name="Picture 4" descr="donk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12738"/>
            <a:ext cx="2890837" cy="2168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560246436_b1e91ba170_z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3" t="5711" r="31000" b="39817"/>
          <a:stretch/>
        </p:blipFill>
        <p:spPr bwMode="auto">
          <a:xfrm>
            <a:off x="5032540" y="3420666"/>
            <a:ext cx="3370217" cy="333102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jpeg;base64,/9j/4AAQSkZJRgABAQAAAQABAAD/2wCEAAkGBxQTEhUUExQWFhUXGB0bGRgYGSAgIRwcHxseHyAdHhobHCggHCAnHRwaIzEhJSwrLi4uHCAzODMsNygtLisBCgoKDg0OGxAQGywmHyQwLC8vLywsLCwsLDQsLCwsLCwsLCwsLCwsLCwsLCwsLCwsLCwsLCwsLCwsLCwsLCwsLP/AABEIAOEA4QMBIgACEQEDEQH/xAAcAAACAwEBAQEAAAAAAAAAAAAFBgAEBwMCAQj/xABJEAACAQIFAQUEBQkFBgYDAAABAhEAAwQFEiExQQYTIlFhMnGBkRRCUqGxBxUjYnLB0eHwMzRTkrIWc4LC0vFDRFR0orM1NmP/xAAaAQADAQEBAQAAAAAAAAAAAAACAwQAAQUG/8QALBEAAgICAgEDAwQBBQAAAAAAAAECEQMhEjEEE0FRIjJhQnGBkRQzUqHw8f/aAAwDAQACEQMRAD8A3GpUqVjEqVKlYxKlSpWMSpUqVjEqV5ZqRfyidt/ocWbUG6RLeaqdth51xySCjFydIcsZmNq1HeOqzxJiarZbn+HvkizeRyOQG398cx61+dcbn4vgtdxF8XJO4Egg9N4Kkb8bc0t4i93bB7Nx5XhwYI9dvwrkZWFLHR+wJr7WQfkW7fXcS7YTEtqZU1W3PJg+JT57QfnWvCiFn2vhr7UrGB1+1EhepE/dwPdXC5iFKWxcjxkD4/zom9sGlHNr+vuLdpZAdCYIDLpcTt5RUc4cX+4yCsZ8Tj7doqruFLeyD1ihV8LcuvFwwAGYg8ATt8fSh3arCNr7xxqRVJBIgKOokf1xVHIMSWYoQe7e3x1jzEcDfkxU+fK5S4NaTCjGlYXzHPLcWibndWy24YDVcHAC+KeY9fPrQvGYe46tYTTbuqA1vXbDobY50EiZM77yD0q9neWrbw8kTc1LpeNRngc87ee2/Shg7TrYs6ShuYmzZ1qrympD7RBYR4Y3A6RFdcZOWzlosYHtBZ7lVxWIsodCEAvpfZQfGCTuGgetXs2wQFi6Ljm5augQmog+ZhwQT5x6VhmDzQPiLjNg7V6bnelRO0e0p0yCm/B2mK2+xiTi8KStvQB7EnyHEDjbbaizKMGnLv5NEXbOWYi1ZVA/eWgzuhCmQhjSGM7sCWB6cUz5L2et2V751BfTIYiGQRJHp/3oh2euFsMhK6TBlT13+6ear4LGsTeW4GVQSviA6jhSDuI3+VBJRW+7+DrbYLxeKXEXLaW3ZXc8g/UBI/8Al09xpb7R450uWFDLd7oAuEIiRswBA2jYSaP2e0+Ha/bW3N7xkKQNISDo0jbxQQevXam61l1mFK20Gn2YUbe6mYcMa/IMpMyv/aC1/wCmvf5B/wBdStH+h2/sj5D+FSm+kDyYbqVKlVgkqVKlYxKlSpWMSq2YYoW0LneOlWTSf+UnD37uFe3ZIWRJOqJA5A+E0GSVRCgrdGdflD7fh30ojyoKrJIgkAhxGxg0njtDdZzcN7vHYSxdAf8AhnkULu4t1DI5UsT4fMb+omOm9HuyORrcsm7dBIZ95MLo6njzpE+MY3Iu8eMpT449HQZ7hr39vYhgfaQT6cgg14fs/g706LjCDwHAj/hcbU05d2Hw9yxcuowVwSVI3gA7EDadqU8P2WuX2Znt3CFJ8ew1AeanfjypClHuMmi65PU4qX/BMLl/0C4mKwt0G6jeFLsEGQRB0sNoNfo3I8f31m3cOnUygsFMgMRuJr8u38n7y6vd22S2YEseTsdh02Pyr9B9lW7iwtm2moISCxbk9T8+lUqbgk5OzzfIUZSqEUq/I318NURjzE6Cfd/OK72cWj8HfyOx+RpkcsJaTJXBo+liCeo6CkWwqm9NoFVV2kCd2PU6huOu221O554ApQ7o3MQLOg6EYtrU7cEQY6QxEedeX5MpT1C+2UYGlbZfCMWtM91j9R1iVMidJjbnqKIZHhQneDu1TSxAgz4fL0HWK72cKFgRO0COB5bT99U7mIW2xNt1Nx2hlYjoIAjkR6Cm+OuKTmtipO3oJZji7aW9VwqFke1wSTtz1ml/tFgrd3DtYuNdeYIuAjVLNKqSu+mYEbSK9m7ea4MM9q3AHeajJBXVtpB4dT57bj3UYGF06IXYHqfl749arcr6ARg2VZTisPi1ww02ybihrSbjaPGS3tagCSB0J4rVM0t371u7aw7qHQlQo8O0jnp7J2jrVi9gbOJx6XVebmG2cKNp3gFuu53Hp7xRC9ftvZum2/h8Sm4klgwJBBAE+E9KT5XGck/gNM7ZV7C2wCCgGvmAxEkAnnf4UsZ9nqXMQlju3eLhRggMrtvcaDso2o5+dVsN3LwiKmo3TAB9w6789eKRcz7X3BmFrubS/Rr76TdRDruSm5P1vCdxtG3WsoxkrRzpl7CYJEcC2gttpa5aulRA0tupJndhJiOk095RqWyrELJUMQggAxJifWsfzLtgfpKYf6JdRQVTS5HeTMghX8A1DaDyDyKds4x7Pbt25LOjariLKOqAggcmYAhvODxNNxrhuRnvosf7TN/6dvnX2kb87J/jD5mpReqjnA2+pUqU8AlSpUrGJUqVKxiUF7V6O4IdO81eFV82PFGq44m4FWT0/GgyJOLCg6kmYBm35OL125rEIGaGWeGHO2+0cbmnjF5CtvAtbQewkL8KbziAsu/Xz4FC8yvyyrIK3AR/CvJnlcv2R6WKT5aVWZn2a7QJbYrfMLbBMdCdtgB9wrvmHb5wC30craZWVIJG8c8QRuKpdrezN227XLSFrJMsFB8J8xp3A2+FK2MFy6/9mwQwQstpUDqJMSaqx48c/qGZJyWvgdOxmX27jot0MToJVp5MbgxxAOoUcy7F3VNzQ8XUcAHnUwTlv2hz869ZLhnsYctHsMrA7boVAIkeWo8eVU8yxAt4hzEalRj82U8ekV6fFNcTxnJ3Zp2Q5qmJtC4BB4ZfJhsR869Zhhg0MJVhww5FZrg+0n0QgkQl0kaugaOCD5035NmIuEM1xd+VLf0K8fOpQlxZbDE3H1IvQwC8YBYEwN/X4UJwF9UhQZOowvEAniCYMUaRwRsRvXnFm0qy+kD1oZQck9ilV1R5d2JbSQIgb9epiD8KHndrbXNM25Z3G28QABvtv5niudtcNeJAjyn+uK4XcM9owCWtjptMeUnnb1Brrm1TC9L29y1meZXWtlsMoNzSdBO+/wD23pfxN3FXAgxNzuCWHWON5EHmfhRT852gwW2V1FYAMmDO0qBvvQ/O8lJxCvqS63JN07W9IB1MARIgbDpJ5oXllPsDjT2BGxCWMS2Lw+ItJbfUQt1XEknx6YG43kNvzXzAudWJtLea5h790ur21INtz4zqaNxtuDR/tKmHxVhL7WziEshnXu5AaPCRM8Egeu3lNBsd2k+j4XvMPY7tmKqyoJtA7c7SG0eQPTmmRuf0o4HMTltvG2wzrc02wQCCd5Ikaeo2EGaH4bMEw7RZt2dNu4VclzrUtwxRtzIG2/SkDNsfisRibIwwcXWQ6ntFlGmQQYLjcJuSftCmLKsKbN9Lty59Iu2UOtz43BYHTbY8hDMiSTI+ROHBU+zdhnF9m1zO4mLv2006HQWWlWeJCknYyN48p9KtXUs2LBfS9xbStpZyNUHw93PLRx4t9xvQE4g43GE/SFDaO7Fq5bKOhJ8SgFtjzv1ED1rzdwOIvNdt3b2h7JBFtQAfDDLIkoZ2aRvxNc26bOoDf7S3vsWvnUoN9GzL/GtfJf8ApqU+4/JqZ+lalSpVYklSpUrGJUqVKxj4aDXb3e3ik7J+P76MtS5l66blxjzrafdNS+U9JfI7Cu38F7E5YriHVWXyImhOJxQsuqkKokAeH8DxTL3giaDZ7hbV5NLidv63qPLCK2mNwT+qpdHe5ahSZAnrH9TWW9sLD2wGSC0nVA5XggQdjNPeS4wEG0W1Mg69QDFBcxyY3bkt4V2MDmQT/U++gxS+pJFeNPHyUmdMhsMLTI0wBAnyIk8+RJ+VI3a3Fm2LQG5a1pLeqPH31pFhiNm3IPHzg1lP5QZ7u2RvpuXV/wDlNfQYzx3tl+ygv22w98lVc22Qgb6SwDEfLmtCtfkvwiAGzcvJ6a9at71YfepB9aTM8wmjE4S2T/4KqekyI+HU1qfZC+xwttLjA3LahX+Wxj1EUrLCMlbDx5Jw+1g65lOItAC2wI/a5+BH76G55k+KvW2VpC8khl1EDeFPA95p5cBhz60DzeWtMieEAhGmfZI3jbmD615uTAou0VR8qd9L+hZyDLbNl+8m+tzTDLdaQQd5jj4r506ldYI2iP3UOz/An6H+jgPaUFdXkvKk+okUDyvtlZA8baDEEPtBA6+VKnBxe+mM3mXJdo8Y1FsX1uMoKhgT8+domDvvttQX8pGLtvc7uxbZr7QrMrQCSNlhd2OkmeBBNFc5vtj7IfC86TOpYB9JmQfhQDJVJFvEFZxS3DahuAoQS4HUlYUftGhjrYXkR5RUvf3C2Ydo9eCsYfDnu7t9O7UtuERB4mY+q7CN5PpXHE5zbwuGS1ctFkuLFx1hiIG5IYQ3kRtzVfPcpbE92mEVB3iSWI8QC7iB1M+ojr5VwsYi/h8MmHuytxmOrvIMoWMjWD9nYRHTbmjt6aJKAVrtWz3AmBsC3Ft1BLCdJ7skiYhhpHhEgyYO1X8JhcRhsUGeyLhcamJJMjxSSykCSDEGfOKr9gOyr2b5u3bQ0yVti5swHCNtt4lY7HoK0fEAjx2blu2tww3fAkAr4WVQICkwTO8xTsji5VE51sy/tTmf0q/3lqbbaERNXtMwJIdSIOoSoDc7dK45cMdg2N/FC4+pQZYyWkR7RP2VjfyFPd17fePcuWNZsKHkbQB4g3wKk+471fzLMfpOBe8m8AEhgAEIMkieTyD5zRN0uJytiT9Nvf8Aprv+ZP8Arr7Rf81Xv8Zf8lStxiHbNfqVKlWCCVKlSsYlSpUrGPhpazw9w/eD2Lhg/tfGmauGMwy3EKOJUiDSs2L1I0NxZOErfQv4fHHTE16EsDtNK+fZbi8IdSIb1kH2wfEoP2hzt6TXrIs8vuQGtHTxyPnuZryZ4ZRf1HpenGUeWNhHOOzV1cTZxeHIJtqyvb41KR0PE8c1cwaubeu4hQ/ZPKiev9RTFhrwIG/NecVhtY8vIirMfGNTRBPJKS4yM9z/ALS2cNOvUWaAqrEkx+FI3aO6pVdWyjFAyfsuoZh95FX+12Rm3jjcukgbFT9rptvz6dJpezm+lxVtiN7huc87mPur1sbjJXEmlFxdMa85xP0vFkK2kqyLagbllEgfHeac8Xi7OEstc71Vd1XvQWMhgPq+UbjTWQdm8x04pWQsXGolvU7Dfr5UxY7N71wmxdZHBblxBB95Bnb4VN5Mq+kowYuWyxj/AMqADE2tLEDYuCBseBBPI6j5c0Mu/lJuMVuzeDa1VrZg22Ub7EcNvM0IzPAqzlUt22QbMRsZ4HHBG3vih9zs29uGVwbR2Go6TPpz8DU64e45wl7I0y1+Upr5S01sIrOFuCJ8BHIHJpgyjI8Letsz6bquCpBWIjgnqprGMfkF5dDFyp0HfVsADGzDfr1ps7O5muBwiXbzl3cbWA27DeJ8x1386VljyScWEse/ga+xWIW293DhwyW2ARl4ZSOp8wZBqlnuBVcSsMwBO6rPnztwQDM+lMnZ/NFxFguAPNgBGhonTHQjal7G3e+xE7ERB33MnpHTY/dUrWyiX2yv4/8ACXrYw+JVluOQsqgaIjfXuSCCZmaCZ5fVsSXVmFm0u0mQY9omeg4oz2gW1bZbdyDddSEVt548MDgH79649p+ydsIoF4W3ddB0mFMSGGjcgdJ6cUyEvkgYVxOZWsLYtvu6wgLFpItwSCJ5Mn+orxkmdpeZlRiyQGtjSRLE7gCY/oxSs+brewmgqTdW3oA2VCAIAYk7dJnqtXuwWaW8K9pG50FWKEEagQN/i3I+zVixKgLGi7izoUBSVYE3lTcooHE+cwT6VRxWaju7joq908gqYGs87AdfSu+Iy8DFB2uMWfULZUwFYjeUG0GRPA3pY7VYu1rRQ6toUFRwF3/1dPOky/AS/IF/2ruf44r5XHf7K/OpXOb+AtH6SqV51V9mvQJj7UqTUrGJUqVKxiV8ivtfJrGPFxAQQdweRWR5njEs37ndKe6R9MTOmOSeukEe8VpfaPMTYsM6qWbgRGxPUz0FYXYzZL2LZGCguxks3tsdxIggecbA1Nn+rR6XgRq5t6ekNFvtlcRgfCy+U7x6H57etNuQdr1u7MpXfy/hWH4/Mu6xDoB4AYgj62xPu+FOPZvtbcslEMQdwtwDj9Vuv8+nNTSxyik0UTjjyWq3/Q9/lDyI4zCnux+kUhkJH1h0Pp0r895vh8Qt099Za2QI0lSBAHSeR6ya/TGF7SWntoTqGvnbg1MRfwxWCAR04/fR4c7xKlsgeKTpSiz88ZQzIm3tOfEVG6geZ+rPpvU7Q42CoJZSIEKZAHnPn8a1XtL2IS5ac4cBGcTqQbE/rD/mHHnWVYDs464k27qvqQk6ILSQJBJgagY5FMjljNuTG8Go1EYMmdTa2PHKzydjqJPU9fdV2xhwgt90F1vu6XAwFsQSZY7bcERB1SNhuJwWY6vFcnxA+ELtpEiAKJYXFd4yt3Oixp8PUvBkkkbqIA5IAkxSmtsf7ItWOzJxFyWGm2TNtAh087iAwJO/I4Fc8b2PFh7QxSWity/Au29KAA8IxADjxbS0+VWrmd6O7S04ZywVEUgKWeNKs53CDkjqPfVbtF2lvYfEXrN/DJiLyRquXW/R7oGGiyFAUSdiST60UOVCZ25Uhuw1xbff4aVFpbBZTIG8mRKmWAGnr50o2sLiB3bNpCOdKwCgcb8rq1Ax1J/Ggmevh8NdtP49N+wt3uQSEVizAqYMldQOxmr1vNbly06BbfIg2kDQD10ka22/W/l2UWjjfKLSf7lTPMuxVrHKxtNcW2UYAGQQCDz7xyeK0Q4xsQTatoF2La7kiSz6imw6eL0Mg0PyzFa1F0wSAfE20g8mDuPceJNeMxzdrQ7tba7ESx6avqwDt8flQylaS+CbjR2bsXgFv6LjvrXSzpPhcnjSvLcRG/wmame4JHxeGt4TD92E21IgBDahOrzAVW33Pzq0ty13dsuCDuZWInb6wHTbaZqmuakYoqAvdFdLSxEysx5zCkyCePWuKTRyhktXrlnw3lNwFyouuotgJAcsxXyjT5yKVO1HZ2wLbkXdRukG2LjnYAgkKZ8WrjeeaYsyzy1cshQ4tgJ3qFwT7Psyp5k9JmlntBi0vX0VUcrYXvO8aAGcjYAiQwMiSPu6ojLJOV9IKkgF3A+wv+b+VSu30EfZb+vjUpnJ/JjTkxpuDWszExJ+cVXbMr0aV1AeYmd6s4BlVxsIUb+frEUzYZUYaliDXqKaFSjQqYXMcR1ZgvkRJ+cb1fsZhe1AST71gHb1piKAUo4ztoq3dKWtVtWCm5PU8RtHrBIO1DLIl2aEXLoYhiL3+GG9Q0fcas27x6qRXu2wgHoa+u0VyU0lbBPWqlztZ2tt4XDvcTTduAeC2GG5OwkzsOvntVzF3rhtsrKVMkBgRBE7ERJ484rPu0hsPjLWEZZBOm6Y6nxBfeYEt7h0oed/aHGCfZ6yPF4nMwt2+jWkPSRD77hRMheNzz7q6572e1KLdtLYts2+lVAEbyT7RM77R76b7VpUCoigQI9ABVXGlAIYz1jz/hvTYRUegJ5JS/gxnMsoaxekW7lxQhJ1aToJbkGfEJkT/CljN8wa4VABAWRx12rYe0uWLcst3YHesJlthMEAGegrK+0tixYKW7RFxwo1MJiR7+f5UaxRbsNZ5qPEuZJ25u2QEcF4IAk7R1kT99O1vBYPHL3ykW7u0L3pKk+UT4fhxWRlAq6m3ZuPT1r3gXuA/ozBqbN4se4umU4vMl1LZtuRZ6Vdk73Sy7NYuDce4zuPWiWeYSziAGU6XAIlTB38j74rEb+almHfKdaja4p3Hx/70cybtg1vbvC88AoZ+MVFLx5JWi6OXFOV9P8A72GDlPdMveAXNDErA5BA5XiYEmPftXbFZst20ysmjSd0IHlJJPltzRjLs7tXwFZQjrDb8ifCTER1G09RVmz2Yw74cC4A93nWPrT1npM7++kt/wC4dNJdCH9D+kYrZGChgToE7QR4YEzIXnimzNcAzubuIQ6WVULMAWOkQJG+kkCd+Y3im/JMvt27Gi1otlty08x60IxfZe4BeAcA3WRi4JB2aSNZMARIBEe0aZGfNpexP6ihddmVflAyxrbJJUm3KSvVJldvi3Xqa79n729q5bL2yog6OGE+/eJJinTNMns2sPcs37tq4+hj3Zf66+yfZBEA/GPWkXsrmPdqUiRIU9SNR2YD9qAfQzVUr4V8E6cfUv2Yy5bnN36Q9lnNwO0h4AXYQ2riIj3fOmHuFV2gqTfuENcMi2oLSWVuDB2nieoob2YwgGtwAR4itxyoUEAySSZIUEk7Vnue5hdXEOC8gE7o0ggkGQeoMA0uEOb0DmjFO7NYuYB3LwwtLaBkk+EHSCdJ6j2dx1FA17M3bli5+nHeXYuBGUhthwOSJB2Y+dMHZ/EJisEbN1w1zVJIbgmSuuAACGBlfMVe7M5gniR7mtrc95dIjU+ojSo52Aj4ULk4pk7WxPwuBxOGs3Ll22O6QLIZtZQDfVuDA2Ow4o8uAS7hEv27moOuzcBF+wqn2YYGfWaKds82sixca6CoVl0NHJmAfUTv/OkzCZu7WwXvi6l5PCAsG2VQGGA2EiDHnXOLkrowI/N9/wC2v+f+dSuev9Y/MVKo5s6bZbw7Ah1EjYzxt1rkM2FiXmVP1Z5PpXq8XWbZO5+qeg33nqKq2ezovMGe4YABCgAgHz3ouSW2zl6LOb9pFOGflWII9AACSZHGwNZb2o7Qo3d2LbEWLcSV/wDEumCWIHMEx86f+2GBC2zaR5LI2zdPCR099Zf2Syq3ex9q3cWFHiA6HrHrtNLnki22OxwqKZu2CzWbdohGINsMxAgLtxB3mREV5t5iS6g223mSDMeXzq8Lgj+FfRfmo5eZjlqRPQJzu7dZR3DBd3Q69tz1XqWEGOnXpSFluEtJjSF1M6ldTO29xt95YgEc7czWk4pC50xCQdRP7v4+/wA6W+0eQrfXSl3QQIJJ6bRydwPfVfi5lPo5LSCGIZgfGWHXgbfI+lL2bZqE2RTcYjhRP/b313y7LcQoKYg95pACXFMyI3DADaK7439Gu8KOfhVy0KM/zPC4zEse81JbM6banSNvM8nc0v3OzC2iWuMoI3IPsoJ+s3Xeduab82zaAWL6LW/ijxN6KOfjSFi8W2KYs40Ya2Z0A7sTHJ+s7Rz0FPjYIIx4QsSs6ejHYsep9B5CreQZYbl5UYMF5P7MTPxox2QyFsyxgSIs24LRwq9FHqf3GmnOstWzirlxf7NCqkr5BBPh6/zpGeT4tIdhrmrA2dZMqsltELavZRQZY8bniJFU8ZkC2FbXaZ7jr4Z4B/gK0HsowxN8spYqoPtrGnV9k+vU147RZKox1q6zOVAkKTt4RsYjaTpryVncXxZ6bjGT0ImRZTim0dyxUatJE+n2TIPn7qZsfjsXhgHKK62wFcyVWW2jSQesCfWjeXWls2zeA3DSf8sfHYmmXMMNaey0gEONLbefHuilTztu2tDL9PV9mZ9n+1hDtq8BndBAgnYwp2kdTt8ar4jtrcS/dS7OIsEAPac+Hf7Ik+dEc/7FH27RAVTLbweCIBjbpzxS5c7MBRp4PnIBI6SeCRPxinweN7OycnqkK2a5iLl7UAQgJ0qxLQCZ5Pvoj2fvm0WBEyAogcz0EeYMR7q5ZjlgtICNNzUdJYchidvcduN+ac+xPZF00YjErp0kFF9ehYelUZMkIwJccJep+Sz2zxYw2CWwG0v3e+w3Zva53HLfM1mTWXJW3pOs6VUbcHj5zTT2+zPvbr6RqADBj5b8g9dhsaAZViR36uJmQARyOBJ9013x1xhfuB5DTnVn6J7IZBZs2VC2rerSuoj6xCxJ6HrvS12t2Ju2LQV/pHdvoABeUDK7segmPITTPl9nugFstrXSqu3XWAZY9d6U8xud3fuDW03XBPuAAiPP76lUmmIoXLmUvmeKPf3CtuwBb2g7wWIHTz391W8T2M7jBvZF19Ny5OooBqUMAVO/MD8aYsNbVSzWwwMuzrpguxjcnmNIO+0TVLtTjVt2920NdOkAGYMEzuON48/OmerJ6RuKM/8AzSv+Mv31KG+L7X3mpTakY/VtwA8gGqL4YJrfU++8T5dB1q7sB5CvjKDS5/Xpi06EzFYV3fWwVSULLbEsQJEsx6kiB6UKyDC2e+7lz3bTqtMY8YPKQwjUPLy+NaIuHUGQBqIgnrHv60ndrsmWGZgdHtB1G9s+YjeKlnDjt9FuLNyXDr4G+3bCqAOBUCdYpS7KZ6xb6NiH/TR4H2/SL02+1+NNWGS6F/SFSf1RA++kvx+fSJ5xcHTOWNWbTyCRHAMH4Ut4qWcPbQXEJAZCfZ35mfLzq7mGMctO+neAONiNz5zSBneZLavteF5cOv1o5bz/AEe4JO8bV6vh4HjhQmbHbNMaEXSqmBxA/AjekjtBnuna6QD9VJn3auZPG3T76E5l2vxOJAXCWrpTg3NOpz8hpT4/dQfE5eFh8Q3i/wANGlif17n7l+dXwjXYsqYw3MU+tzotA7ux2EdAB+HWuWITv3t4fDIQJhR6fWuN6n4QAB5V3xYYBNQjf9FaA4n0/jvTv2Yyq3grJv32UXH3Zjwo6IPP95prdHEMPZ/CpgcMLFoDVA1uOXbqZ+foK4Jki4hV1+LXcDm0RuFA6+YJjml3A9oXxGMC4bS1pRJJDARI6evHl8qdsgtIt97pvl7jDxoCCgO2waOgEbGKSdKfd93dZTCRcVtRMAruPiBI90cVcznNQGXUiMQknS4PULyJ2k9au4+x9JY2wxRQJaCAY/dPE+hr3iclRbREBQfL8Z6mvG8nHGMtHo4Ml1yFkZkj3rtjSZVQ8faBBBj+fpRd7oawbbMNxGpTsfX37D7+KTM+tNaxVu6kaoKmdtQP7+fkPeKN7N30HuBdViCW0gkER7SqVIn1FT+lyScS6SV7GBM/e0WsX9Icgm1cXdb4A3XaQtyBwdjG1Bcy7RJpRgAQ8wGHhBAGx5gHptS1ds392MaWZdZiN5kNEQGEGSPPcUPwmIuXrhtq0jvJXVuQN/41UsEexKm/t+R17PZUbjByoIVpRRuB12n12Hooq321z7TZNhDqu6SSeFtmR7TbSdPQVfxF76PaS1b9vu928p6j7/lWW5xauIWF0s0jVBMlifCOvB8vSl4Y+pO5PXsMzP046QMvJrdVUsxPLQSWJ5gCSR0HnWjdmuzeEw2k4xwMVKMlsyAkbxPDHz/o0XyfspbsWLFyyT9IUt3jQZ43WDMAdNqH5zbdm1paDwCxIMyvJIHMiJ239KreRTXFEHpvscL3aK1hB32gsH53iPMeXTrSwmZmdagAh9aSCZ2J369fuqjjO1S3LaWxaAMDwdPfq435ijmXYEPaDeFbkbKWknboJ8M0l43FbF0er2cX7iJdVCWk6xbXYLsSTG7GBuKBZthjfRblyFnUdJ3ZTI3PQe6tBweDuWrA7zu7AYjWxPwjcwKW+0WARGa7bZWs3AIIYFZA3iDvPn8KBSa6O0IX5mT/ABfx/jUot/XFSj5y+TaN1AKrNwAn0mNusHivdi8tweR9DSzie1mHUhIvOXIWDtz13IiquA7UWkxVyzIABEHnoNmI607rroXxfuND2mW4p8RBBk7QPf1qy66tiJBEH3V7s3tQBrpANBwt6OWzMu0OSRcNpTpYePDtxI6rPQg7ii+D7Ws1s2Ltq59IHhOn6w6sD0IEnT8qYO0OAs3Lf6TYgyjD2g36tVctwsfpLpBeAPkPxpblLE6KuUckLl2gY+BF22SlxtI26zPqBvQLA5FhrTG6cN3l+TLOS/x8XHujanXF4O2BrVirwYK7EzHMc8Cs/wC0Vm8CSt5yZ4ZiREEbDjrT15aWmBi8N5ftYOzvMsTcfQrKqAbbeEDzjj4UItthbJ1XL6vdiZYiAfQD8KXs+YrKd4bjnc7mB+6aFZf2fu3TAEdSSKrWdVYqfjSUuK2MmCzWwHa41xHuz4WcHSu3QHmJNDcyxqXiGvYk3Dv7h6KvTmJFEcu7Bkwz6o9Rxv5dB76bck7HWUO1rVzBIB59TSMnnwXTHw8KXvQjdke0f0S7q0zbYnVI3IggfL99aynaPBYWxcNlluXlEpbHJLHSJgbDVyfShmL7Fq6DUlvbgRxQnD9hFQG5bchxuA3Qg8fsnypX+fBrYf8AhXtMeex+pAdXjuudd146kbKPRRtTLesEiTx/XSl3svmSgBWKi5A1LI8Pp6ieDRLO83IX9GYbzPT4dahclK3JhTxS9RRghX7dYNbdi4z8gSp/Wnoek8Ur4RbuH7u3uVDQvrqkFG6iJkH0rz+UrtGD3Nh3LSwZ/wBkHb74NWkzJLlxY0mIZX5gkeR52MUXFxgtaZZj7pvaOub2Rh2S2xL3CvgAOsiftLAHpqNdMryK0mu+yqpI6LG/ukwJqlgsSbuJuXYGosZn7IMACfTfau/aPGM0WLXi1Nuw32jfj+pmhlJ3xGwg0r9yWMYLneOJARYBB5Yg7D1gA/Gs/wA1xTXrqs5nU4MeQXYfDf8AGm/MsOq2lw1vYKNTnn3k+ux3pJ71TeOjZdgPcP571X48VVok8iW+LNRwPa5RavXVLIqAEkATJIHDA/KgOddobtu4u6t3yq1t7YIGrVBYCdidjt+80PyNrRs3ldlC3IQk/rEb7+Vc72KtugQbXbQZUNswCIgET6UMUot6OODkrQHyi49y8PCWJuE6Rvyd/cJrUUF6xaa6iIb0QDA8P/Ef3VU7KZJZwuH7677SpOqD+A3np8KXO0WaLiV7zvHdAG8CnQAeRqUHfjrXJZJZp0ukcWKOOL5bYxL2jW2ofG/2pnu3JD6ukpBhYncbGk038NdtIBedLpvhbjPuu4JFxFXfYqBv5igWMzBXRLNsKqDklRJPUjTMckeoia8ZfkNy6XCKysq61DAiV6kTxEg1RHDGFtk08rekhx+nH7a/d/GpVP8ANFr7CfOpQ/R8gW/g0vtjZS34LY1XiN2MQg+1Hn5UlZPltxcQCoYqeZ4mfX161smMye07eK2DqBBPv6/zr3h8EgSBbChRAEdK4svFdAKRSykP4QTAHUdfQ1ew7EDTbkiT4mMz7q8XlkhBPi3n7Kjn+Hzrri8QLVvUBMQFHqdvh76V6nujtW9LZBhfFLbt58/9vhVDOsEgUEsVAG8GhOO7UJoYav0gaCk7yPIcmguMwuYY9t7YtWNoZ22gfWI5PuiKUlztFcMU8bU5OkFX7RWrKlVjSByx/dzzSJnGYPfLBZVT9bqaI9oGRLaWbR8JPicgSw5mfU/dHxDXLCoNUmPxj4+dFixL7ih5OGoKrBtyzbt7iC4G887+lOXZrAqLamZZwCTHHWlDAYXvrzEoQpO59en8aYQcRZUwyQOhWTBP7Vd8h2uKZ3Cq+ofMKgKDQJkmdhvFdMNGoCN+o/jS1gM2KoriEjlZ5j39Ovwozhs0Eagu55Pma82SaZpY5e27LOKaGAA269auoLTL4gJ6UN+kk7kbbcenwqpbDbMZBJ2B8q6D6Tapugd2xyXvFBtNoZeGHtfA9dulZpnP5wBA7644HGnbr13mtOx95tZkEgD5V5t2rW7M2kkR8R6RvVOHM4Lqxs8H0bb/AIMuvdksU2hroMtuzuePTny6UfwOFu2WXQmtFIXY9D5/DemPOe8VggfXaEMCyFW1A7gSIOzfCKsZfgN/0cEOI1L0O5kjpPpwabkztrYGGEIbRXyfAW1BfeR9493X313zLMLWGt6nIDEHSsRA6evxpkwGW27QU3CoLRsPUxPuk/fWSflEx7XMSUVfBbnUBsSNuZ591KwweSe+js/IVPiCc9ziEYBvHdnrwp/Cd/uoFavQpVdjEz7jXm3b7x5PVvuHT5UVxGXIGJUjcf1v/XNeukoqjznym+RXw2Ha4VCEHfr1rSci7ODvFYrpRQC5Pv2ANAOy+Ctpux3A2k02Yp7j2yqsttD4SZ3EdfQ/hUPkScpUuj0MKSx37gDtpnpxjNh8IjlEueO5MLEAHjpzRvIexNoRdxYDB0AFogx06AyT1mk/FYxG/Q4VhasJs17qx9CdzvO/Wte7EZfosW7msYoFSRdkkj0Unp8qOcJYsS46IcmRN1dnDKsmy6yVdMOit0hNhvyS3WuuZZfYtYoXG1DUukSZUljxvwDRLPMnuXQO7Cr1I4/r40uYHB93cP0m7qIlSklhq2I3OwIP40jHJtWxVlT83Wvsp/XxqVX+jetStyR017RXm7akEeddDVPMMRoQk+4e87V6M4xS2idW3or2LUFiTIEDf0/nSl2rzhnOi2JPAHQep6bCjmd44WrYA3JH8qWvzDd9u9IBE6Qd/QE8D3V5snr8Hp+LGMXzn/BQyXKNbLdbxgHdvMjyn6s9etE85xd61aGGkm2wnV9ZUn+zI5k8A+QNeLeN03SoKyJIQdF2A48qs5riwbiAwZ8RG3Cjb5n99I5yb0UTTlNOXQJ7S5TOEF77AEj4/f8AypCLlzbBPh89+k+Xwpp7X9oHuL3FswsSf6j1pbwanUAG52B/hvV2FNR2TybvY5dksIi2i19tIZpBg8LsDxTXhuza2mNy5cDiSwBWInp60I7MMtv2BsFAJO4HzNVc+zbDhiTfe43OhTIEbx0A/GpW+Tethz5p0nSO2brbS8trSBr334iRInz016xR1MCq/o3EyvTaYO3w+FKONzRb1wMDpYGRE7CRs0/x+VMOdY6/hLtprVtHwj6CxWToY7MB0jg/GuywdI76vFqwll+NFoy+0neRO0jp7qK59jMPcQ20cd6qkppE9NtxwDtXS9hbN9Yt7AbOzAjSIneeeK8ZRk1q0xZXF1idiPq+7c9Od+lLUHFbE5M0JNTVpi1ZtXG0sNQbgyIn1JbbpPrNWc8sth7HdWk/SXSPGy6jbBMltIBmCBtR7Mbi2gWJ1HUBptgTvvuCZn0G/lXHH2Ll201yxfAutbi2l0aRtJLEMuvVHnxA25rYk2zZfI569jPu2Rx1tIu3e9w90Qt4EHcbwAqgWzMxt03J4pWyntNjLX9ld1lG/s3QSRsNyOOY2PlWr9nM3e9hba33tNfJIWGVtajbjcGYImODQ3tD2Yss3fWxaw1xkh0cEoSeG2IAYcdRvxVK8jGnwkkJjyLeCzRLi27qsFuNE23+q20o3Ubx9xpP7V5Tcu3rptWW1je6rQZGwV0M+OY6D5Hanz6DZHe3XPjuEHdhCnjwQdpI9r3CuuXYbEXmQ3rVu2ltSEYb6laNoJmBAPNaFQtoOWboxQZWwuDWpQOxUTsZHtSDv/Qr7hLii5oIB3gN59OOlOPbbCsNNvUDc8RDqIkBto9RME8+fSkvC5HcILI0OrDwnkmdtvj1q+H1xtiHlaY75JkD4gxbQBF67fv5rh22yPE2LTE2w1snSWDaeepHl900w5WLv0dgT49EQNiD6Ece+uGVPj7y3LV/xWwoWNQclup459KQofVyvoOWeVUKuR9ktTWF3uMw1m0B0H2iSI+PWtf7P5A9ldKs1i3q1d2pVgfMTB0yeQD0oBlmGuYFkgO126oWCZAUEAbec/hTXg7F5mJvhdgCrKxHvUgHijy5k/yT0Wjjg1w2wWVwA269J6V9bCro0sSwPU8nrVIZZc1XbguLcDAaFbbSBJPjXc7n4VZFsvbUkFI5H86hnyvrQSoXvoGG+2n+Y/xqVU/MFv8AxW/zj+FStoZ/JoRNA88sG7bLSQFMwOsfCiOPvQAPP8B/UfGgGatd0eJkRX20gHmOD51ZmnegfHi+SaBXZrMvpGKJuMsICVUiGJHXnpUzzPkZ4kgdYncDyrhYxAA1Wl0xKjaOPaMfd8DVZ8rGKRxEsNgZiD++TU3p8lxLZtRny+BWwt9HxbsXZQoHdBIl3kbQREEE7Gu+Ixrd4UIfvAdiw+qek+g9aOt2T7q9aPdhi4lgo4gc+k8VxwAulTFpDoOwcDxDfwg8jgHfz9dj4L2N6t7sEZjlem0LyzrcxDHz9PKgmGZLF1SWJ07kHknjoOOflWjnsziryw6rb6jS0x1AE8V5y78mvdAubivcP2lkDy3pkbpoCWSCd2I9/OHuCG1KPJVgCeJj99cMRlraNYGwIHvPp7t61zLey9jDAF0DseTBO5/V3/lQ7tlliqLS6YVmE6RsI5BEbg+VZLj0D/kcnRnOAs228I1Fw0n4VsOQX1vYcadIaIbSBsw2mPhQoW7eFXu7dldT8Np6Hff19Ku5HllhX7xDDidYDEiT59JFT5JW7ByTUol3H3Ftr3dz+zcFS5YAzHEdT7qp5T3GHRu79lRu7GZ+I/ACveKwPesddwNa3ghoKkdK5XnNtNNpVa2SBqZhufQHaKVKTvQlVR1sLbFkEuBLS76edXUySV5HPEVyXJQyBr1zUUPhdIHhB+Ox3B3O1cLGXojagHFxtSsFeQJmNjsDG4n7685Xh8PYVDrZQWbQ7MeZ3DEHQQSTA/hXe9meumKeARcuxmIuXLNxlZjFwr7C+1AfjQZAnp8KH4LFYjG4u4Hd7WFIB7t95BMjeDtImeOlOOCzW6+HuPfEuGdD3ZGggRp9o6QSG9eDUGOvLa7xWErBYRrhfLwbkAdRPxrSaUm638hp6O+Kw15sI3hF8KSQjEy4HCknnfffyqkt7GYmwCWFgagrIsgqRHhn2h8POjGT5szyLptwAGUqR4gR0EkH3ig+X46wbuIFg4h2fSGUBQEO8QzQFMDr6c1xSlK9dAugLn/Z+/KOysVBIJYzHqCTPrJ8qWjYIuQjNtJbQNJb4+XqK1fO7BuoqXGuLbjc29yxMaZA8Rg7mPjtQzLuyaRKsRsRqcbkeo+AqiPlVGgeKb2dMuFw2k2CGAYM7Ee47zXvDYE9/wB7sNKsr8yw9JOx6bzzVqxlt4PpHhUjY879Oeor3gsPdW8bepSAJM/XJ9pjt5/0Kn9R9h0mWbo7sSEZisSqiYPPJ528qGtn967cVLdkjo2scAmCYncR7qN4zHCzpDBiG+tyJ8vSvuEvW3ctbcNwHjp8a3LbQFOroIYW0FUAAADoBA+QqrmmLC+Aqx1CJAkD1P3V7XFKSyowLLyJ4PkfL3VwzbEkJ4QSx2EefqTsBT554wjx9wFG2IX5vf7IqVb1X/1//j/GpU/q/go4DxjFJYBRwCCZ4n8eKB59g38Gt5322gTtAPPWmS/Ymh+Os61GpT4SCN/nxz1q7LDbtAYcnFpingEfU9p18RaYG+x/nNM+S5ELYltt50g7TXDLcMTijcWChSG94O3TyJpkAosGO9s75GS5a9zlcsAkHqK5jL7cABFABnYdatVKq4LsmtnyK8XBtNdK5K25H7q5L4OHOIlmI+PQe+hOMxouKwLAJBMjfYDqeg60XYgkrPTcRS3nWBe7cNq3KFl8Vzf2OsEEb1B5fNJRx+47FV2yvYzsBFcfpE1aHVTLLsIaDB2ETHQzvVPGZglqwwwx8MySwKmOSQxEMPv58qv3snsC21vDgd8qjU6iWgbHxGTvFJgyvEXr9s2MSScMNN22h3tpzpCmNbOOAZG0GhjgpU2dck3ot2b9zFAG3bQJbAm4WIR28wFhmJPuFUMrzDEYjGJbu22sLaG/h8UnaV6aeON43mj2Fx9gXFw2HQJYK7ARs6xNtkO6tB6+tXsPibDl01olxgwW4eYT2gPd+NZunVGRRx504e6pcWre5lAQ7Gd2ZtRJ26nn1oRY7a4OxgPo696LgEBbqmfFuHkeECJIE7VS/OFpLmu1cIPeFSt3kN02O0N51M/yJbff4rEXVe6zK4dFA0gLp07jeZG3Gwo4w9pHGwZay6xetq30hu7WZVGBMgzqdoI2E/AGjGUzbe29kqyoRol+S3JAXwnkj0oDiMf+iNvCYVizWwHOg8mZb9YmBwOapdnMsi3DtF6QUS4dICK8NszAE7+u1M4vszdmq22uX1Nx9IS00sijZlInZPaW4POYMmrfZu3hmuXHsbrfAuNvs3rB3BmQR59JpNy7tMrXgLmI7q2rbhVgsy7zqWQR7+aZHzW1hBisSul7BIdSDG7QGQGIMkaoHVjU08bT/c77B7GYIFgzMSAD4G8z9ltvLzNVVs3GVk7xd4Cnc8D6zHknzHlQrJ80vXwbjp3Vu4mmxMhgJMsVPIiDqnoPOqq5zYfDP3N3u3RW0OxgsRsTE+IGDFTcfraYS6GPF4APctIbzju4Yoo3J+0W6V07Rju0F5EZ4ZdennQTDE77hRvA8qGYB7wsjS2gG34ngF2cgQSx2E+7qOKB4TFnCrdS5iLlu25kal1mSTMHpO53HrToxRm3/RezTtLYwpS7pd7LNptshkGRJEauZ23jkDzpswVtAsorrrBfTEEE7kRwDSxleZWr9s2lJxFsbkAAONBDTsAG48gfnV/P86a3h3ZluWfCCH0hvCYkROzQTzx611rrRx70d+9spYlYGHYEhlnVr6z11T186rt2gV7X6NbjAQCzDgnzjr61X7PPafCqjHxSxFrUAX1GVMESPKrdnPLYDWBadNKGC4IBgCQDHiienlS5QTkzLQJ+kHzT/OK+0ufm7/8AoP8ALUofSQ7kbOa8mpUr2pESOWG4+NWalSuYvtOz7JUqVKaCfDXkVKlC+zHF+vur5d9g+6pUqJf6oYu5T/5j3D99d8H/AH/Ef7q3++pUrfoMBst/vLf78/6RQw9fdc/+6pUoZBIT2/8AyXwt/wD1tTBnv9hY/Zf/AENUqUyX3ROezBb+zlv/ABf6VoV+V7/yv7LfvqVKP9ZvY89nP7g/7L/8tEsb/wDr9z9s/wCsVKlcn2v3QUemOl72sL/uU/0UpdqP75b/AN2v/PUqVHi+9hv7TQLHFz9ofuoBl392b/2/8alSuY/vMWPycf2J/wDcH/QtN3an+73P2D+FSpVE/wBRz9SMnyP+9Wf2D+FaT2l9mz7m/wBFSpQT7MuynUqVKw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ata:image/jpeg;base64,/9j/4AAQSkZJRgABAQAAAQABAAD/2wCEAAkGBxQTEhUUExQWFhUXGB0bGRgYGSAgIRwcHxseHyAdHhobHCggHCAnHRwaIzEhJSwrLi4uHCAzODMsNygtLisBCgoKDg0OGxAQGywmHyQwLC8vLywsLCwsLDQsLCwsLCwsLCwsLCwsLCwsLCwsLCwsLCwsLCwsLCwsLCwsLCwsLP/AABEIAOEA4QMBIgACEQEDEQH/xAAcAAACAwEBAQEAAAAAAAAAAAAFBgAEBwMCAQj/xABJEAACAQIFAQUEBQkFBgYDAAABAhEAAwQFEiExQQYTIlFhMnGBkRRCUqGxBxUjYnLB0eHwMzRTkrIWc4LC0vFDRFR0orM1NmP/xAAaAQADAQEBAQAAAAAAAAAAAAACAwQAAQUG/8QALBEAAgICAgEDAwQBBQAAAAAAAAECEQMhEjEEE0FRIjJhQnGBkRQzUqHw8f/aAAwDAQACEQMRAD8A3GpUqVjEqVKlYxKlSpWMSpUqVjEqV5ZqRfyidt/ocWbUG6RLeaqdth51xySCjFydIcsZmNq1HeOqzxJiarZbn+HvkizeRyOQG398cx61+dcbn4vgtdxF8XJO4Egg9N4Kkb8bc0t4i93bB7Nx5XhwYI9dvwrkZWFLHR+wJr7WQfkW7fXcS7YTEtqZU1W3PJg+JT57QfnWvCiFn2vhr7UrGB1+1EhepE/dwPdXC5iFKWxcjxkD4/zom9sGlHNr+vuLdpZAdCYIDLpcTt5RUc4cX+4yCsZ8Tj7doqruFLeyD1ihV8LcuvFwwAGYg8ATt8fSh3arCNr7xxqRVJBIgKOokf1xVHIMSWYoQe7e3x1jzEcDfkxU+fK5S4NaTCjGlYXzHPLcWibndWy24YDVcHAC+KeY9fPrQvGYe46tYTTbuqA1vXbDobY50EiZM77yD0q9neWrbw8kTc1LpeNRngc87ee2/Shg7TrYs6ShuYmzZ1qrympD7RBYR4Y3A6RFdcZOWzlosYHtBZ7lVxWIsodCEAvpfZQfGCTuGgetXs2wQFi6Ljm5augQmog+ZhwQT5x6VhmDzQPiLjNg7V6bnelRO0e0p0yCm/B2mK2+xiTi8KStvQB7EnyHEDjbbaizKMGnLv5NEXbOWYi1ZVA/eWgzuhCmQhjSGM7sCWB6cUz5L2et2V751BfTIYiGQRJHp/3oh2euFsMhK6TBlT13+6ear4LGsTeW4GVQSviA6jhSDuI3+VBJRW+7+DrbYLxeKXEXLaW3ZXc8g/UBI/8Al09xpb7R450uWFDLd7oAuEIiRswBA2jYSaP2e0+Ha/bW3N7xkKQNISDo0jbxQQevXam61l1mFK20Gn2YUbe6mYcMa/IMpMyv/aC1/wCmvf5B/wBdStH+h2/sj5D+FSm+kDyYbqVKlVgkqVKlYxKlSpWMSq2YYoW0LneOlWTSf+UnD37uFe3ZIWRJOqJA5A+E0GSVRCgrdGdflD7fh30ojyoKrJIgkAhxGxg0njtDdZzcN7vHYSxdAf8AhnkULu4t1DI5UsT4fMb+omOm9HuyORrcsm7dBIZ95MLo6njzpE+MY3Iu8eMpT449HQZ7hr39vYhgfaQT6cgg14fs/g706LjCDwHAj/hcbU05d2Hw9yxcuowVwSVI3gA7EDadqU8P2WuX2Znt3CFJ8ew1AeanfjypClHuMmi65PU4qX/BMLl/0C4mKwt0G6jeFLsEGQRB0sNoNfo3I8f31m3cOnUygsFMgMRuJr8u38n7y6vd22S2YEseTsdh02Pyr9B9lW7iwtm2moISCxbk9T8+lUqbgk5OzzfIUZSqEUq/I318NURjzE6Cfd/OK72cWj8HfyOx+RpkcsJaTJXBo+liCeo6CkWwqm9NoFVV2kCd2PU6huOu221O554ApQ7o3MQLOg6EYtrU7cEQY6QxEedeX5MpT1C+2UYGlbZfCMWtM91j9R1iVMidJjbnqKIZHhQneDu1TSxAgz4fL0HWK72cKFgRO0COB5bT99U7mIW2xNt1Nx2hlYjoIAjkR6Cm+OuKTmtipO3oJZji7aW9VwqFke1wSTtz1ml/tFgrd3DtYuNdeYIuAjVLNKqSu+mYEbSK9m7ea4MM9q3AHeajJBXVtpB4dT57bj3UYGF06IXYHqfl749arcr6ARg2VZTisPi1ww02ybihrSbjaPGS3tagCSB0J4rVM0t371u7aw7qHQlQo8O0jnp7J2jrVi9gbOJx6XVebmG2cKNp3gFuu53Hp7xRC9ftvZum2/h8Sm4klgwJBBAE+E9KT5XGck/gNM7ZV7C2wCCgGvmAxEkAnnf4UsZ9nqXMQlju3eLhRggMrtvcaDso2o5+dVsN3LwiKmo3TAB9w6789eKRcz7X3BmFrubS/Rr76TdRDruSm5P1vCdxtG3WsoxkrRzpl7CYJEcC2gttpa5aulRA0tupJndhJiOk095RqWyrELJUMQggAxJifWsfzLtgfpKYf6JdRQVTS5HeTMghX8A1DaDyDyKds4x7Pbt25LOjariLKOqAggcmYAhvODxNNxrhuRnvosf7TN/6dvnX2kb87J/jD5mpReqjnA2+pUqU8AlSpUrGJUqVKxiUF7V6O4IdO81eFV82PFGq44m4FWT0/GgyJOLCg6kmYBm35OL125rEIGaGWeGHO2+0cbmnjF5CtvAtbQewkL8KbziAsu/Xz4FC8yvyyrIK3AR/CvJnlcv2R6WKT5aVWZn2a7QJbYrfMLbBMdCdtgB9wrvmHb5wC30craZWVIJG8c8QRuKpdrezN227XLSFrJMsFB8J8xp3A2+FK2MFy6/9mwQwQstpUDqJMSaqx48c/qGZJyWvgdOxmX27jot0MToJVp5MbgxxAOoUcy7F3VNzQ8XUcAHnUwTlv2hz869ZLhnsYctHsMrA7boVAIkeWo8eVU8yxAt4hzEalRj82U8ekV6fFNcTxnJ3Zp2Q5qmJtC4BB4ZfJhsR869Zhhg0MJVhww5FZrg+0n0QgkQl0kaugaOCD5035NmIuEM1xd+VLf0K8fOpQlxZbDE3H1IvQwC8YBYEwN/X4UJwF9UhQZOowvEAniCYMUaRwRsRvXnFm0qy+kD1oZQck9ilV1R5d2JbSQIgb9epiD8KHndrbXNM25Z3G28QABvtv5niudtcNeJAjyn+uK4XcM9owCWtjptMeUnnb1Brrm1TC9L29y1meZXWtlsMoNzSdBO+/wD23pfxN3FXAgxNzuCWHWON5EHmfhRT852gwW2V1FYAMmDO0qBvvQ/O8lJxCvqS63JN07W9IB1MARIgbDpJ5oXllPsDjT2BGxCWMS2Lw+ItJbfUQt1XEknx6YG43kNvzXzAudWJtLea5h790ur21INtz4zqaNxtuDR/tKmHxVhL7WziEshnXu5AaPCRM8Egeu3lNBsd2k+j4XvMPY7tmKqyoJtA7c7SG0eQPTmmRuf0o4HMTltvG2wzrc02wQCCd5Ikaeo2EGaH4bMEw7RZt2dNu4VclzrUtwxRtzIG2/SkDNsfisRibIwwcXWQ6ntFlGmQQYLjcJuSftCmLKsKbN9Lty59Iu2UOtz43BYHTbY8hDMiSTI+ROHBU+zdhnF9m1zO4mLv2006HQWWlWeJCknYyN48p9KtXUs2LBfS9xbStpZyNUHw93PLRx4t9xvQE4g43GE/SFDaO7Fq5bKOhJ8SgFtjzv1ED1rzdwOIvNdt3b2h7JBFtQAfDDLIkoZ2aRvxNc26bOoDf7S3vsWvnUoN9GzL/GtfJf8ApqU+4/JqZ+lalSpVYklSpUrGJUqVKxj4aDXb3e3ik7J+P76MtS5l66blxjzrafdNS+U9JfI7Cu38F7E5YriHVWXyImhOJxQsuqkKokAeH8DxTL3giaDZ7hbV5NLidv63qPLCK2mNwT+qpdHe5ahSZAnrH9TWW9sLD2wGSC0nVA5XggQdjNPeS4wEG0W1Mg69QDFBcxyY3bkt4V2MDmQT/U++gxS+pJFeNPHyUmdMhsMLTI0wBAnyIk8+RJ+VI3a3Fm2LQG5a1pLeqPH31pFhiNm3IPHzg1lP5QZ7u2RvpuXV/wDlNfQYzx3tl+ygv22w98lVc22Qgb6SwDEfLmtCtfkvwiAGzcvJ6a9at71YfepB9aTM8wmjE4S2T/4KqekyI+HU1qfZC+xwttLjA3LahX+Wxj1EUrLCMlbDx5Jw+1g65lOItAC2wI/a5+BH76G55k+KvW2VpC8khl1EDeFPA95p5cBhz60DzeWtMieEAhGmfZI3jbmD615uTAou0VR8qd9L+hZyDLbNl+8m+tzTDLdaQQd5jj4r506ldYI2iP3UOz/An6H+jgPaUFdXkvKk+okUDyvtlZA8baDEEPtBA6+VKnBxe+mM3mXJdo8Y1FsX1uMoKhgT8+domDvvttQX8pGLtvc7uxbZr7QrMrQCSNlhd2OkmeBBNFc5vtj7IfC86TOpYB9JmQfhQDJVJFvEFZxS3DahuAoQS4HUlYUftGhjrYXkR5RUvf3C2Ydo9eCsYfDnu7t9O7UtuERB4mY+q7CN5PpXHE5zbwuGS1ctFkuLFx1hiIG5IYQ3kRtzVfPcpbE92mEVB3iSWI8QC7iB1M+ojr5VwsYi/h8MmHuytxmOrvIMoWMjWD9nYRHTbmjt6aJKAVrtWz3AmBsC3Ft1BLCdJ7skiYhhpHhEgyYO1X8JhcRhsUGeyLhcamJJMjxSSykCSDEGfOKr9gOyr2b5u3bQ0yVti5swHCNtt4lY7HoK0fEAjx2blu2tww3fAkAr4WVQICkwTO8xTsji5VE51sy/tTmf0q/3lqbbaERNXtMwJIdSIOoSoDc7dK45cMdg2N/FC4+pQZYyWkR7RP2VjfyFPd17fePcuWNZsKHkbQB4g3wKk+471fzLMfpOBe8m8AEhgAEIMkieTyD5zRN0uJytiT9Nvf8Aprv+ZP8Arr7Rf81Xv8Zf8lStxiHbNfqVKlWCCVKlSsYlSpUrGPhpazw9w/eD2Lhg/tfGmauGMwy3EKOJUiDSs2L1I0NxZOErfQv4fHHTE16EsDtNK+fZbi8IdSIb1kH2wfEoP2hzt6TXrIs8vuQGtHTxyPnuZryZ4ZRf1HpenGUeWNhHOOzV1cTZxeHIJtqyvb41KR0PE8c1cwaubeu4hQ/ZPKiev9RTFhrwIG/NecVhtY8vIirMfGNTRBPJKS4yM9z/ALS2cNOvUWaAqrEkx+FI3aO6pVdWyjFAyfsuoZh95FX+12Rm3jjcukgbFT9rptvz6dJpezm+lxVtiN7huc87mPur1sbjJXEmlFxdMa85xP0vFkK2kqyLagbllEgfHeac8Xi7OEstc71Vd1XvQWMhgPq+UbjTWQdm8x04pWQsXGolvU7Dfr5UxY7N71wmxdZHBblxBB95Bnb4VN5Mq+kowYuWyxj/AMqADE2tLEDYuCBseBBPI6j5c0Mu/lJuMVuzeDa1VrZg22Ub7EcNvM0IzPAqzlUt22QbMRsZ4HHBG3vih9zs29uGVwbR2Go6TPpz8DU64e45wl7I0y1+Upr5S01sIrOFuCJ8BHIHJpgyjI8Letsz6bquCpBWIjgnqprGMfkF5dDFyp0HfVsADGzDfr1ps7O5muBwiXbzl3cbWA27DeJ8x1386VljyScWEse/ga+xWIW293DhwyW2ARl4ZSOp8wZBqlnuBVcSsMwBO6rPnztwQDM+lMnZ/NFxFguAPNgBGhonTHQjal7G3e+xE7ERB33MnpHTY/dUrWyiX2yv4/8ACXrYw+JVluOQsqgaIjfXuSCCZmaCZ5fVsSXVmFm0u0mQY9omeg4oz2gW1bZbdyDddSEVt548MDgH79649p+ydsIoF4W3ddB0mFMSGGjcgdJ6cUyEvkgYVxOZWsLYtvu6wgLFpItwSCJ5Mn+orxkmdpeZlRiyQGtjSRLE7gCY/oxSs+brewmgqTdW3oA2VCAIAYk7dJnqtXuwWaW8K9pG50FWKEEagQN/i3I+zVixKgLGi7izoUBSVYE3lTcooHE+cwT6VRxWaju7joq908gqYGs87AdfSu+Iy8DFB2uMWfULZUwFYjeUG0GRPA3pY7VYu1rRQ6toUFRwF3/1dPOky/AS/IF/2ruf44r5XHf7K/OpXOb+AtH6SqV51V9mvQJj7UqTUrGJUqVKxiV8ivtfJrGPFxAQQdweRWR5njEs37ndKe6R9MTOmOSeukEe8VpfaPMTYsM6qWbgRGxPUz0FYXYzZL2LZGCguxks3tsdxIggecbA1Nn+rR6XgRq5t6ekNFvtlcRgfCy+U7x6H57etNuQdr1u7MpXfy/hWH4/Mu6xDoB4AYgj62xPu+FOPZvtbcslEMQdwtwDj9Vuv8+nNTSxyik0UTjjyWq3/Q9/lDyI4zCnux+kUhkJH1h0Pp0r895vh8Qt099Za2QI0lSBAHSeR6ya/TGF7SWntoTqGvnbg1MRfwxWCAR04/fR4c7xKlsgeKTpSiz88ZQzIm3tOfEVG6geZ+rPpvU7Q42CoJZSIEKZAHnPn8a1XtL2IS5ac4cBGcTqQbE/rD/mHHnWVYDs464k27qvqQk6ILSQJBJgagY5FMjljNuTG8Go1EYMmdTa2PHKzydjqJPU9fdV2xhwgt90F1vu6XAwFsQSZY7bcERB1SNhuJwWY6vFcnxA+ELtpEiAKJYXFd4yt3Oixp8PUvBkkkbqIA5IAkxSmtsf7ItWOzJxFyWGm2TNtAh087iAwJO/I4Fc8b2PFh7QxSWity/Au29KAA8IxADjxbS0+VWrmd6O7S04ZywVEUgKWeNKs53CDkjqPfVbtF2lvYfEXrN/DJiLyRquXW/R7oGGiyFAUSdiST60UOVCZ25Uhuw1xbff4aVFpbBZTIG8mRKmWAGnr50o2sLiB3bNpCOdKwCgcb8rq1Ax1J/Ggmevh8NdtP49N+wt3uQSEVizAqYMldQOxmr1vNbly06BbfIg2kDQD10ka22/W/l2UWjjfKLSf7lTPMuxVrHKxtNcW2UYAGQQCDz7xyeK0Q4xsQTatoF2La7kiSz6imw6eL0Mg0PyzFa1F0wSAfE20g8mDuPceJNeMxzdrQ7tba7ESx6avqwDt8flQylaS+CbjR2bsXgFv6LjvrXSzpPhcnjSvLcRG/wmame4JHxeGt4TD92E21IgBDahOrzAVW33Pzq0ty13dsuCDuZWInb6wHTbaZqmuakYoqAvdFdLSxEysx5zCkyCePWuKTRyhktXrlnw3lNwFyouuotgJAcsxXyjT5yKVO1HZ2wLbkXdRukG2LjnYAgkKZ8WrjeeaYsyzy1cshQ4tgJ3qFwT7Psyp5k9JmlntBi0vX0VUcrYXvO8aAGcjYAiQwMiSPu6ojLJOV9IKkgF3A+wv+b+VSu30EfZb+vjUpnJ/JjTkxpuDWszExJ+cVXbMr0aV1AeYmd6s4BlVxsIUb+frEUzYZUYaliDXqKaFSjQqYXMcR1ZgvkRJ+cb1fsZhe1AST71gHb1piKAUo4ztoq3dKWtVtWCm5PU8RtHrBIO1DLIl2aEXLoYhiL3+GG9Q0fcas27x6qRXu2wgHoa+u0VyU0lbBPWqlztZ2tt4XDvcTTduAeC2GG5OwkzsOvntVzF3rhtsrKVMkBgRBE7ERJ484rPu0hsPjLWEZZBOm6Y6nxBfeYEt7h0oed/aHGCfZ6yPF4nMwt2+jWkPSRD77hRMheNzz7q6572e1KLdtLYts2+lVAEbyT7RM77R76b7VpUCoigQI9ABVXGlAIYz1jz/hvTYRUegJ5JS/gxnMsoaxekW7lxQhJ1aToJbkGfEJkT/CljN8wa4VABAWRx12rYe0uWLcst3YHesJlthMEAGegrK+0tixYKW7RFxwo1MJiR7+f5UaxRbsNZ5qPEuZJ25u2QEcF4IAk7R1kT99O1vBYPHL3ykW7u0L3pKk+UT4fhxWRlAq6m3ZuPT1r3gXuA/ozBqbN4se4umU4vMl1LZtuRZ6Vdk73Sy7NYuDce4zuPWiWeYSziAGU6XAIlTB38j74rEb+almHfKdaja4p3Hx/70cybtg1vbvC88AoZ+MVFLx5JWi6OXFOV9P8A72GDlPdMveAXNDErA5BA5XiYEmPftXbFZst20ysmjSd0IHlJJPltzRjLs7tXwFZQjrDb8ifCTER1G09RVmz2Yw74cC4A93nWPrT1npM7++kt/wC4dNJdCH9D+kYrZGChgToE7QR4YEzIXnimzNcAzubuIQ6WVULMAWOkQJG+kkCd+Y3im/JMvt27Gi1otlty08x60IxfZe4BeAcA3WRi4JB2aSNZMARIBEe0aZGfNpexP6ihddmVflAyxrbJJUm3KSvVJldvi3Xqa79n729q5bL2yog6OGE+/eJJinTNMns2sPcs37tq4+hj3Zf66+yfZBEA/GPWkXsrmPdqUiRIU9SNR2YD9qAfQzVUr4V8E6cfUv2Yy5bnN36Q9lnNwO0h4AXYQ2riIj3fOmHuFV2gqTfuENcMi2oLSWVuDB2nieoob2YwgGtwAR4itxyoUEAySSZIUEk7Vnue5hdXEOC8gE7o0ggkGQeoMA0uEOb0DmjFO7NYuYB3LwwtLaBkk+EHSCdJ6j2dx1FA17M3bli5+nHeXYuBGUhthwOSJB2Y+dMHZ/EJisEbN1w1zVJIbgmSuuAACGBlfMVe7M5gniR7mtrc95dIjU+ojSo52Aj4ULk4pk7WxPwuBxOGs3Ll22O6QLIZtZQDfVuDA2Ow4o8uAS7hEv27moOuzcBF+wqn2YYGfWaKds82sixca6CoVl0NHJmAfUTv/OkzCZu7WwXvi6l5PCAsG2VQGGA2EiDHnXOLkrowI/N9/wC2v+f+dSuev9Y/MVKo5s6bZbw7Ah1EjYzxt1rkM2FiXmVP1Z5PpXq8XWbZO5+qeg33nqKq2ezovMGe4YABCgAgHz3ouSW2zl6LOb9pFOGflWII9AACSZHGwNZb2o7Qo3d2LbEWLcSV/wDEumCWIHMEx86f+2GBC2zaR5LI2zdPCR099Zf2Syq3ex9q3cWFHiA6HrHrtNLnki22OxwqKZu2CzWbdohGINsMxAgLtxB3mREV5t5iS6g223mSDMeXzq8Lgj+FfRfmo5eZjlqRPQJzu7dZR3DBd3Q69tz1XqWEGOnXpSFluEtJjSF1M6ldTO29xt95YgEc7czWk4pC50xCQdRP7v4+/wA6W+0eQrfXSl3QQIJJ6bRydwPfVfi5lPo5LSCGIZgfGWHXgbfI+lL2bZqE2RTcYjhRP/b313y7LcQoKYg95pACXFMyI3DADaK7439Gu8KOfhVy0KM/zPC4zEse81JbM6banSNvM8nc0v3OzC2iWuMoI3IPsoJ+s3Xeduab82zaAWL6LW/ijxN6KOfjSFi8W2KYs40Ya2Z0A7sTHJ+s7Rz0FPjYIIx4QsSs6ejHYsep9B5CreQZYbl5UYMF5P7MTPxox2QyFsyxgSIs24LRwq9FHqf3GmnOstWzirlxf7NCqkr5BBPh6/zpGeT4tIdhrmrA2dZMqsltELavZRQZY8bniJFU8ZkC2FbXaZ7jr4Z4B/gK0HsowxN8spYqoPtrGnV9k+vU147RZKox1q6zOVAkKTt4RsYjaTpryVncXxZ6bjGT0ImRZTim0dyxUatJE+n2TIPn7qZsfjsXhgHKK62wFcyVWW2jSQesCfWjeXWls2zeA3DSf8sfHYmmXMMNaey0gEONLbefHuilTztu2tDL9PV9mZ9n+1hDtq8BndBAgnYwp2kdTt8ar4jtrcS/dS7OIsEAPac+Hf7Ik+dEc/7FH27RAVTLbweCIBjbpzxS5c7MBRp4PnIBI6SeCRPxinweN7OycnqkK2a5iLl7UAQgJ0qxLQCZ5Pvoj2fvm0WBEyAogcz0EeYMR7q5ZjlgtICNNzUdJYchidvcduN+ac+xPZF00YjErp0kFF9ehYelUZMkIwJccJep+Sz2zxYw2CWwG0v3e+w3Zva53HLfM1mTWXJW3pOs6VUbcHj5zTT2+zPvbr6RqADBj5b8g9dhsaAZViR36uJmQARyOBJ9013x1xhfuB5DTnVn6J7IZBZs2VC2rerSuoj6xCxJ6HrvS12t2Ju2LQV/pHdvoABeUDK7segmPITTPl9nugFstrXSqu3XWAZY9d6U8xud3fuDW03XBPuAAiPP76lUmmIoXLmUvmeKPf3CtuwBb2g7wWIHTz391W8T2M7jBvZF19Ny5OooBqUMAVO/MD8aYsNbVSzWwwMuzrpguxjcnmNIO+0TVLtTjVt2920NdOkAGYMEzuON48/OmerJ6RuKM/8AzSv+Mv31KG+L7X3mpTakY/VtwA8gGqL4YJrfU++8T5dB1q7sB5CvjKDS5/Xpi06EzFYV3fWwVSULLbEsQJEsx6kiB6UKyDC2e+7lz3bTqtMY8YPKQwjUPLy+NaIuHUGQBqIgnrHv60ndrsmWGZgdHtB1G9s+YjeKlnDjt9FuLNyXDr4G+3bCqAOBUCdYpS7KZ6xb6NiH/TR4H2/SL02+1+NNWGS6F/SFSf1RA++kvx+fSJ5xcHTOWNWbTyCRHAMH4Ut4qWcPbQXEJAZCfZ35mfLzq7mGMctO+neAONiNz5zSBneZLavteF5cOv1o5bz/AEe4JO8bV6vh4HjhQmbHbNMaEXSqmBxA/AjekjtBnuna6QD9VJn3auZPG3T76E5l2vxOJAXCWrpTg3NOpz8hpT4/dQfE5eFh8Q3i/wANGlif17n7l+dXwjXYsqYw3MU+tzotA7ux2EdAB+HWuWITv3t4fDIQJhR6fWuN6n4QAB5V3xYYBNQjf9FaA4n0/jvTv2Yyq3grJv32UXH3Zjwo6IPP95prdHEMPZ/CpgcMLFoDVA1uOXbqZ+foK4Jki4hV1+LXcDm0RuFA6+YJjml3A9oXxGMC4bS1pRJJDARI6evHl8qdsgtIt97pvl7jDxoCCgO2waOgEbGKSdKfd93dZTCRcVtRMAruPiBI90cVcznNQGXUiMQknS4PULyJ2k9au4+x9JY2wxRQJaCAY/dPE+hr3iclRbREBQfL8Z6mvG8nHGMtHo4Ml1yFkZkj3rtjSZVQ8faBBBj+fpRd7oawbbMNxGpTsfX37D7+KTM+tNaxVu6kaoKmdtQP7+fkPeKN7N30HuBdViCW0gkER7SqVIn1FT+lyScS6SV7GBM/e0WsX9Icgm1cXdb4A3XaQtyBwdjG1Bcy7RJpRgAQ8wGHhBAGx5gHptS1ds392MaWZdZiN5kNEQGEGSPPcUPwmIuXrhtq0jvJXVuQN/41UsEexKm/t+R17PZUbjByoIVpRRuB12n12Hooq321z7TZNhDqu6SSeFtmR7TbSdPQVfxF76PaS1b9vu928p6j7/lWW5xauIWF0s0jVBMlifCOvB8vSl4Y+pO5PXsMzP046QMvJrdVUsxPLQSWJ5gCSR0HnWjdmuzeEw2k4xwMVKMlsyAkbxPDHz/o0XyfspbsWLFyyT9IUt3jQZ43WDMAdNqH5zbdm1paDwCxIMyvJIHMiJ239KreRTXFEHpvscL3aK1hB32gsH53iPMeXTrSwmZmdagAh9aSCZ2J369fuqjjO1S3LaWxaAMDwdPfq435ijmXYEPaDeFbkbKWknboJ8M0l43FbF0er2cX7iJdVCWk6xbXYLsSTG7GBuKBZthjfRblyFnUdJ3ZTI3PQe6tBweDuWrA7zu7AYjWxPwjcwKW+0WARGa7bZWs3AIIYFZA3iDvPn8KBSa6O0IX5mT/ABfx/jUot/XFSj5y+TaN1AKrNwAn0mNusHivdi8tweR9DSzie1mHUhIvOXIWDtz13IiquA7UWkxVyzIABEHnoNmI607rroXxfuND2mW4p8RBBk7QPf1qy66tiJBEH3V7s3tQBrpANBwt6OWzMu0OSRcNpTpYePDtxI6rPQg7ii+D7Ws1s2Ltq59IHhOn6w6sD0IEnT8qYO0OAs3Lf6TYgyjD2g36tVctwsfpLpBeAPkPxpblLE6KuUckLl2gY+BF22SlxtI26zPqBvQLA5FhrTG6cN3l+TLOS/x8XHujanXF4O2BrVirwYK7EzHMc8Cs/wC0Vm8CSt5yZ4ZiREEbDjrT15aWmBi8N5ftYOzvMsTcfQrKqAbbeEDzjj4UItthbJ1XL6vdiZYiAfQD8KXs+YrKd4bjnc7mB+6aFZf2fu3TAEdSSKrWdVYqfjSUuK2MmCzWwHa41xHuz4WcHSu3QHmJNDcyxqXiGvYk3Dv7h6KvTmJFEcu7Bkwz6o9Rxv5dB76bck7HWUO1rVzBIB59TSMnnwXTHw8KXvQjdke0f0S7q0zbYnVI3IggfL99aynaPBYWxcNlluXlEpbHJLHSJgbDVyfShmL7Fq6DUlvbgRxQnD9hFQG5bchxuA3Qg8fsnypX+fBrYf8AhXtMeex+pAdXjuudd146kbKPRRtTLesEiTx/XSl3svmSgBWKi5A1LI8Pp6ieDRLO83IX9GYbzPT4dahclK3JhTxS9RRghX7dYNbdi4z8gSp/Wnoek8Ur4RbuH7u3uVDQvrqkFG6iJkH0rz+UrtGD3Nh3LSwZ/wBkHb74NWkzJLlxY0mIZX5gkeR52MUXFxgtaZZj7pvaOub2Rh2S2xL3CvgAOsiftLAHpqNdMryK0mu+yqpI6LG/ukwJqlgsSbuJuXYGosZn7IMACfTfau/aPGM0WLXi1Nuw32jfj+pmhlJ3xGwg0r9yWMYLneOJARYBB5Yg7D1gA/Gs/wA1xTXrqs5nU4MeQXYfDf8AGm/MsOq2lw1vYKNTnn3k+ux3pJ71TeOjZdgPcP571X48VVok8iW+LNRwPa5RavXVLIqAEkATJIHDA/KgOddobtu4u6t3yq1t7YIGrVBYCdidjt+80PyNrRs3ldlC3IQk/rEb7+Vc72KtugQbXbQZUNswCIgET6UMUot6OODkrQHyi49y8PCWJuE6Rvyd/cJrUUF6xaa6iIb0QDA8P/Ef3VU7KZJZwuH7677SpOqD+A3np8KXO0WaLiV7zvHdAG8CnQAeRqUHfjrXJZJZp0ukcWKOOL5bYxL2jW2ofG/2pnu3JD6ukpBhYncbGk038NdtIBedLpvhbjPuu4JFxFXfYqBv5igWMzBXRLNsKqDklRJPUjTMckeoia8ZfkNy6XCKysq61DAiV6kTxEg1RHDGFtk08rekhx+nH7a/d/GpVP8ANFr7CfOpQ/R8gW/g0vtjZS34LY1XiN2MQg+1Hn5UlZPltxcQCoYqeZ4mfX161smMye07eK2DqBBPv6/zr3h8EgSBbChRAEdK4svFdAKRSykP4QTAHUdfQ1ew7EDTbkiT4mMz7q8XlkhBPi3n7Kjn+Hzrri8QLVvUBMQFHqdvh76V6nujtW9LZBhfFLbt58/9vhVDOsEgUEsVAG8GhOO7UJoYav0gaCk7yPIcmguMwuYY9t7YtWNoZ22gfWI5PuiKUlztFcMU8bU5OkFX7RWrKlVjSByx/dzzSJnGYPfLBZVT9bqaI9oGRLaWbR8JPicgSw5mfU/dHxDXLCoNUmPxj4+dFixL7ih5OGoKrBtyzbt7iC4G887+lOXZrAqLamZZwCTHHWlDAYXvrzEoQpO59en8aYQcRZUwyQOhWTBP7Vd8h2uKZ3Cq+ofMKgKDQJkmdhvFdMNGoCN+o/jS1gM2KoriEjlZ5j39Ovwozhs0Eagu55Pma82SaZpY5e27LOKaGAA269auoLTL4gJ6UN+kk7kbbcenwqpbDbMZBJ2B8q6D6Tapugd2xyXvFBtNoZeGHtfA9dulZpnP5wBA7644HGnbr13mtOx95tZkEgD5V5t2rW7M2kkR8R6RvVOHM4Lqxs8H0bb/AIMuvdksU2hroMtuzuePTny6UfwOFu2WXQmtFIXY9D5/DemPOe8VggfXaEMCyFW1A7gSIOzfCKsZfgN/0cEOI1L0O5kjpPpwabkztrYGGEIbRXyfAW1BfeR9493X313zLMLWGt6nIDEHSsRA6evxpkwGW27QU3CoLRsPUxPuk/fWSflEx7XMSUVfBbnUBsSNuZ591KwweSe+js/IVPiCc9ziEYBvHdnrwp/Cd/uoFavQpVdjEz7jXm3b7x5PVvuHT5UVxGXIGJUjcf1v/XNeukoqjznym+RXw2Ha4VCEHfr1rSci7ODvFYrpRQC5Pv2ANAOy+Ctpux3A2k02Yp7j2yqsttD4SZ3EdfQ/hUPkScpUuj0MKSx37gDtpnpxjNh8IjlEueO5MLEAHjpzRvIexNoRdxYDB0AFogx06AyT1mk/FYxG/Q4VhasJs17qx9CdzvO/Wte7EZfosW7msYoFSRdkkj0Unp8qOcJYsS46IcmRN1dnDKsmy6yVdMOit0hNhvyS3WuuZZfYtYoXG1DUukSZUljxvwDRLPMnuXQO7Cr1I4/r40uYHB93cP0m7qIlSklhq2I3OwIP40jHJtWxVlT83Wvsp/XxqVX+jetStyR017RXm7akEeddDVPMMRoQk+4e87V6M4xS2idW3or2LUFiTIEDf0/nSl2rzhnOi2JPAHQep6bCjmd44WrYA3JH8qWvzDd9u9IBE6Qd/QE8D3V5snr8Hp+LGMXzn/BQyXKNbLdbxgHdvMjyn6s9etE85xd61aGGkm2wnV9ZUn+zI5k8A+QNeLeN03SoKyJIQdF2A48qs5riwbiAwZ8RG3Cjb5n99I5yb0UTTlNOXQJ7S5TOEF77AEj4/f8AypCLlzbBPh89+k+Xwpp7X9oHuL3FswsSf6j1pbwanUAG52B/hvV2FNR2TybvY5dksIi2i19tIZpBg8LsDxTXhuza2mNy5cDiSwBWInp60I7MMtv2BsFAJO4HzNVc+zbDhiTfe43OhTIEbx0A/GpW+Tethz5p0nSO2brbS8trSBr334iRInz016xR1MCq/o3EyvTaYO3w+FKONzRb1wMDpYGRE7CRs0/x+VMOdY6/hLtprVtHwj6CxWToY7MB0jg/GuywdI76vFqwll+NFoy+0neRO0jp7qK59jMPcQ20cd6qkppE9NtxwDtXS9hbN9Yt7AbOzAjSIneeeK8ZRk1q0xZXF1idiPq+7c9Od+lLUHFbE5M0JNTVpi1ZtXG0sNQbgyIn1JbbpPrNWc8sth7HdWk/SXSPGy6jbBMltIBmCBtR7Mbi2gWJ1HUBptgTvvuCZn0G/lXHH2Ll201yxfAutbi2l0aRtJLEMuvVHnxA25rYk2zZfI569jPu2Rx1tIu3e9w90Qt4EHcbwAqgWzMxt03J4pWyntNjLX9ld1lG/s3QSRsNyOOY2PlWr9nM3e9hba33tNfJIWGVtajbjcGYImODQ3tD2Yss3fWxaw1xkh0cEoSeG2IAYcdRvxVK8jGnwkkJjyLeCzRLi27qsFuNE23+q20o3Ubx9xpP7V5Tcu3rptWW1je6rQZGwV0M+OY6D5Hanz6DZHe3XPjuEHdhCnjwQdpI9r3CuuXYbEXmQ3rVu2ltSEYb6laNoJmBAPNaFQtoOWboxQZWwuDWpQOxUTsZHtSDv/Qr7hLii5oIB3gN59OOlOPbbCsNNvUDc8RDqIkBto9RME8+fSkvC5HcILI0OrDwnkmdtvj1q+H1xtiHlaY75JkD4gxbQBF67fv5rh22yPE2LTE2w1snSWDaeepHl900w5WLv0dgT49EQNiD6Ece+uGVPj7y3LV/xWwoWNQclup459KQofVyvoOWeVUKuR9ktTWF3uMw1m0B0H2iSI+PWtf7P5A9ldKs1i3q1d2pVgfMTB0yeQD0oBlmGuYFkgO126oWCZAUEAbec/hTXg7F5mJvhdgCrKxHvUgHijy5k/yT0Wjjg1w2wWVwA269J6V9bCro0sSwPU8nrVIZZc1XbguLcDAaFbbSBJPjXc7n4VZFsvbUkFI5H86hnyvrQSoXvoGG+2n+Y/xqVU/MFv8AxW/zj+FStoZ/JoRNA88sG7bLSQFMwOsfCiOPvQAPP8B/UfGgGatd0eJkRX20gHmOD51ZmnegfHi+SaBXZrMvpGKJuMsICVUiGJHXnpUzzPkZ4kgdYncDyrhYxAA1Wl0xKjaOPaMfd8DVZ8rGKRxEsNgZiD++TU3p8lxLZtRny+BWwt9HxbsXZQoHdBIl3kbQREEE7Gu+Ixrd4UIfvAdiw+qek+g9aOt2T7q9aPdhi4lgo4gc+k8VxwAulTFpDoOwcDxDfwg8jgHfz9dj4L2N6t7sEZjlem0LyzrcxDHz9PKgmGZLF1SWJ07kHknjoOOflWjnsziryw6rb6jS0x1AE8V5y78mvdAubivcP2lkDy3pkbpoCWSCd2I9/OHuCG1KPJVgCeJj99cMRlraNYGwIHvPp7t61zLey9jDAF0DseTBO5/V3/lQ7tlliqLS6YVmE6RsI5BEbg+VZLj0D/kcnRnOAs228I1Fw0n4VsOQX1vYcadIaIbSBsw2mPhQoW7eFXu7dldT8Np6Hff19Ku5HllhX7xDDidYDEiT59JFT5JW7ByTUol3H3Ftr3dz+zcFS5YAzHEdT7qp5T3GHRu79lRu7GZ+I/ACveKwPesddwNa3ghoKkdK5XnNtNNpVa2SBqZhufQHaKVKTvQlVR1sLbFkEuBLS76edXUySV5HPEVyXJQyBr1zUUPhdIHhB+Ox3B3O1cLGXojagHFxtSsFeQJmNjsDG4n7685Xh8PYVDrZQWbQ7MeZ3DEHQQSTA/hXe9meumKeARcuxmIuXLNxlZjFwr7C+1AfjQZAnp8KH4LFYjG4u4Hd7WFIB7t95BMjeDtImeOlOOCzW6+HuPfEuGdD3ZGggRp9o6QSG9eDUGOvLa7xWErBYRrhfLwbkAdRPxrSaUm638hp6O+Kw15sI3hF8KSQjEy4HCknnfffyqkt7GYmwCWFgagrIsgqRHhn2h8POjGT5szyLptwAGUqR4gR0EkH3ig+X46wbuIFg4h2fSGUBQEO8QzQFMDr6c1xSlK9dAugLn/Z+/KOysVBIJYzHqCTPrJ8qWjYIuQjNtJbQNJb4+XqK1fO7BuoqXGuLbjc29yxMaZA8Rg7mPjtQzLuyaRKsRsRqcbkeo+AqiPlVGgeKb2dMuFw2k2CGAYM7Ee47zXvDYE9/wB7sNKsr8yw9JOx6bzzVqxlt4PpHhUjY879Oeor3gsPdW8bepSAJM/XJ9pjt5/0Kn9R9h0mWbo7sSEZisSqiYPPJ528qGtn967cVLdkjo2scAmCYncR7qN4zHCzpDBiG+tyJ8vSvuEvW3ctbcNwHjp8a3LbQFOroIYW0FUAAADoBA+QqrmmLC+Aqx1CJAkD1P3V7XFKSyowLLyJ4PkfL3VwzbEkJ4QSx2EefqTsBT554wjx9wFG2IX5vf7IqVb1X/1//j/GpU/q/go4DxjFJYBRwCCZ4n8eKB59g38Gt5322gTtAPPWmS/Ymh+Os61GpT4SCN/nxz1q7LDbtAYcnFpingEfU9p18RaYG+x/nNM+S5ELYltt50g7TXDLcMTijcWChSG94O3TyJpkAosGO9s75GS5a9zlcsAkHqK5jL7cABFABnYdatVKq4LsmtnyK8XBtNdK5K25H7q5L4OHOIlmI+PQe+hOMxouKwLAJBMjfYDqeg60XYgkrPTcRS3nWBe7cNq3KFl8Vzf2OsEEb1B5fNJRx+47FV2yvYzsBFcfpE1aHVTLLsIaDB2ETHQzvVPGZglqwwwx8MySwKmOSQxEMPv58qv3snsC21vDgd8qjU6iWgbHxGTvFJgyvEXr9s2MSScMNN22h3tpzpCmNbOOAZG0GhjgpU2dck3ot2b9zFAG3bQJbAm4WIR28wFhmJPuFUMrzDEYjGJbu22sLaG/h8UnaV6aeON43mj2Fx9gXFw2HQJYK7ARs6xNtkO6tB6+tXsPibDl01olxgwW4eYT2gPd+NZunVGRRx504e6pcWre5lAQ7Gd2ZtRJ26nn1oRY7a4OxgPo696LgEBbqmfFuHkeECJIE7VS/OFpLmu1cIPeFSt3kN02O0N51M/yJbff4rEXVe6zK4dFA0gLp07jeZG3Gwo4w9pHGwZay6xetq30hu7WZVGBMgzqdoI2E/AGjGUzbe29kqyoRol+S3JAXwnkj0oDiMf+iNvCYVizWwHOg8mZb9YmBwOapdnMsi3DtF6QUS4dICK8NszAE7+u1M4vszdmq22uX1Nx9IS00sijZlInZPaW4POYMmrfZu3hmuXHsbrfAuNvs3rB3BmQR59JpNy7tMrXgLmI7q2rbhVgsy7zqWQR7+aZHzW1hBisSul7BIdSDG7QGQGIMkaoHVjU08bT/c77B7GYIFgzMSAD4G8z9ltvLzNVVs3GVk7xd4Cnc8D6zHknzHlQrJ80vXwbjp3Vu4mmxMhgJMsVPIiDqnoPOqq5zYfDP3N3u3RW0OxgsRsTE+IGDFTcfraYS6GPF4APctIbzju4Yoo3J+0W6V07Rju0F5EZ4ZdennQTDE77hRvA8qGYB7wsjS2gG34ngF2cgQSx2E+7qOKB4TFnCrdS5iLlu25kal1mSTMHpO53HrToxRm3/RezTtLYwpS7pd7LNptshkGRJEauZ23jkDzpswVtAsorrrBfTEEE7kRwDSxleZWr9s2lJxFsbkAAONBDTsAG48gfnV/P86a3h3ZluWfCCH0hvCYkROzQTzx611rrRx70d+9spYlYGHYEhlnVr6z11T186rt2gV7X6NbjAQCzDgnzjr61X7PPafCqjHxSxFrUAX1GVMESPKrdnPLYDWBadNKGC4IBgCQDHiienlS5QTkzLQJ+kHzT/OK+0ufm7/8AoP8ALUofSQ7kbOa8mpUr2pESOWG4+NWalSuYvtOz7JUqVKaCfDXkVKlC+zHF+vur5d9g+6pUqJf6oYu5T/5j3D99d8H/AH/Ef7q3++pUrfoMBst/vLf78/6RQw9fdc/+6pUoZBIT2/8AyXwt/wD1tTBnv9hY/Zf/AENUqUyX3ROezBb+zlv/ABf6VoV+V7/yv7LfvqVKP9ZvY89nP7g/7L/8tEsb/wDr9z9s/wCsVKlcn2v3QUemOl72sL/uU/0UpdqP75b/AN2v/PUqVHi+9hv7TQLHFz9ofuoBl392b/2/8alSuY/vMWPycf2J/wDcH/QtN3an+73P2D+FSpVE/wBRz9SMnyP+9Wf2D+FaT2l9mz7m/wBFSpQT7MuynUqVKwR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2" descr="http://www.covenanteyes.com/lemonade/wp-content/uploads/2009/04/sams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" y="-8709"/>
            <a:ext cx="4076700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27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0602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400" y="41275"/>
            <a:ext cx="5080000" cy="677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87350" y="354013"/>
            <a:ext cx="170815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ea typeface="SimHei" pitchFamily="49" charset="-122"/>
              </a:rPr>
              <a:t>拆迦薩城門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ea typeface="SimHei" pitchFamily="49" charset="-122"/>
              </a:rPr>
              <a:t>搬到希伯崙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2400">
                <a:solidFill>
                  <a:srgbClr val="FFFFFF"/>
                </a:solidFill>
                <a:ea typeface="新細明體" pitchFamily="18" charset="-120"/>
              </a:rPr>
              <a:t>(~ 60 km)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0138" y="198120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5" pitchFamily="34" charset="-120"/>
                <a:ea typeface="華康儷黑 Std W5" pitchFamily="34" charset="-120"/>
              </a:rPr>
              <a:t>誤用恩賜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5" pitchFamily="34" charset="-120"/>
              <a:ea typeface="華康儷黑 Std W5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354" y="2580564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5" pitchFamily="34" charset="-120"/>
                <a:ea typeface="華康儷黑 Std W5" pitchFamily="34" charset="-120"/>
              </a:rPr>
              <a:t>想作就去作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5" pitchFamily="34" charset="-120"/>
              <a:ea typeface="華康儷黑 Std W5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13661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5" pitchFamily="34" charset="-120"/>
                <a:ea typeface="華康儷黑 Std W5" pitchFamily="34" charset="-120"/>
              </a:rPr>
              <a:t>為了報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5" pitchFamily="34" charset="-120"/>
                <a:ea typeface="華康儷黑 Std W5" pitchFamily="34" charset="-120"/>
              </a:rPr>
              <a:t>仇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5" pitchFamily="34" charset="-120"/>
                <a:ea typeface="華康儷黑 Std W5" pitchFamily="34" charset="-120"/>
              </a:rPr>
              <a:t>不顧後果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5" pitchFamily="34" charset="-120"/>
              <a:ea typeface="華康儷黑 Std W5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280" y="3835475"/>
            <a:ext cx="30572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個人問題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/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危機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演變成家庭危機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甚至國家危機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308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90600"/>
            <a:ext cx="5791200" cy="554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930650" y="242888"/>
            <a:ext cx="4451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非利士人之神：大袞</a:t>
            </a:r>
            <a:r>
              <a:rPr lang="en-US" altLang="zh-TW" sz="280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80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魚神</a:t>
            </a:r>
            <a:r>
              <a:rPr lang="en-US" altLang="zh-TW" sz="2800">
                <a:solidFill>
                  <a:srgbClr val="FFFFFF"/>
                </a:solidFill>
                <a:latin typeface="SimHei" pitchFamily="49" charset="-122"/>
                <a:ea typeface="SimHei" pitchFamily="49" charset="-122"/>
              </a:rPr>
              <a:t>)</a:t>
            </a:r>
          </a:p>
        </p:txBody>
      </p:sp>
      <p:pic>
        <p:nvPicPr>
          <p:cNvPr id="22534" name="Picture 6" descr="dagon-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71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8832850" y="649128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>
                <a:solidFill>
                  <a:srgbClr val="FFFFFF"/>
                </a:solidFill>
                <a:ea typeface="新細明體" pitchFamily="18" charset="-120"/>
              </a:rPr>
              <a:t>7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dia.npr.org/programs/worldofopera/images/samson_wno_300a-060db060c9206cf623464a4ef0380eda45b577ea-s6-c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064"/>
            <a:ext cx="9161416" cy="687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304800"/>
            <a:ext cx="8534400" cy="6019800"/>
          </a:xfrm>
          <a:prstGeom prst="rect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286732"/>
            <a:ext cx="2964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參孫的結局</a:t>
            </a:r>
            <a:r>
              <a:rPr lang="en-US" altLang="zh-TW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871507"/>
            <a:ext cx="72346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參孫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意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即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「光芒」，最終卻進入黑暗</a:t>
            </a:r>
            <a:endParaRPr lang="en-US" sz="3200" dirty="0">
              <a:solidFill>
                <a:schemeClr val="bg1"/>
              </a:solidFill>
              <a:effectLst>
                <a:glow rad="127000">
                  <a:srgbClr val="FF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282948"/>
            <a:ext cx="72971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臨終之言─「我情願與非利士人同死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chemeClr val="bg1"/>
              </a:solidFill>
              <a:effectLst>
                <a:glow rad="127000">
                  <a:srgbClr val="FF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2892548"/>
            <a:ext cx="82766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  「死時所殺的比活時多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』(16:30)</a:t>
            </a:r>
            <a:endParaRPr lang="en-US" sz="3200" dirty="0">
              <a:solidFill>
                <a:schemeClr val="bg1"/>
              </a:solidFill>
              <a:effectLst>
                <a:glow rad="127000">
                  <a:srgbClr val="FF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3493439"/>
            <a:ext cx="4498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chemeClr val="accent5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有些人死比活更有用！</a:t>
            </a:r>
            <a:endParaRPr lang="en-US" sz="3200" dirty="0">
              <a:solidFill>
                <a:schemeClr val="bg1"/>
              </a:solidFill>
              <a:effectLst>
                <a:glow rad="127000">
                  <a:schemeClr val="accent5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1524000"/>
            <a:ext cx="4498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chemeClr val="accent5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掃羅王、猶大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27000">
                    <a:schemeClr val="accent5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...</a:t>
            </a:r>
            <a:endParaRPr lang="en-US" sz="3200" dirty="0">
              <a:solidFill>
                <a:schemeClr val="bg1"/>
              </a:solidFill>
              <a:effectLst>
                <a:glow rad="127000">
                  <a:schemeClr val="accent5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8727" y="4191000"/>
            <a:ext cx="7160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參孫一生行事都是憑眼見，不是憑信心</a:t>
            </a:r>
            <a:endParaRPr lang="en-US" sz="3200" dirty="0">
              <a:solidFill>
                <a:schemeClr val="bg1"/>
              </a:solidFill>
              <a:effectLst>
                <a:glow rad="127000">
                  <a:srgbClr val="FF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4825425"/>
            <a:ext cx="6750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他只是一名獨行客，沒有任何領導力</a:t>
            </a:r>
            <a:endParaRPr lang="en-US" sz="3200" dirty="0">
              <a:solidFill>
                <a:schemeClr val="bg1"/>
              </a:solidFill>
              <a:effectLst>
                <a:glow rad="127000">
                  <a:srgbClr val="FF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434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-C6U-dD1M4PI/TtQ8RIRYBRI/AAAAAAAABDs/GmntkD1a5L8/s1600/judges+samson+birth+Rembrandt_Harmensz._van_Rijn_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239" y="3764739"/>
            <a:ext cx="3342612" cy="300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2.bp.blogspot.com/_TkKZZyzUvio/SL3usFRmJ_I/AAAAAAAABBg/IuzFEl4hplY/s400/Samson+with+His+Father+and+Moth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50800"/>
            <a:ext cx="3390900" cy="45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76200"/>
            <a:ext cx="2866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儷黑 Std W5" pitchFamily="34" charset="-120"/>
                <a:ea typeface="華康儷黑 Std W5" pitchFamily="34" charset="-120"/>
              </a:rPr>
              <a:t>四</a:t>
            </a:r>
            <a:r>
              <a:rPr lang="en-US" altLang="zh-TW" sz="3200" dirty="0" smtClean="0">
                <a:solidFill>
                  <a:srgbClr val="C00000"/>
                </a:solidFill>
                <a:latin typeface="華康儷黑 Std W5" pitchFamily="34" charset="-120"/>
                <a:ea typeface="華康儷黑 Std W5" pitchFamily="34" charset="-120"/>
              </a:rPr>
              <a:t>.</a:t>
            </a:r>
            <a:r>
              <a:rPr lang="zh-TW" altLang="en-US" sz="3200" dirty="0" smtClean="0">
                <a:solidFill>
                  <a:srgbClr val="C00000"/>
                </a:solidFill>
                <a:latin typeface="華康儷黑 Std W5" pitchFamily="34" charset="-120"/>
                <a:ea typeface="華康儷黑 Std W5" pitchFamily="34" charset="-120"/>
              </a:rPr>
              <a:t> 失敗的父母</a:t>
            </a:r>
            <a:endParaRPr lang="en-US" sz="3200" dirty="0">
              <a:solidFill>
                <a:srgbClr val="C00000"/>
              </a:solidFill>
              <a:latin typeface="華康儷黑 Std W5" pitchFamily="34" charset="-120"/>
              <a:ea typeface="華康儷黑 Std W5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150832"/>
            <a:ext cx="42546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未以神的律法引導兒子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617432"/>
            <a:ext cx="34852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給兒子取外邦神名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2217632"/>
            <a:ext cx="42546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沒有培養兒子成為真正</a:t>
            </a:r>
            <a:endParaRPr lang="en-US" altLang="zh-TW" sz="30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的拿細耳人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3219450"/>
            <a:ext cx="46394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被動沒有主見、縱容兒子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4430" y="1704830"/>
            <a:ext cx="38699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忽略兒子的品格發展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1419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 descr="Medium wood"/>
          <p:cNvSpPr>
            <a:spLocks noChangeArrowheads="1"/>
          </p:cNvSpPr>
          <p:nvPr/>
        </p:nvSpPr>
        <p:spPr bwMode="auto">
          <a:xfrm>
            <a:off x="0" y="0"/>
            <a:ext cx="9144000" cy="13446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838200" y="1943100"/>
            <a:ext cx="8077200" cy="294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我又何必再說呢？若要一一細說，基甸、巴拉、</a:t>
            </a:r>
            <a:r>
              <a:rPr lang="zh-TW" altLang="en-US" sz="24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參孫</a:t>
            </a: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、</a:t>
            </a: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耶弗他、大衛、撒母耳，和眾先知的事，時候就不夠了。</a:t>
            </a: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他們因著</a:t>
            </a:r>
            <a:r>
              <a:rPr lang="zh-TW" altLang="en-US" sz="2400">
                <a:solidFill>
                  <a:srgbClr val="CC0000"/>
                </a:solidFill>
                <a:latin typeface="SimHei" pitchFamily="49" charset="-122"/>
                <a:ea typeface="SimHei" pitchFamily="49" charset="-122"/>
              </a:rPr>
              <a:t>信</a:t>
            </a: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，制伏了敵國，行了公義，得了應許，</a:t>
            </a: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堵了獅子的口，滅了烈火的猛勢，脫了刀劍的鋒刃；</a:t>
            </a: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軟弱變為剛強，爭戰顯出勇敢，打退外邦的全軍。</a:t>
            </a: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240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zh-TW" altLang="en-US" sz="240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來</a:t>
            </a:r>
            <a:r>
              <a:rPr lang="en-US" altLang="zh-TW" sz="2400">
                <a:solidFill>
                  <a:srgbClr val="808080"/>
                </a:solidFill>
                <a:latin typeface="SimHei" pitchFamily="49" charset="-122"/>
                <a:ea typeface="SimHei" pitchFamily="49" charset="-122"/>
              </a:rPr>
              <a:t>11:32-34)</a:t>
            </a:r>
            <a:r>
              <a:rPr lang="en-US" altLang="zh-TW" sz="2400">
                <a:solidFill>
                  <a:srgbClr val="000000"/>
                </a:solidFill>
                <a:latin typeface="SimHei" pitchFamily="49" charset="-122"/>
                <a:ea typeface="SimHei" pitchFamily="49" charset="-122"/>
              </a:rPr>
              <a:t> </a:t>
            </a:r>
            <a:endParaRPr lang="zh-TW" altLang="en-US" sz="2400">
              <a:solidFill>
                <a:srgbClr val="000000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1995488" y="439738"/>
            <a:ext cx="5162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>
                <a:solidFill>
                  <a:srgbClr val="FFFFFF"/>
                </a:solidFill>
                <a:ea typeface="SimHei" pitchFamily="49" charset="-122"/>
              </a:rPr>
              <a:t>希伯來書將參孫列入信心英雄榜</a:t>
            </a: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 rot="-645500">
            <a:off x="3660774" y="4532312"/>
            <a:ext cx="18208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4000" dirty="0">
                <a:solidFill>
                  <a:srgbClr val="FF0000"/>
                </a:solidFill>
                <a:latin typeface="Arial Black" pitchFamily="34" charset="0"/>
                <a:ea typeface="新細明體" charset="-120"/>
              </a:rPr>
              <a:t>WHY?</a:t>
            </a:r>
            <a:endParaRPr lang="en-US" altLang="en-US" sz="4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5334000"/>
            <a:ext cx="7571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上帝能使用任何人，包括缺點無數的參孫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759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/>
      <p:bldP spid="105477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_sUX-_RgvLjQ/TT9rPT5DnmI/AAAAAAAAAFA/-d2E16hIIjU/s1600/Samson_by_julioferrei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-8709"/>
            <a:ext cx="54864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55138"/>
            <a:ext cx="9144000" cy="129266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altLang="zh-TW" sz="2600" dirty="0" smtClean="0"/>
              <a:t>               </a:t>
            </a:r>
            <a:r>
              <a:rPr lang="en-US" altLang="zh-TW" sz="2600" dirty="0" smtClean="0">
                <a:sym typeface="Wingdings"/>
              </a:rPr>
              <a:t> </a:t>
            </a:r>
            <a:r>
              <a:rPr lang="en-US" altLang="zh-TW" sz="2600" dirty="0" smtClean="0"/>
              <a:t>A</a:t>
            </a:r>
            <a:r>
              <a:rPr lang="zh-TW" altLang="en-US" sz="2600" dirty="0" smtClean="0"/>
              <a:t> </a:t>
            </a:r>
            <a:r>
              <a:rPr lang="en-US" altLang="zh-TW" sz="2600" dirty="0" smtClean="0"/>
              <a:t>deliverer who couldn’t </a:t>
            </a:r>
            <a:r>
              <a:rPr lang="en-US" altLang="zh-TW" sz="2600" dirty="0"/>
              <a:t>d</a:t>
            </a:r>
            <a:r>
              <a:rPr lang="en-US" sz="2600" dirty="0" smtClean="0"/>
              <a:t>eliver himself;</a:t>
            </a:r>
          </a:p>
          <a:p>
            <a:r>
              <a:rPr lang="en-US" sz="2600" dirty="0" smtClean="0"/>
              <a:t>               </a:t>
            </a:r>
            <a:r>
              <a:rPr lang="en-US" altLang="zh-TW" sz="2600" dirty="0" smtClean="0">
                <a:sym typeface="Wingdings"/>
              </a:rPr>
              <a:t> </a:t>
            </a:r>
            <a:r>
              <a:rPr lang="en-US" sz="2600" dirty="0" smtClean="0"/>
              <a:t>A conqueror who couldn’t conquer himself;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              </a:t>
            </a:r>
            <a:r>
              <a:rPr lang="en-US" altLang="zh-TW" sz="2600" dirty="0" smtClean="0">
                <a:sym typeface="Wingdings"/>
              </a:rPr>
              <a:t> </a:t>
            </a:r>
            <a:r>
              <a:rPr lang="en-US" sz="2600" dirty="0" smtClean="0"/>
              <a:t>A strong man who didn’t know </a:t>
            </a:r>
            <a:r>
              <a:rPr lang="en-US" sz="2600" dirty="0" smtClean="0"/>
              <a:t>how </a:t>
            </a:r>
            <a:r>
              <a:rPr lang="en-US" sz="2600" dirty="0" smtClean="0"/>
              <a:t>weak he was.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53239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3939</TotalTime>
  <Words>2005</Words>
  <Application>Microsoft Office PowerPoint</Application>
  <PresentationFormat>On-screen Show (4:3)</PresentationFormat>
  <Paragraphs>360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Office Theme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35</cp:revision>
  <dcterms:created xsi:type="dcterms:W3CDTF">2013-10-02T02:29:40Z</dcterms:created>
  <dcterms:modified xsi:type="dcterms:W3CDTF">2013-10-20T22:41:22Z</dcterms:modified>
</cp:coreProperties>
</file>