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9" r:id="rId2"/>
    <p:sldId id="271" r:id="rId3"/>
    <p:sldId id="270" r:id="rId4"/>
    <p:sldId id="269" r:id="rId5"/>
    <p:sldId id="257" r:id="rId6"/>
    <p:sldId id="261" r:id="rId7"/>
    <p:sldId id="262" r:id="rId8"/>
    <p:sldId id="263" r:id="rId9"/>
    <p:sldId id="266" r:id="rId10"/>
    <p:sldId id="267" r:id="rId11"/>
    <p:sldId id="272" r:id="rId12"/>
    <p:sldId id="268" r:id="rId13"/>
  </p:sldIdLst>
  <p:sldSz cx="9144000" cy="6858000" type="screen4x3"/>
  <p:notesSz cx="7010400" cy="9296400"/>
  <p:embeddedFontLs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B472B1-8357-4505-87C0-AE5A1E14251B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468C26-2E58-4E73-91BE-675ECCF7F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B644AA-63C8-499B-B995-BCF8AD9A09A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779E9F4-A779-4B65-8C61-E53883FC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1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9E9F4-A779-4B65-8C61-E53883FC1C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27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7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4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7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79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1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4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4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8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9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9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F6836-97C6-4BFF-B1FC-761EA95C362D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77019-5D40-4A3A-9737-1665F03D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3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acriner.files.wordpress.com/2010/05/l_1651_1275_479a7041-6a33-4b69-b5f5-72664e1787c8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2202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47301" y="232640"/>
            <a:ext cx="4525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士師記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1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章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-3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章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6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節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90506" y="3505200"/>
            <a:ext cx="28777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心靈</a:t>
            </a:r>
            <a:r>
              <a:rPr lang="zh-TW" altLang="en-US" sz="4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的</a:t>
            </a:r>
            <a:r>
              <a:rPr lang="zh-TW" altLang="en-US" sz="4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悲</a:t>
            </a:r>
            <a:r>
              <a:rPr lang="zh-TW" altLang="en-US" sz="4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劇</a:t>
            </a:r>
            <a:endParaRPr lang="en-US" sz="4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703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lex\Desktop\士師、路得\附圖表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0" t="52896" r="3081" b="14633"/>
          <a:stretch/>
        </p:blipFill>
        <p:spPr bwMode="auto">
          <a:xfrm>
            <a:off x="742772" y="-13064"/>
            <a:ext cx="7410628" cy="679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48600" y="1785878"/>
            <a:ext cx="553998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2400" dirty="0" smtClean="0"/>
              <a:t>【</a:t>
            </a:r>
            <a:r>
              <a:rPr lang="zh-TW" altLang="en-US" sz="2400" dirty="0" smtClean="0"/>
              <a:t>舊約概論</a:t>
            </a:r>
            <a:r>
              <a:rPr lang="en-US" altLang="zh-TW" sz="2400" dirty="0" smtClean="0"/>
              <a:t>】</a:t>
            </a:r>
            <a:r>
              <a:rPr lang="zh-TW" altLang="en-US" sz="2400" dirty="0" smtClean="0"/>
              <a:t>馬有藻</a:t>
            </a:r>
            <a:endParaRPr lang="en-US" sz="2400" dirty="0"/>
          </a:p>
        </p:txBody>
      </p:sp>
      <p:sp>
        <p:nvSpPr>
          <p:cNvPr id="3" name="Oval 2"/>
          <p:cNvSpPr/>
          <p:nvPr/>
        </p:nvSpPr>
        <p:spPr>
          <a:xfrm>
            <a:off x="4648200" y="2209799"/>
            <a:ext cx="2286000" cy="50361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5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2050" name="Picture 2" descr="Bear Hunter Stock Photo - 9935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55" y="3341914"/>
            <a:ext cx="3572373" cy="343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57200" y="6096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隧道進口處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1091625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勝利後的危機：「致命的妥協」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6764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兩個導言：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063" y="2209800"/>
            <a:ext cx="372409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政治性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–1:1-2:5</a:t>
            </a:r>
          </a:p>
          <a:p>
            <a:pPr marL="514350" indent="-514350">
              <a:buAutoNum type="alphaUcPeriod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宗教性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–2:6-3:6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200" y="2209800"/>
            <a:ext cx="1826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戰事情況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信仰情況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3074" name="Picture 2" descr="http://greeneyedmuse.files.wordpress.com/2009/05/shepard_fairey_george_orwell_19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10" y="3322320"/>
            <a:ext cx="2769441" cy="345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07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8" grpId="0"/>
      <p:bldP spid="9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4225"/>
            <a:ext cx="7772400" cy="14700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34425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敗落的開始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14300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從「吉甲」到「波金」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2189202"/>
            <a:ext cx="17684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輥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書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5:9)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057400" y="1727775"/>
            <a:ext cx="381000" cy="512801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3962400" y="1714796"/>
            <a:ext cx="390522" cy="5334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724641" y="2189202"/>
            <a:ext cx="17684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哭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2:5)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7571" y="2819400"/>
            <a:ext cx="19800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對付肉體：</a:t>
            </a:r>
            <a:endPara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靈程第一站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2463" y="2779693"/>
            <a:ext cx="19800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誰在哭呢？</a:t>
            </a:r>
            <a:endPara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為什麼哭？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38800" y="2803453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人哭神也哭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68576" y="3200400"/>
            <a:ext cx="324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為罪帶來的後果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還是為了罪的惡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952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/>
      <p:bldP spid="11" grpId="0" animBg="1"/>
      <p:bldP spid="12" grpId="0" animBg="1"/>
      <p:bldP spid="17" grpId="0"/>
      <p:bldP spid="10" grpId="0"/>
      <p:bldP spid="19" grpId="0"/>
      <p:bldP spid="18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敗落的開始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922" y="1219200"/>
            <a:ext cx="5327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「沒有趕出」第一章出現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8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次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0" y="1219200"/>
            <a:ext cx="1353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妥協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5797" y="1777425"/>
            <a:ext cx="13837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容讓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2362200"/>
            <a:ext cx="30942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Pluralism 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多元化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895600" y="2916198"/>
            <a:ext cx="381000" cy="512801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447800" y="3408402"/>
            <a:ext cx="31610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Tolerance 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包容力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2886078" y="4038600"/>
            <a:ext cx="390522" cy="5334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87142" y="4572000"/>
            <a:ext cx="30565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Approval 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贊同感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1777425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─替自己解釋，原諒自己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04487" y="236220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那些是我常用的藉口？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0" name="Picture 2" descr="http://1.bp.blogspot.com/-itiU_kRp1u4/T1HNVZ1rFDI/AAAAAAAAB5c/VLRas5SqNII/s1600/coexist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4" b="36563"/>
          <a:stretch/>
        </p:blipFill>
        <p:spPr bwMode="auto">
          <a:xfrm>
            <a:off x="4685506" y="3162214"/>
            <a:ext cx="4175065" cy="117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237200" y="4517776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Coexist = </a:t>
            </a:r>
            <a:r>
              <a:rPr lang="zh-TW" altLang="en-US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共存</a:t>
            </a:r>
            <a:endParaRPr lang="en-US" sz="32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59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11" grpId="0" animBg="1"/>
      <p:bldP spid="13" grpId="0"/>
      <p:bldP spid="12" grpId="0" animBg="1"/>
      <p:bldP spid="15" grpId="0"/>
      <p:bldP spid="14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敗落的開始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143000"/>
            <a:ext cx="1760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不切底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71600" y="167640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神為何要除滅迦南人？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02083" y="2209800"/>
            <a:ext cx="4232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為神憎惡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參創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15:16)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4000" y="2691825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性淫亂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0" y="3149025"/>
            <a:ext cx="2013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孩童獻祭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79214" y="365760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最後敵人變成主人！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76400" y="419100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什麼是我靈命的仇敵？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930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妥協的原因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143000"/>
            <a:ext cx="4963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「有鐵車」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(1:19)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怯敵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607671" y="1676400"/>
            <a:ext cx="39549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太</a:t>
            </a: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困難了、不可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能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endParaRPr lang="zh-TW" alt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55489" y="22098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4:1-3,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15-16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60815" y="2691825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不是鐵車厲害，而是人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不願付代價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3225225"/>
            <a:ext cx="7301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「沒有聽從」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(2:2)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沒把神的命令當回事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07647" y="381000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每個支派都沒有盡責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4772" y="622922"/>
            <a:ext cx="2372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─ 姑息政策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1297" y="4343400"/>
            <a:ext cx="67505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每個人的失敗加在一起，整個國家就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陷入悲慘狀態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4098" name="Picture 2" descr="http://ia.media-imdb.com/images/M/MV5BMTIzNzg4ODIzN15BMl5BanBnXkFtZTcwMTg3NDIyMQ@@._V1_SY317_CR1,0,214,317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1424"/>
            <a:ext cx="2362200" cy="3321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29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3" grpId="0"/>
      <p:bldP spid="24" grpId="0"/>
      <p:bldP spid="26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妥協的原因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143000"/>
            <a:ext cx="4929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「卻執意」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(1:27)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懶惰</a:t>
            </a:r>
          </a:p>
        </p:txBody>
      </p:sp>
      <p:pic>
        <p:nvPicPr>
          <p:cNvPr id="2050" name="Picture 2" descr="http://www.wikigallery.org/paintings/274501-275000/274816/painting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8" r="6629" b="19278"/>
          <a:stretch/>
        </p:blipFill>
        <p:spPr bwMode="auto">
          <a:xfrm>
            <a:off x="6297484" y="-69174"/>
            <a:ext cx="2897606" cy="4312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607671" y="1676400"/>
            <a:ext cx="52453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看世界的威脅大過神的應許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0600" y="2209800"/>
            <a:ext cx="48478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「使迦南人服苦」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(1:28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貪心，有利可圖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2949" y="3149025"/>
            <a:ext cx="4904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problem of co-existence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708" y="3632775"/>
            <a:ext cx="4682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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信仰沒有傳承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(2:6-10)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1018" y="4114800"/>
            <a:ext cx="761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缺乏教導？缺乏榜樣？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利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10:11,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申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31:13)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600" y="4673025"/>
            <a:ext cx="4697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「知道」神   「信靠」神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0" y="4548426"/>
            <a:ext cx="60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≠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0" y="5206425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要將屬靈的原則及信心的典範傳給下一代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4573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7" grpId="0"/>
      <p:bldP spid="12" grpId="0"/>
      <p:bldP spid="6" grpId="0"/>
      <p:bldP spid="14" grpId="0"/>
      <p:bldP spid="9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三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妥協的</a:t>
            </a:r>
            <a:r>
              <a:rPr lang="zh-TW" alt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後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果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143000"/>
            <a:ext cx="767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有力量壓制    不能勝過     被仇敵控制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71600" y="1676400"/>
            <a:ext cx="3017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1:28,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32,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34)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0600" y="2209800"/>
            <a:ext cx="8042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違命     結盟    通婚     拜偶像     離棄神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2743200"/>
            <a:ext cx="1752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3:5-6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581400" y="1295400"/>
            <a:ext cx="381000" cy="32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5791200" y="1295400"/>
            <a:ext cx="381000" cy="32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362200" y="2373786"/>
            <a:ext cx="381000" cy="32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784963" y="2373786"/>
            <a:ext cx="381000" cy="32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5257800" y="2373785"/>
            <a:ext cx="381000" cy="32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7086600" y="2371348"/>
            <a:ext cx="381000" cy="32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276600"/>
            <a:ext cx="7160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靈性低沉是逐漸的，離開主也是慢性的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47800" y="3834825"/>
            <a:ext cx="798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既然以列人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沒有趕出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」耶和華就「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留下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」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49678" y="4368225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「要試驗」、「又學習」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(3:1,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2,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582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" grpId="0"/>
      <p:bldP spid="14" grpId="0" animBg="1"/>
      <p:bldP spid="15" grpId="0" animBg="1"/>
      <p:bldP spid="16" grpId="0" animBg="1"/>
      <p:bldP spid="17" grpId="0" animBg="1"/>
      <p:bldP spid="8" grpId="0"/>
      <p:bldP spid="19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四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靈性四重奏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Circular Arrow 8"/>
          <p:cNvSpPr/>
          <p:nvPr/>
        </p:nvSpPr>
        <p:spPr>
          <a:xfrm rot="810734">
            <a:off x="1722296" y="1452780"/>
            <a:ext cx="1309414" cy="134721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804062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119437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犯罪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38400" y="212638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受苦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4" name="Circular Arrow 23"/>
          <p:cNvSpPr/>
          <p:nvPr/>
        </p:nvSpPr>
        <p:spPr>
          <a:xfrm rot="5804899">
            <a:off x="1722296" y="2064603"/>
            <a:ext cx="1309414" cy="134721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509222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71600" y="292042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呼求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6" name="Circular Arrow 25"/>
          <p:cNvSpPr/>
          <p:nvPr/>
        </p:nvSpPr>
        <p:spPr>
          <a:xfrm rot="10512618">
            <a:off x="737519" y="2061200"/>
            <a:ext cx="1309414" cy="134721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6019095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2809" y="219627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拯救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8" name="Circular Arrow 27"/>
          <p:cNvSpPr/>
          <p:nvPr/>
        </p:nvSpPr>
        <p:spPr>
          <a:xfrm rot="16200000">
            <a:off x="716893" y="1459083"/>
            <a:ext cx="1309414" cy="134721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370157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2600" y="119437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神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0" name="Circular Arrow 29"/>
          <p:cNvSpPr/>
          <p:nvPr/>
        </p:nvSpPr>
        <p:spPr>
          <a:xfrm>
            <a:off x="5577621" y="1400340"/>
            <a:ext cx="1309414" cy="134721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646358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35732" y="200888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功課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2" name="Circular Arrow 31"/>
          <p:cNvSpPr/>
          <p:nvPr/>
        </p:nvSpPr>
        <p:spPr>
          <a:xfrm rot="1446352">
            <a:off x="6633019" y="2246816"/>
            <a:ext cx="1309414" cy="134721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95487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24197" y="299662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學不到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4" name="Circular Arrow 33"/>
          <p:cNvSpPr/>
          <p:nvPr/>
        </p:nvSpPr>
        <p:spPr>
          <a:xfrm rot="12561825">
            <a:off x="6633019" y="2171232"/>
            <a:ext cx="1309414" cy="134721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99181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60320" y="219848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學到了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6" name="Circular Arrow 35"/>
          <p:cNvSpPr/>
          <p:nvPr/>
        </p:nvSpPr>
        <p:spPr>
          <a:xfrm rot="8927534">
            <a:off x="5301643" y="1842799"/>
            <a:ext cx="1309414" cy="1366589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3625099"/>
              <a:gd name="adj5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Circular Arrow 36"/>
          <p:cNvSpPr/>
          <p:nvPr/>
        </p:nvSpPr>
        <p:spPr>
          <a:xfrm rot="16200000">
            <a:off x="4979206" y="1420541"/>
            <a:ext cx="1309414" cy="134721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465393"/>
              <a:gd name="adj5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82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23" grpId="0"/>
      <p:bldP spid="24" grpId="0" animBg="1"/>
      <p:bldP spid="25" grpId="0"/>
      <p:bldP spid="26" grpId="0" animBg="1"/>
      <p:bldP spid="27" grpId="0"/>
      <p:bldP spid="28" grpId="0" animBg="1"/>
      <p:bldP spid="12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失敗中的曙光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2655" y="1143000"/>
            <a:ext cx="79528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禱告求問神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(1:1)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永遠是人成功的因素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彰顯神的主權，表明人的順服</a:t>
            </a:r>
            <a:endParaRPr lang="zh-TW" altLang="en-US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8664" y="2123182"/>
            <a:ext cx="66880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彼此合作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(1:3)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猶大求西緬同往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禱告之後的最佳行動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endParaRPr lang="zh-TW" altLang="en-US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7200" y="3113782"/>
            <a:ext cx="79111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效法前人榜樣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(1:8)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約書亞的爭戰模式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繼承上一代未完成的使命</a:t>
            </a:r>
            <a:endParaRPr lang="zh-TW" altLang="en-US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56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8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075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1:1-3:6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妥協的失敗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結論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231612"/>
            <a:ext cx="7808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在不該妥協之處妥協，結果往往不可收拾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000" y="1701225"/>
            <a:ext cx="821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沒有一個罪是單獨犯的，第一罪引來第二罪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1000" y="2158425"/>
            <a:ext cx="3704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注重家庭靈性教育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6670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如何復興？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AutoShape 2" descr="data:image/jpeg;base64,/9j/4AAQSkZJRgABAQAAAQABAAD/2wBDAAkGBwgHBgkIBwgKCgkLDRYPDQwMDRsUFRAWIB0iIiAdHx8kKDQsJCYxJx8fLT0tMTU3Ojo6Iys/RD84QzQ5Ojf/2wBDAQoKCg0MDRoPDxo3JR8lNzc3Nzc3Nzc3Nzc3Nzc3Nzc3Nzc3Nzc3Nzc3Nzc3Nzc3Nzc3Nzc3Nzc3Nzc3Nzc3Nzf/wAARCADhAOEDASIAAhEBAxEB/8QAHAAAAQUBAQEAAAAAAAAAAAAAAAECAwQFBgcI/8QARBAAAQMCBAQDBQYDBQYHAAAAAQACAwQRBRIhMQYTQVEiYXEVMlOBkQcUI0Kh0TNSVVRic5OxFiQlNETBNUNjcpLh8f/EABkBAAMBAQEAAAAAAAAAAAAAAAABAwIEBf/EACIRAAMBAAEFAQEBAQEAAAAAAAABAhEDEiExQVETBCIUYf/aAAwDAQACEQMRAD8A9uQhCABNeLje3yTkjrgbIAjvYi4AumCKPx2a27/eJ6qQ2KY9rCL6WGtgkMifdt/Fa2myqyOIv4AG3vewVmVwzNLrk3vZUZJgXeI5X/yrDKSQukaTmLWi5u0O0OnW6jzl7i9o8XvF27SUskjSA1zbsLrjW7vkq1TNK0BjbtYfdG1vVTbLSDpXtLnSuAPQEKtPM1zswOvcWTpnXGXwutpmDTclZ1W/lMvrcnQW6qZZIStxCKjYXynTsuWr+KZ5ZP8Adc0bW7eaTEHSVEr2EkuJ1v0UdPhrG+ItzHzWtme7NzFWzIrsSxKtJEkz7E7BUDR1Dn3LSb+S7BlOB+QfRP5JvfKE1/QkV/5W/Zx8dDMHWLTa6sMwpxvc6ei6V0HW3yUTox2KT/obH/zYczJhssYJFj6BLBiNfQECKV4A6E3C6J7QRYBZlbA0hxLbadlWORPySvjwWn4urmSA1AbK3tsV0FFxRQVADS/lOPRwXBTR5XHTbqoC43sq9Ca7EG3p67G5krLsIcD1CY4WK86wnHarDngBxfHfVrj0Xd4biEOIxCWI6kajsVBw0GokeNUgFlJILC6jSERk7qEsF7hTkdVGBvZAiPKewQpLHshAYeuIQhdBxgkeLjzSpHEAXOyAI9dcpF+iY8tBvoCdAVIRod9fNV5nhhAJ21tuUhogdJpkIfbXM4qnIWE3ILox1zC58iOysyStLvCw3dsNrqlOQ1t7EA6lwGrT2HdTZaRrbDxRNHMbqBvYdVCdC57iMp2LrjMlMzwwNi90a5QLE+Z7Jk81/AbBzTob3spMskVXnW97HqQFjYhV/iOtrl0Y3uVq1U2WKR2hDQSLLmYbzSOlO7jp5KbaSOnil08CCmLyXPGp1VuOEnRSws6WF1aazKATZctW2z0plSjNdTyGXLYgeStOgDWBSSzNYCb2AVc1sL93gIWsNXshdCGg2VWSK5GqvB7JNQdeyY9jVpahdmZjhckBQSsBBHktF8fdV5IwNbkhVmiNz2OdraMavbr5LIqIg12mh7LrZoBbSyyauCxPhHqV3cV9jz+RYzBPmtjh6slp6kMa4lp6KlU07mjMALd02icY6qN19cwGirSTRI9KZNzIwetk+wsEkbByWegUmXRcvsYxwFlGFOW3GyRseYHugNIkJ/LchAaepoQhdBxAmyWy2Kcmvtl1F0ARPdYWsdDr+/ooJHi+uoG2u6mlc1p1tmcLXOyrSvuCwZrWsWgBZZpFadwe5oeCADu783oqTeW2TOyNn90Od7t+/dWJgxpBALn7iztAqUsmWJscMdmbZty5TotIcx4zl99AALbfJVJHNbfKGg3v6fNSVEgc8BzdjrqbDyVGsnjjH4lxbQBuqk2dEogxKZraZ5sQD2XOsxLkuaBTvc3uteSeKtf925cgFr32UAoWtNwwaaeIqVXPhnXxRXlFvD54KlodHcEbhyuTOsNlSpGhgc8Ma0t38055lnexsTvA7Uv/AOyhS3wdW/SvW0k1X7pLY/JZpwaXn/xmho6ErVL2RkiV1wO5UbKqie/KJWg9LlammvCMVxy/YRUEvKvGbkDcKF8dXE4CRgc09QVp0lRDTy545gWj32bghVsVrY6aqyWJY8Zmm3ug9FvuzKrpZC4tLLW1VR4s0lWYqymk0JLfMhQ1D4wPw3tIKS0260z5XBozA6XVOqOh2IVuQDMRv1WbNa5IdYg7BdnGedzP/RnVfgjOl29FUpiPvEZ/vhaNUGlpDhbS+izqZo+9RAXsZBv6roXgiepQtHJYCNmhBYWnTZTZMsLdeg/0UbbG4JXM/JoVzbNTAbbKV7TbRQg+KyQmF3ITkIEemoQhdJxgmvvbQXTk2T3D/wB0AQuDS6xbcXuCdgVTmdnNg9zddXZSNQrb9LECzv8AVU6vLlHNu5x/L71llm0Z8r4mPeOW6QA5gCdD3VUT2MpeL2HQW9RdWqo+CwjLdMuaxIIWfUFr5Ay7muA1A0BKky8jLssHdT1JusfF5ojVZW+HwAA7ZvNaMhJF/rqqk7GTva2dgcQ2wKi+x0xhmw1ApM8xbmcRZiy3VOLTy3hiBYTc5lvRUcUcnLZqDr4jsrBpumpHYHRRfIlR2zH+TBlfJHCHVQJLtBZWRmomwyXcGv3bf3VY5cc9Q9tswjAAB7q3K1kjMkjQQdPRZd6Vnjwp1UcNTGZowRpqO6z4MIpZCJHxEuB3Wu2N9K3a8Z69ksUkVj4mg9lnqaNKUQtw6Frc3LLT/qm1zfvL6Ya+COxNvorv3uF3hGZ5A0ACZyiLyujtfZqapmKhN4VmwQsbZwDvkqtRFFY+ADtYK7LY7ixVGpHjGqctg5Rk1jCHExnosiCgknleYnOvfUronMa95vayiow2Jj2t8LiV1q8Rw1G2Z1Rg9YWA+EkDusuKKSPEIY5GEOEgXo9PTQuoi5zDzQ24N1iVtMx1dTPyguDr3COPmbeMfJwqVqOjJvGAmMbY3UcTyWjOrDRduibenPgwO8VraIlDbiw1T7aqObogyIhRoQB6ghCF0nECR+2iVI7ZAEUgNib+gCz5pGND3MzOcLg6K/I4Zbuda26pTOa59g7KPyjoR1WWakoTzMMRLXfl8NhexHRZE3i/EsXl4tmcOq06tjS17InEgi+QbWWfM10kcbLZGDoT1HzUmdEGc5z7nxZhe9wmyQmRnhJa4bHsp5WZXE2bmAHmkJIaNdRpopMvLIDSVMUbHl0Ty/ugUtQ8Wmna0HYRhX3VMb6Jrfzt0uqJlJa7vbdcleT0uLXIsbaajGUOaZD0O6jq6ygjIE0vLJ62VGahfUvD3FzXfzgqZmHtLrytbLpYlwR2RtaTF2SLNFKHxuOhvcIgkilJBY3N6bqKPDeVdsOZjCdr3VmSnDYGuYCHAorBz28mnRQsy6AAW6BQVzmuNhsFBBPIG2vYpJXXHmkZ6P8AWlCYAEnVVJiC423AWhU25drarMc0l5J+S2goruNjc/RMawSSCxt5Kd4I3TKONzpw6xIG9lVV2IOe5sx8ykDXOvlcLKlK0ffBbbUqQyuEpLznYP5jsqVFWx1tdOI7FsegIO5SiX1aHNa6MNiEAtVlgICrR2YArbSMqscLEPdRvbn2Utx1TLa6bI0QzlHzQpb+qEAejIQhdZwAkclQ7ZAELy0DxHr6qrVNY6KzbkO/MB1Vp5bsd9wQq0rARckNba5bYWKyzSMeqi5Yd4wSDuLhZ1Q8MkaSRIG7MkdYt8/NaMjGNGUsIYTYkE39AqNTeIOjBBDWgXIBOnT0U2XgpnMWlw1Bcba7hQTSW0+WvRSyEMia1wLARcC+6y6idSZ0QTtDpMwYQT2T6OmdJITKbNCpUlQWzjsVqvkvDdm65OTsz0OGtkgqKsQyvbYZWaNAVZmJtJ2HzKz5sPqqmozF7uVfxAFSR4PSR3D+Y9zti6TZOZlm9rwkakWIQ31crwmifHYOB67rnqiija0tYyxOmUOP1UtFh8jCHcx+vS+iKlA99mrbPqx1iD0UuUZdSCeqrMJgmINtt+6kJ/VTArVIBDjbRZkzgHabLSq5MrSCLDushgzOJvoqSOh0huzRQvrnUUTmxsBe89eildpcrIq38yWytC05+SsIq6sqaoEF+QHQhg3WjwvSCnjc43zO6kbqvSUvNka8AiMHe263qePLYCwAVu2HI26ZcPuhTxHTVRMGwU7RZYMsc5txoo3ghTBtvmoqhpvomIZr5ITcjvJCBHpiEIXWcIJHHRKkfe2h1QBDIA64sDcd7KtUDxBhF79jv5K24X1FswVOc3c4kuabWF9rrLNIo1NpLEcwbWGgylZFc3Pma0/3SCLj1WrVObG0lzhl2zb+L5LHqAC4OGZtvyg3sPVTZeDMqLb+LNsQdlnTt17LSlDXG4FxfW51KqTsCkzoRRByu0K06WpzxFo37d1mStINwE2GR0cgc0/JTuOpF+K+lm9JTufRjJo7usfkzh+mpHkuioKhlRS5nFocNwqtTKxps2x13XL3k7YrqKtPE9zSXhW2nltsBunQvYWEOIHzSVM8eUZSNE9bB+SGps4gk5bb+arsqXEnXQaBV6qfnWbm18k2V2VrQ3U9gtdIahtXM97soNyo4GFx8gkETnOtv1Vm7Y49OgVPWGfelWpdlB1SYBgkmK1HMeCIGHU91cwzBpsZmOQFlOD4nkbrvKGhiooWQwNAYwWtbUq3HOI8/wDo5O+I53iWkgwzBc8EYHKN7eS57DauKthbLAdCdR1BVn7VMXayBmHRPGZ2rwF53hmJT4dOJInG35m9Cr9GzpCLPU4hspwOqycGxSmxGma+FwD/AM0fULXjJ0UmmimgXprzcXSvZrdMeAG6JYIS4Qo8xQjAPS0IQus4ASP2SpD0QBE8ADR1rncdVSmceW9ucZrAOPmrjsurdbDsqtQ/I+znakaabrLNIxq57XPyNjBdpmN9B5+qyqwtLn2Lj0s47rVqbEOdkMR2NhfX1WJXb9TfqpUzpgr6W7fNQu2TttEhaSLqbKoqv31VaSwOisTAg6Ku5tzuUjeixzPYPCSPmkdVSs95pcPJOygDzSggDRYcplJ5KkrnETe1yEGpklHveFaHscVWGvq49HtdYgdlkvifARe9jt1RkorN1RZaLWH6qVpsq0DibarToaOaskEdOwuPVx2Cw53wV6klrIbuGgBuQtnB+G5q0iSszR0++TYlb2E8PwUYa+b8Wbck7D0W3azQNgqzGeTg5/6vUFeCmipohFC0MYBYALOx3E4cIopKqd4GUGwJ3K1pHhgJdovGftGx1+IYgaSGS8MOht1KvE6ziWt9zmMZxCTE8QlqZnXMjiQOwVOxCT0S3K6ksLLCxQ1s1HO2WB5a4HW3VdRTcavDvx6UEdSw6rjiSi+lrLNSmCZ6RDxbhszRmlMZ65grceL0E+jKqMk7C68uabkAp4Nuin+SNaep8+D4rP8A5BC8v5ju5+qEfkg0+oUIQtHECa8eHVOSOsRrsgCF7fAA02Fu1yqk7m5AHPDm3AIA691ZIAu0OIA69FXlfdxYPCSNCRcd1lmkY9fEZJpHBwEbb5su5/8AtYFRZhLbHTe4W5W8u7zKc0lsrBm0PmAsacbkRuDQd3ai6lR0QU9fRTsaCzdR5dSEmYtWGWRXqW2PmqTyQdVpubzFXlp+qRpFQv0smtF9057cp1VOsr4qVvjcC/o0Jd34H1HfcHxCXDZWvAIL7WVXG8E5Hjp25o7+6BchP4Kq20/DLq+rcGsJc8+QUeC8SxYxVOleQ1uYtaCdh0SfG2YjlqL7eDNoMEmratjeU+KEauc4Wv6LuaKjho4RHCwNA623VXmNiqGPdOy2a1g8LVFjYjY6gpzOGOfmqxLJLn/9SlNO2uy2c26c9xnjDcKweWXMM7vAwdSV4TO90krnvN3OJJK7L7S8Z+/Yx90ideKmFtOrlxR3XVxrsVldhAjqnWulAsVvTWDbIYLk3TidE0d0bo0h1h2SpqUbJDwkuhM+aEg7H1KhCFk4gTZSQ3T9U5Nktk1Fx5BAFSUM5UgAzX1LfNVZ3HI0tOg94Ean0Vsta1w2y2PiJ1us+rkAe8tdncxozAt2Hf6LLNoy5g5xJ5eUkZXC3+l9eqoV7RzPxiAb3c0G+vTVaM0oyOJ90H3yLE+hCyXlo1DA640da/yU2Xkga4De4v8AqmSnbVK5xdodbbKnWYhTUbTz5mAjoDqsYVRcYQGgqliFdT0zC6eZrR26rmsS4oklBZRsEbT+c7rnpZZZn55CXHuStrjb8j028Tx8zEx0bco/mPVZHje+98zjuSdVGxul+qljPiaBuSFTpSXYR6Rxd/uXBNFRQOyl2S4HXS687ibLGBZ7gDuAV3PHM+ZtHA5wAZG0kfJcbJIxpszxHulKMCxSStcHF5GU3uXEle48OYgMSwemqAbuLfHr1C8FLZXnxPtc7L1j7L4qmDCJWTg8svzRkp8iSRi1qO0csniTEW4Vg1VVuNnNaQwHutZxuF5h9rGLZpYcMY7Ro5j7dz0UpWsmlrPOaiQzTPkkJL3EknzUVk46m6RdK8F/QaAJC++g1S9E1osdEDDKTuU4AAISHZMSAJUg3QUDH2HdCZZCQH1MhCFk4gTZQCwg3t1TkyW2UXvv06oAqPLcpBcAwg6j91RlJaMjXZs4zNe3Um3fy6K9OAWFocG21Jt1Wc6SOoDmxgXsbA6X8/RZbKIyqxolmcHZQ9+gbc2Gl1k1N2ZbBzRe7Rc6LSrI22ddwN9NeizKslrDe+Ubh/dRZeUYHEWMuoacRw/xn/ouKlkfM8vlcXOPUlWsVqHVWJSyF1w02aqV1eJwogOqczQa6po3Ttgt4A73jYaILskjCPykIY3rfVWMKpzWYnBBb3na+nVZYM2uJ6htbX8xr3OHLaN9jZY5L2s8NvorFQQamVp2DyrOE0oqcTpaci+eUfRE9pI6bfC3CU+JPbU1gMVOCLC2rl6nSwMpomsjGVjRawCWnhZDAxjQBlFgFPazLKN1pimQVtS2lpZZ36CNhcSvn/HK5+I4lPUvdmMjz9Oi9T+0zFTRYIaVrvxag2+XVeOk2OnZb4l7KcciEeaEpKRVK9KAC4StbdLoAke7K3TqgTWEZcL2GqLpo0Pqnt1Nk0JCjZNHvJdgU1u90CY+3mhF/JCQH1KhCFk4wUczrNF2k3PToqtXi+H0cgjqauKOQjMGk62S0uI0eIZm0VRHMWHxhp1CMYCTAxNO7gDfXW3yWZWFj2yHM0aB13Db0U0+L4f4omVga8XFsrrj9FWY6mrYOdQVDaqInI7Lcgu7JOWbmkZFe4MLntc/Q2cbfqud4hquTh8j9ydAbroZY6Nz3B+Ix5mkhwDXkA9rgdFj45w9UYrRuGE1ENQ6M3ewBzTbvchY6HvgtNz9PMnuLpHOd17JF08fBlQHMZU4thUD3khjXVIJJA202+aJeB8UjppZxLRymNhkMcUwc4s/mFuit6Nrkk5kabpRvZG9lPQ0k9ZVMp6aN0krzZrG7lLTRGfC3RdFwTTgPrq+QeCCE2J7lJUcF43GW3iiybPkEzcsZG+Y9D5Lo6PhyuoOFZIoXU8rqiS75o5mmNrfN2yTTwy7n6cSXZpSSdSSSus+z6iFTjgmIuIGE7dSqMnB2LBrZWCmlgd/1DJ2mNo83bLs+BMCqsLjmlqeW9spGSSJ4e0jyISvekn1I6prnc0tN/SymJ08kkro4YzLNIyONurnvdlA9SVTxKUnCZqikmgeHMsyQygMHmXbKKlmNTZ5D9oWK+0cdma0/hw+Buq5a4IXTVPBuOPqHPkjh5Lxn+8mZvKsT/Nsmu4HxhhBkFJHERdsz6loY/0N9V0SsRaalezmrBL0WtjHD1fhEMc9SIXwSnK2WGUPaT2uFlBMp1b3QOIAF1A45inyOubBMOyZhsRuqe1IwJztGoGhCTdNb1SanqnN2KBboqEISA+plHUODIHvdfKGknKLlSLPxbFcPw5gZX18VGZQQxz3AH1CSWnGeZ1s9RhfKlZPG0/wRIYZmOc3fW4tp5Lb4brJY6jEZJWvfNLS5oqxrJAxwF7DxD5rRpcT4Uim59TjkFZPYgSVM2bKDvZuwS0+LcNUb3fc+IoooHAjkc4OY0nqL7emyu22swx204LFIJa2jpH12IwyTvka3x1AuLk6aLquEZKulxOWnhqGVVO2mJjp452WLr9O3qr1NiPC0VU2qqMdgq6hoLWPmlaBHfctAFrpkWJcOR1T6k8SNkl5ZjicXs/DB7WGp9U3TazASRzVPT1oo21clFMyKeoc3MJocrCSdyTp6rpOF3zQx4g0xStjDReoa6OQNNtgG+8q0FdwtQQ8uLE21rbHwVFX4CTvduySDifBMKY72dWSFuQ5Kb7w10QPkTqAk6prMBIyKgR4liTGw1sVP9ym8b6ijaHkkdIxqdO+i1YqaHB+G8Vninq5+cxwcJKYMkcf5u+X9EyLiHBTLNVx4nNRT1Dg+eOMse3OBbQlVcX4hoBR1ZoK41lbVRcky1MrWiNnYAIrqazDUJdR5i3Vdn9nNbQ01ZUQ1MjoKqpYI4J2szFhO9uy5huHvDr/AHmjt/jhWaOGWkqoqmKqo88Tg5t5xuFJRXw7KqXOaemU2HR0rpoaeITxU+JZjTPeM0/hO19HG+tksUtM7EsR+90EsULaiN0VGwgmSXKN2jTzssSHittXOY8QpMLZTyP5krmVVnl9tweh9FKeJcJ5IgGHUfJDs4tXWkLv5s291vH8OPpz2bsuHyRV9HJXxRQU9ZWNLqVhuxpAOUO6EnrbRXaN09LimLQ4XRsnhEkZ5QkDGscW629Vyx4qw4Ur6ZmH0ronuDnCTEM3zB3BXS4bxJw3S0LYoa+ip83ieznZjmO9z1PmstP4GFnEJWuipnYth7uc2U/d6WKQSc51tz0081nNw6SHFaH2hHFHDWVTpTTMN2McGnKD0J/S6nrsc4Vro2CrxKjkMZJYWz5SD5ELmZ+K8PbC6lhw6mkpzJm/ExC58i07gomazwGLTZgjiPFbaFzWnDhUyOZEf4fM5YNrbedu6bDh01RjNRFQPo208FXKGsnGYNJAJDG9bLBdxdE5jaT2ZhwoGnMIxWWkDv5g/v5odxXTPayndhWHto49Y2srcsrXHc5+5Wsr4Pp/9LfHMMlfwxLmEET8MqrOEDbRyX6gdCvLpXBoXZcQ41LitHHh9I2goqJjsxjZVBxee7j1XIVdJLCQ5z4ZAT/5cgd/osuWjo467YVQNSUqc1vdKW6aJaU6RvRJ0S2KQ7IGwOyRIlCTMochCFk0fUyzMY4fwnG+X7VoYqrl3ycy+l1poQnng4jmv9gOFP6HSfQ/ukPAHCg3wOl+h/ddMkf7q11V9FiOVfwJws2wZgVI4nW1jt9VXn4M4VjI/wCBUtj/AHT+668iwseqqVEIkY5jjr3tol119GkvhwFbgHC8bcseFUTXA+K7CT9Lrl8aw6kjmaMOwWhLD714iSP1XrJw2CUXLAT103TBgtM6xyN+if6X9Ndl6PF30cmYZcBobf4R/dKaR+lsCof8o/uvbxgNKR/Db9EewKX4bfon+lfQ6l8PD/ukn9Cof8k/ul+6P/oND/kn917f7Apfht+iP9n6X4bfoj9K+j6l8PFaOjBz/eMDohppaI/upfuUOf8A8DoS0/8ApH917L7Apfht+iPYFL8Nv0R+l/Ravh43T0MLqqNsuC0IiLhmcYjoPqu4GD8CWAOGUd//AGOXWewKX4bfol9gUvw2/RJ3b9i7fDz/AIjw3hWDD3HB8Go5aomwHLdYfquMdSzB3hwGht/hH917n7Apfht+iPYFL8Nv0TXJa9gml6PDBSTf0Gh/yT+6cKOX+hUPzhP7r3H2BS/Db9EnsCl+G36I/Svo+pfDxnDKKJ+IwtrsDom0xd+IeUdvqqmJ0M0s8jaLC4qeAPJZymWJHS+q9y9gUvw2/RJ7Apfht+iTun7GrzwjwH2VX/2Z6X2VXf2Z6999gUvw2/RHsCl+G36LJv8Aej5/dhNfb/lnppwivt/yz19BewKX4bfoj2BS/Db9E9M/qz589j4h/ZXpRhGID/pnr6C9gUvw2/RHsCl+G36I0f6s+fvZGIf2Z6F9A+wKX4bfohIf7M2UIQgiCR/ulCEAMPRR1H8L5oQkNEJ3PqnN6IQgbLbfdCVCEzIIQhAAhCEACEIQAIQhAAhCEACEIQAIQhAAhCEACEIQAiEIQ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6" name="Picture 4" descr="http://www.jiduzhijia.com/photo/%E5%90%B4%E5%8B%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474" y="3314700"/>
            <a:ext cx="26289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52600" y="3271897"/>
            <a:ext cx="428835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復興不是人數增加、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奉獻增加、活動增加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乃是人的回轉，讓神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在人心中恢復首要地位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1465" y="2667000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復興在於禱告，且在禱告中認罪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916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" grpId="0"/>
      <p:bldP spid="38" grpId="0"/>
      <p:bldP spid="7" grpId="0"/>
      <p:bldP spid="10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2073</TotalTime>
  <Words>924</Words>
  <Application>Microsoft Office PowerPoint</Application>
  <PresentationFormat>On-screen Show (4:3)</PresentationFormat>
  <Paragraphs>105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Wingdings</vt:lpstr>
      <vt:lpstr>華康POP1體 Std W9</vt:lpstr>
      <vt:lpstr>新細明體</vt:lpstr>
      <vt:lpstr>華康宗楷體 Std W7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48</cp:revision>
  <cp:lastPrinted>2013-09-04T01:36:31Z</cp:lastPrinted>
  <dcterms:created xsi:type="dcterms:W3CDTF">2013-08-20T23:39:39Z</dcterms:created>
  <dcterms:modified xsi:type="dcterms:W3CDTF">2013-09-04T02:48:57Z</dcterms:modified>
</cp:coreProperties>
</file>