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embeddedFontLst>
    <p:embeddedFont>
      <p:font typeface="宋体" panose="02010600030101010101" pitchFamily="2" charset="-12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>
        <p:scale>
          <a:sx n="81" d="100"/>
          <a:sy n="81" d="100"/>
        </p:scale>
        <p:origin x="-840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99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0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7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43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5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2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9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6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5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1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0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34A51-0558-49DD-8FB3-BDAEA21927E2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15138-3D93-47D1-833F-93EDE3A8C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3.bp.blogspot.com/_kr_xfH0aEq4/TIUcX0P0qzI/AAAAAAAAAb0/7dVjcMlf-3c/s1600/Ruth+and+Bo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3" y="0"/>
            <a:ext cx="9155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24200" y="53340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路得記第三章</a:t>
            </a:r>
            <a:endParaRPr lang="en-US" sz="4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9927" y="1348026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『</a:t>
            </a:r>
            <a:r>
              <a:rPr lang="zh-TW" altLang="en-US" sz="50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無私真愛</a:t>
            </a:r>
            <a:r>
              <a:rPr lang="en-US" altLang="zh-TW" sz="50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</a:rPr>
              <a:t>』</a:t>
            </a:r>
            <a:endParaRPr lang="en-US" sz="5000" dirty="0">
              <a:solidFill>
                <a:srgbClr val="C0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407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申命记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亚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扪人或是摩押人不可入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耶和华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的会。他们的子孙，虽过十代，也永不可入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耶和华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的会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以弗所书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那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时你们与基督无关，在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以色列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国民以外，在所应许的诸约上是局外人。并且活在世上没有指望，没有神。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762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利未记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在你们的地收割庄稼，不可割尽田角，也不可拾取所遗落的。 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不可摘尽葡萄园的果子，也不可拾取葡萄园所掉的果子，要留给穷人和寄居的。我是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耶和华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你们的神。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5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9144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马太福音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稣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进前来，对他们说，天上，地下所有的权柄，都赐给我了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。（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And Jesus came to them and said, All authority has been given to me in heaven and on earth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希伯来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祂（耶稣基督）是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神荣耀所发的光辉，是神本体的真像，常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用祂权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能的命令托住万有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，祂洗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净了人的罪，就坐在高天至大者的右边。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627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希伯来书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何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况基督借着永远的灵，将自己无瑕无疵献给神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祂的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血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岂不更能洗净你们的心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。除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去你们的死行，使你们事奉那永生神吗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？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诗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篇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119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少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年人用什么洁净他的行为呢？是要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遵行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你的话。 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1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约翰一书二章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20 </a:t>
            </a:r>
            <a:r>
              <a:rPr lang="en-US" altLang="zh-CN" b="1" dirty="0" smtClean="0"/>
              <a:t>	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们从那圣者受了恩膏，并且知道这一切的事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/>
              <a:t>…………………………………………………………………….</a:t>
            </a:r>
          </a:p>
          <a:p>
            <a:r>
              <a:rPr lang="en-US" altLang="zh-CN" b="1" dirty="0"/>
              <a:t>27 </a:t>
            </a:r>
            <a:r>
              <a:rPr lang="en-US" altLang="zh-CN" b="1" dirty="0" smtClean="0"/>
              <a:t>	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们从主所受的恩膏，常存在你们心里，并不用人教训你们。自有主的恩膏在凡事上教训你们。这恩膏是真的，不是假的。你们要按这恩膏的教训，住在主里面。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100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762000"/>
            <a:ext cx="8229600" cy="4525963"/>
          </a:xfrm>
        </p:spPr>
        <p:txBody>
          <a:bodyPr>
            <a:noAutofit/>
          </a:bodyPr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启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示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录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们要欢喜快乐，将荣耀归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给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祂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因为羔羊婚娶的时候到了，新妇也自己预备好了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就蒙恩得穿光明洁白的细麻衣，这细麻衣就是圣徒所行的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义。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dirty="0" smtClean="0"/>
          </a:p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以弗所书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要脱去你们从前行为上的旧人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……24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并且穿上新人。这新人是照着神的形像造的，有真理的仁义，和圣洁。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2467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马太福音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20 </a:t>
            </a:r>
            <a:r>
              <a:rPr lang="en-US" altLang="zh-CN" b="1" dirty="0" smtClean="0"/>
              <a:t>	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为无论在哪里，有两三个人奉我的名聚会，那里就有我在他们中间。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5062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838200"/>
            <a:ext cx="8229600" cy="4525963"/>
          </a:xfrm>
        </p:spPr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哥林多前书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岂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不知你们的身子就是圣灵的殿吗？这圣灵是从神而来，住在你们里头的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</a:t>
            </a: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哥林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多前书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岂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不知你们是神的殿，神的灵住在你们里头吗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？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哥林多后书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就是那灵。主的灵在哪里，哪里就得以自由。</a:t>
            </a:r>
            <a:r>
              <a:rPr lang="zh-CN" altLang="en-US" dirty="0"/>
              <a:t> 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1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990600"/>
            <a:ext cx="8534400" cy="4525963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约翰福音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节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期的末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是最大之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稣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站着高声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说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若渴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了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可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以到我这里来喝。 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信我的人，就如经上所说，从他腹中要流出活水的江河来。 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耶稣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这话是指着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信祂之人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受圣灵说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那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时还没有赐下圣灵来，因为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耶稣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尚未得着荣耀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希伯来书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所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以我们只管坦然无惧地，来到施恩的宝座前，为要得怜恤，蒙恩惠作随时的帮助。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1059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耶利米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 </a:t>
            </a:r>
            <a:r>
              <a:rPr lang="en-US" altLang="zh-CN" b="1" dirty="0"/>
              <a:t>9 </a:t>
            </a:r>
            <a:r>
              <a:rPr lang="en-US" altLang="zh-CN" b="1" dirty="0" smtClean="0"/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心比万物都诡诈，坏到极处，谁能识透呢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？（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The heart is a twisted thing, not to be searched out by man: who is able to have knowledge of it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900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914400"/>
            <a:ext cx="8229600" cy="4525963"/>
          </a:xfrm>
        </p:spPr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创世记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CN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和华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神为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亚当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和他妻子用皮子作衣服给他们穿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罗马书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总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要披戴主耶稣基督，不要为肉体安排，去放纵私欲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加拉太书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们受洗归入基督的，都是披戴基督了。</a:t>
            </a:r>
            <a:r>
              <a:rPr lang="zh-CN" altLang="en-US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801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马太福音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清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心的人有福了，因为他们必得见神。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456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约翰福音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们若常在我里面，我的话也常在你们里面，凡你们所愿意的，祈求就给你们成就。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36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马太福音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们祷告的时候，不可像那假冒为善的人，爱站在会堂里和十字路口上祷告，故意叫人看见。我实在告诉你们，他们已经得了他们的赏赐。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你祷告的时候，要进你的内屋，关上门，祷告你在暗中的父，你父在暗中察看，必然报答你。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922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cripturedig.files.wordpress.com/2011/03/mp900438544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约翰三书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2 </a:t>
            </a:r>
            <a:r>
              <a:rPr lang="en-US" altLang="zh-CN" b="1" dirty="0" smtClean="0"/>
              <a:t>	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亲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爱的兄弟阿，我愿你凡事兴盛，身体健壮，正如你的灵魂兴盛一样。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7380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127</Words>
  <Application>Microsoft Office PowerPoint</Application>
  <PresentationFormat>On-screen Show (4:3)</PresentationFormat>
  <Paragraphs>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宋体</vt:lpstr>
      <vt:lpstr>華康魏碑體 Std W7</vt:lpstr>
      <vt:lpstr>華康雅藝體 Std W6</vt:lpstr>
      <vt:lpstr>Calibri</vt:lpstr>
      <vt:lpstr>新細明體</vt:lpstr>
      <vt:lpstr>Office Theme</vt:lpstr>
      <vt:lpstr>PowerPoint Presentation</vt:lpstr>
      <vt:lpstr>PowerPoint Presentation</vt:lpstr>
      <vt:lpstr>利未记19章</vt:lpstr>
      <vt:lpstr>PowerPoint Presentation</vt:lpstr>
      <vt:lpstr>PowerPoint Presentation</vt:lpstr>
      <vt:lpstr>约翰一书二章 </vt:lpstr>
      <vt:lpstr>PowerPoint Presentation</vt:lpstr>
      <vt:lpstr>马太福音18章 </vt:lpstr>
      <vt:lpstr>PowerPoint Presentation</vt:lpstr>
      <vt:lpstr>PowerPoint Presentation</vt:lpstr>
      <vt:lpstr>耶利米书17章 </vt:lpstr>
      <vt:lpstr>PowerPoint Presentation</vt:lpstr>
      <vt:lpstr>马太福音</vt:lpstr>
      <vt:lpstr>约翰福音</vt:lpstr>
      <vt:lpstr>马太福音</vt:lpstr>
      <vt:lpstr>约翰三书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Balex</cp:lastModifiedBy>
  <cp:revision>17</cp:revision>
  <dcterms:created xsi:type="dcterms:W3CDTF">2013-11-11T18:27:42Z</dcterms:created>
  <dcterms:modified xsi:type="dcterms:W3CDTF">2013-11-14T18:35:56Z</dcterms:modified>
</cp:coreProperties>
</file>