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4" r:id="rId2"/>
    <p:sldId id="257" r:id="rId3"/>
    <p:sldId id="265" r:id="rId4"/>
    <p:sldId id="266" r:id="rId5"/>
    <p:sldId id="267" r:id="rId6"/>
    <p:sldId id="268" r:id="rId7"/>
    <p:sldId id="269" r:id="rId8"/>
    <p:sldId id="258" r:id="rId9"/>
    <p:sldId id="271" r:id="rId10"/>
    <p:sldId id="270" r:id="rId11"/>
    <p:sldId id="259" r:id="rId12"/>
    <p:sldId id="260" r:id="rId13"/>
    <p:sldId id="261" r:id="rId14"/>
    <p:sldId id="272" r:id="rId15"/>
    <p:sldId id="263" r:id="rId16"/>
    <p:sldId id="262" r:id="rId17"/>
    <p:sldId id="273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Elementary Heavy SF" panose="020BE200000000000000" pitchFamily="34" charset="0"/>
      <p:bold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-112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6B20-EB17-4157-B208-7C8AC5A2CE1B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50EC6-4B2D-439F-8210-4F48DBCDE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646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6B20-EB17-4157-B208-7C8AC5A2CE1B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50EC6-4B2D-439F-8210-4F48DBCDE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51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6B20-EB17-4157-B208-7C8AC5A2CE1B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50EC6-4B2D-439F-8210-4F48DBCDE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562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6B20-EB17-4157-B208-7C8AC5A2CE1B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50EC6-4B2D-439F-8210-4F48DBCDE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46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6B20-EB17-4157-B208-7C8AC5A2CE1B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50EC6-4B2D-439F-8210-4F48DBCDE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96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6B20-EB17-4157-B208-7C8AC5A2CE1B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50EC6-4B2D-439F-8210-4F48DBCDE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241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6B20-EB17-4157-B208-7C8AC5A2CE1B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50EC6-4B2D-439F-8210-4F48DBCDE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35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6B20-EB17-4157-B208-7C8AC5A2CE1B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50EC6-4B2D-439F-8210-4F48DBCDE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823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6B20-EB17-4157-B208-7C8AC5A2CE1B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50EC6-4B2D-439F-8210-4F48DBCDE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511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6B20-EB17-4157-B208-7C8AC5A2CE1B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50EC6-4B2D-439F-8210-4F48DBCDE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746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6B20-EB17-4157-B208-7C8AC5A2CE1B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50EC6-4B2D-439F-8210-4F48DBCDE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298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76B20-EB17-4157-B208-7C8AC5A2CE1B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0EC6-4B2D-439F-8210-4F48DBCDE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319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ospelobsessed.files.wordpress.com/2012/05/ruth-ppslid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000" y="381000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新綜藝體 Std W7" pitchFamily="82" charset="-120"/>
                <a:ea typeface="華康新綜藝體 Std W7" pitchFamily="82" charset="-120"/>
              </a:rPr>
              <a:t>路得記第四章</a:t>
            </a:r>
            <a:endParaRPr lang="en-US" sz="4000" dirty="0">
              <a:solidFill>
                <a:srgbClr val="C00000"/>
              </a:solidFill>
              <a:latin typeface="華康新綜藝體 Std W7" pitchFamily="82" charset="-120"/>
              <a:ea typeface="華康新綜藝體 Std W7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52800" y="4953000"/>
            <a:ext cx="403187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新綜藝體 Std W7" pitchFamily="82" charset="-120"/>
                <a:ea typeface="華康新綜藝體 Std W7" pitchFamily="82" charset="-120"/>
              </a:rPr>
              <a:t>『</a:t>
            </a:r>
            <a:r>
              <a:rPr lang="zh-TW" altLang="en-US" sz="5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新綜藝體 Std W7" pitchFamily="82" charset="-120"/>
                <a:ea typeface="華康新綜藝體 Std W7" pitchFamily="82" charset="-120"/>
              </a:rPr>
              <a:t>偉大救贖</a:t>
            </a:r>
            <a:r>
              <a:rPr lang="en-US" altLang="zh-TW" sz="5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新綜藝體 Std W7" pitchFamily="82" charset="-120"/>
                <a:ea typeface="華康新綜藝體 Std W7" pitchFamily="82" charset="-120"/>
              </a:rPr>
              <a:t>』</a:t>
            </a:r>
            <a:endParaRPr lang="en-US" sz="5000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新綜藝體 Std W7" pitchFamily="82" charset="-120"/>
              <a:ea typeface="華康新綜藝體 Std W7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1015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lockofweasels.com/wp-content/uploads/2013/01/the-gleaners-jean-francois-mil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accent3">
              <a:lumMod val="20000"/>
              <a:lumOff val="8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253425"/>
            <a:ext cx="89153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華康雅藝體 Std W6" pitchFamily="82" charset="-120"/>
                <a:ea typeface="華康雅藝體 Std W6" pitchFamily="82" charset="-120"/>
              </a:rPr>
              <a:t>「三個葬禮作開始，以一個婚禮作結束」</a:t>
            </a:r>
            <a:endParaRPr lang="en-US" altLang="zh-TW" sz="32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dirty="0" smtClean="0">
                <a:latin typeface="華康雅藝體 Std W6" pitchFamily="82" charset="-120"/>
                <a:ea typeface="華康雅藝體 Std W6" pitchFamily="82" charset="-120"/>
              </a:rPr>
              <a:t>                                          </a:t>
            </a:r>
            <a:r>
              <a:rPr lang="zh-TW" altLang="en-US" sz="3200" dirty="0" smtClean="0">
                <a:latin typeface="華康宗楷體 Std W7"/>
                <a:ea typeface="華康宗楷體 Std W7"/>
              </a:rPr>
              <a:t>～</a:t>
            </a:r>
            <a:r>
              <a:rPr lang="en-US" altLang="zh-TW" sz="2800" dirty="0" smtClean="0">
                <a:latin typeface="華康宗楷體 Std W7"/>
                <a:ea typeface="華康宗楷體 Std W7"/>
              </a:rPr>
              <a:t>Warren </a:t>
            </a:r>
            <a:r>
              <a:rPr lang="en-US" altLang="zh-TW" sz="2800" dirty="0" err="1" smtClean="0">
                <a:latin typeface="華康宗楷體 Std W7"/>
                <a:ea typeface="華康宗楷體 Std W7"/>
              </a:rPr>
              <a:t>Wiersbe</a:t>
            </a:r>
            <a:endParaRPr lang="en-US" altLang="zh-TW" sz="2800" dirty="0" smtClean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1295400"/>
            <a:ext cx="8915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「一宿雖然有哭泣，到了早晨便必歡呼」</a:t>
            </a:r>
            <a:r>
              <a:rPr lang="en-US" altLang="zh-TW" sz="28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28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詩</a:t>
            </a:r>
            <a:r>
              <a:rPr lang="en-US" altLang="zh-TW" sz="28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30:5)</a:t>
            </a:r>
            <a:r>
              <a:rPr lang="zh-TW" altLang="en-US" sz="3200" dirty="0" smtClean="0">
                <a:latin typeface="華康雅藝體 Std W6" pitchFamily="82" charset="-120"/>
                <a:ea typeface="華康雅藝體 Std W6" pitchFamily="82" charset="-120"/>
              </a:rPr>
              <a:t>                  </a:t>
            </a:r>
            <a:endParaRPr lang="en-US" altLang="zh-TW" sz="2800" dirty="0" smtClean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1982522"/>
            <a:ext cx="89153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“God still writes the last chapter of life”</a:t>
            </a: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 「生命最後的一章仍然由上帝編寫的」</a:t>
            </a:r>
            <a:endParaRPr lang="en-US" altLang="zh-TW" sz="2800" dirty="0" smtClean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3189665"/>
            <a:ext cx="6324600" cy="23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400"/>
              </a:lnSpc>
            </a:pP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第一章 ─ </a:t>
            </a:r>
            <a:r>
              <a:rPr lang="en-US" altLang="zh-TW" sz="3200" dirty="0" smtClean="0">
                <a:latin typeface="華康雅藝體 Std W6" pitchFamily="82" charset="-120"/>
                <a:ea typeface="華康雅藝體 Std W6" pitchFamily="82" charset="-120"/>
              </a:rPr>
              <a:t>『</a:t>
            </a:r>
            <a:r>
              <a:rPr lang="zh-TW" altLang="en-US" sz="3200" dirty="0" smtClean="0">
                <a:latin typeface="華康雅藝體 Std W6" pitchFamily="82" charset="-120"/>
                <a:ea typeface="華康雅藝體 Std W6" pitchFamily="82" charset="-120"/>
              </a:rPr>
              <a:t>抉擇</a:t>
            </a:r>
            <a:r>
              <a:rPr lang="en-US" altLang="zh-TW" sz="3200" dirty="0" smtClean="0">
                <a:latin typeface="華康雅藝體 Std W6" pitchFamily="82" charset="-120"/>
                <a:ea typeface="華康雅藝體 Std W6" pitchFamily="82" charset="-120"/>
              </a:rPr>
              <a:t>』</a:t>
            </a:r>
          </a:p>
          <a:p>
            <a:pPr>
              <a:lnSpc>
                <a:spcPts val="4400"/>
              </a:lnSpc>
            </a:pP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第二章 </a:t>
            </a:r>
            <a:r>
              <a:rPr lang="zh-TW" altLang="en-US" sz="32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─ </a:t>
            </a:r>
            <a:r>
              <a:rPr lang="en-US" altLang="zh-TW" sz="3200" dirty="0" smtClean="0">
                <a:latin typeface="華康雅藝體 Std W6" pitchFamily="82" charset="-120"/>
                <a:ea typeface="華康雅藝體 Std W6" pitchFamily="82" charset="-120"/>
              </a:rPr>
              <a:t>『</a:t>
            </a:r>
            <a:r>
              <a:rPr lang="zh-TW" altLang="en-US" sz="3200" dirty="0" smtClean="0">
                <a:latin typeface="華康雅藝體 Std W6" pitchFamily="82" charset="-120"/>
                <a:ea typeface="華康雅藝體 Std W6" pitchFamily="82" charset="-120"/>
              </a:rPr>
              <a:t>恩典</a:t>
            </a:r>
            <a:r>
              <a:rPr lang="en-US" altLang="zh-TW" sz="3200" dirty="0" smtClean="0">
                <a:latin typeface="華康雅藝體 Std W6" pitchFamily="82" charset="-120"/>
                <a:ea typeface="華康雅藝體 Std W6" pitchFamily="82" charset="-120"/>
              </a:rPr>
              <a:t>』</a:t>
            </a:r>
          </a:p>
          <a:p>
            <a:pPr>
              <a:lnSpc>
                <a:spcPts val="4400"/>
              </a:lnSpc>
            </a:pP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第三章 </a:t>
            </a:r>
            <a:r>
              <a:rPr lang="zh-TW" altLang="en-US" sz="32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─ </a:t>
            </a:r>
            <a:r>
              <a:rPr lang="en-US" altLang="zh-TW" sz="3200" dirty="0" smtClean="0">
                <a:latin typeface="華康雅藝體 Std W6" pitchFamily="82" charset="-120"/>
                <a:ea typeface="華康雅藝體 Std W6" pitchFamily="82" charset="-120"/>
              </a:rPr>
              <a:t>『</a:t>
            </a:r>
            <a:r>
              <a:rPr lang="zh-TW" altLang="en-US" sz="3200" dirty="0" smtClean="0">
                <a:latin typeface="華康雅藝體 Std W6" pitchFamily="82" charset="-120"/>
                <a:ea typeface="華康雅藝體 Std W6" pitchFamily="82" charset="-120"/>
              </a:rPr>
              <a:t>真愛</a:t>
            </a:r>
            <a:r>
              <a:rPr lang="en-US" altLang="zh-TW" sz="3200" dirty="0" smtClean="0">
                <a:latin typeface="華康雅藝體 Std W6" pitchFamily="82" charset="-120"/>
                <a:ea typeface="華康雅藝體 Std W6" pitchFamily="82" charset="-120"/>
              </a:rPr>
              <a:t>』</a:t>
            </a:r>
            <a:endParaRPr lang="en-US" altLang="zh-TW" sz="3200" dirty="0">
              <a:latin typeface="華康雅藝體 Std W6" pitchFamily="82" charset="-120"/>
              <a:ea typeface="華康雅藝體 Std W6" pitchFamily="82" charset="-120"/>
            </a:endParaRPr>
          </a:p>
          <a:p>
            <a:pPr>
              <a:lnSpc>
                <a:spcPts val="4400"/>
              </a:lnSpc>
            </a:pP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第四章 </a:t>
            </a:r>
            <a:r>
              <a:rPr lang="zh-TW" altLang="en-US" sz="32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─ </a:t>
            </a:r>
            <a:r>
              <a:rPr lang="en-US" altLang="zh-TW" sz="3200" dirty="0" smtClean="0">
                <a:latin typeface="華康雅藝體 Std W6" pitchFamily="82" charset="-120"/>
                <a:ea typeface="華康雅藝體 Std W6" pitchFamily="82" charset="-120"/>
              </a:rPr>
              <a:t>『</a:t>
            </a:r>
            <a:r>
              <a:rPr lang="zh-TW" altLang="en-US" sz="3200" dirty="0" smtClean="0">
                <a:latin typeface="華康雅藝體 Std W6" pitchFamily="82" charset="-120"/>
                <a:ea typeface="華康雅藝體 Std W6" pitchFamily="82" charset="-120"/>
              </a:rPr>
              <a:t>救贖</a:t>
            </a:r>
            <a:r>
              <a:rPr lang="en-US" altLang="zh-TW" sz="3200" dirty="0" smtClean="0">
                <a:latin typeface="華康雅藝體 Std W6" pitchFamily="82" charset="-120"/>
                <a:ea typeface="華康雅藝體 Std W6" pitchFamily="82" charset="-120"/>
              </a:rPr>
              <a:t>』</a:t>
            </a:r>
            <a:endParaRPr lang="en-US" altLang="zh-TW" sz="32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19600" y="3505200"/>
            <a:ext cx="410881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正確抉擇帶來了恩典</a:t>
            </a:r>
            <a:endParaRPr lang="en-US" sz="34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19600" y="4495800"/>
            <a:ext cx="410881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偉大救贖乃基於真愛</a:t>
            </a:r>
            <a:endParaRPr lang="en-US" sz="34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530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4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news.uns.purdue.edu/images/2010/sullenberger-huds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976"/>
            <a:ext cx="9144000" cy="687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blogs.villagevoice.com/dailymusto/Images/sully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9"/>
          <a:stretch/>
        </p:blipFill>
        <p:spPr bwMode="auto">
          <a:xfrm>
            <a:off x="6019800" y="152400"/>
            <a:ext cx="2971800" cy="369169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34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chojin.com/history/sonta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990600"/>
            <a:ext cx="2857500" cy="420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examiner.com/images/blog/EXID19027/images/Rashb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52400"/>
            <a:ext cx="2590800" cy="375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3.bp.blogspot.com/_O9R67JIvmdc/TTDVZ2lFohI/AAAAAAAAOww/_G7lnxm9mc0/s1600/Jim+Jon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138" y="593588"/>
            <a:ext cx="2329461" cy="350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8" descr="data:image/jpeg;base64,/9j/4AAQSkZJRgABAQAAAQABAAD/2wCEAAkGBhQSERUUExMWFBUVGBoXGBgYFxgYFRcXFxYXGBcYFxcXHCYeGhwlGhoXHy8gJCcpLCwsFx4xNTAqNSYrLCkBCQoKDgwOGg8PGiwkHyQsLCwsLCwsLCwsLCwsKSwpLCwsKSwsLCwsKSksKSwsKSwsLCwsKSwpKSwsKSksLCwsKf/AABEIAMIBAwMBIgACEQEDEQH/xAAcAAABBQEBAQAAAAAAAAAAAAAEAAECAwUGBwj/xABAEAABAwIDBQYEBAQEBgMAAAABAAIRAyEEEjEFQVFhcQYTIoGRoTJCscEUUuHwI3LR8QcVkrJDU2KCosIzNPL/xAAaAQADAQEBAQAAAAAAAAAAAAABAgMEAAUG/8QAKBEAAgICAgIDAAIBBQAAAAAAAAECEQMhEjEEQRMiURRhMgVCkaHB/9oADAMBAAIRAxEAPwDLoYh9RxNov/TyWlQIzBoiRrrci5PRYuCxGVuQmziBMTlaPuSrqeJAcDJN9dJEry2jff6btbHVGtzfnaZneNyc1g5k2DiBzkbx6RdZm0sfmGWfhsBGk8fZU4bGAAeYncZE2S06O0hn43+E9p0c4ieWdXd+05hGUN0FvT7wsTE7Ra3wl0+LNc343UDtEPPhc294BVeDronyV1Zo1agcWjUEx+qZ1No8MnnNiTuQtPEbx68JUWYwZ4nSDPMb5XUxgyq5wALmnLIDZ3xMfdaOAc4nM4Zc2puXcg0bkAMRnPidma3QTEu3kngiKW0DmOeLcDbWPOyRjIfaWBh0NYBGjiZc6d5nRADMSQXNAnQ/ZEYrGmqZsIECd+5CkHKDYD0MrlYX2IOENaSb6ROumiHccpy6HRWUnsb4idNB56oOtVLnm8ymSAzVpOdThrnQDdvK51VeOxWbKAepk70E+sSdOSspP1m/Hkla3ZSL9FLXZSYSFUgnkno0DVJbTY+oRqGtJjqQEvwz5d/DqeGJ8BMfzQLJg0xn4k+/0QtasSTbVVV8W0WuNdx80VgNn1KwzU2EsLsgNgM2UmL74CNJK2LtsVJp1m9o/qre8AMA5rdL8FZV2JVZLnsIaNfE074iAZ1Qwo3s3XmPuUumFvj2GHObiGgxMW91FjyC0Tra95uovqENiD7eyLbgnNbmLHCBJ3uHPKLhCn+C8l+mxhntBEDdYe3oqtrY4MENEH1koF+LLal21DENgNOaToDAkeaue17jOUtyCSCRnbO8t1hKoPuhudezJ25i3uc0uboB4eO+4WXiqvjALZtMW13jotXG0CagIBjjZB4vBQcwYT5jz3qkdUK3/ZnF8T4d/wBtFc6oGEOGsW/mROGw5ecoYS4ybadfceqc7Nexrn93PGYsNAY4ym5L2FJ1aJ4XatRxymBfdZaWI2mafMxv0KxsS/8ADnJUGWoIJB1uJEpU9rsIIc5t997dErje0hkWtwOfxOEOdcp0/wDmdL/mBJdcg8Da29QOcFsgaaQIF490IxpPIzrdW4ipngEkECwOom5Kc4QxroJPG2kQujpUyD27RI1omPmFxz3rnNqbSc17qbSWtnzK3hTc0S4OHCQQsna+AdUcHU2lxuDGvL7q2HipbI5k3HRhl6nRqkEOGo9FtbC7P968tqlzIIEaHmb+Wi2sT2XpUGvNnuggZhYc44q+TyYRfEli8TJP7GPhcYHi1uI4dFax4AsLn2UqeGyeEiCANN8jeUi/KPvHLmszab0aEmlsua7joOHGOCs7yW9D5+SAp4uCTeSOluaJo15tERfru9UJQaR0Zpug7C0c1SmALF4Eb7keio2tQyPqMGgeY32JsETs9obWonNJLwYtOu8hC7SLe+qjMficbaSHH4gVNPZZoDo15EbxYT9laaINvhMa81Vi3NbwM74jzQ/49xAMqig5K0Sc1HTDaj7Hxbh+7KYcIuSOZ/RBYbEgjdI3R7oos0BgB0CeE2n7pJKuy0He0dvsrE08Js+lVLD4wHOj4nPeee+PQBZmN7eM/DltOi7O+c4IkXO4ze3os7tVjqReylQENpAgnNII+Wx6k+awgFDj7Z68MalGjP2nWdVeXBrgOBMxxg8OS6DYW16NKjTa4uDmh5P8M/E4tAGYG4yg7rSszu0xYqSkpR4sVeNxd2a20u0VN1MtaXXc2Ya7QHNv3yAPNZbNqNbq4n/tdPrCpyqktRglFUiOXxVN22dNgNt4Zol1SXneWPhvTw+6fEdq6LqYhxEuEtIdmaM0OIH8swfPfC5jIoFqqp6oh/CV3Ztt7SMdiHutTY57YMmAzMXvaQOJj1K2cN2vw0ul4GW0lpBi4lh1d+7LjA2NyYJlOjpeEn7Oj2rtOjnLmVWeK5jSd8A6cfNAO2nT/Ow23kH3WW5qq7pJpg/hf2bux9o08znGqAA0NAJAnM4k7/8ApatLHbQo5QDWYA9zAbh3hzAukNOllyJopnUVKUIuXI0wwOMeJXtrEtq4t7pBYXm7bDLujNMbl0nZ52Da8OeWNtIDiCMwAE77m5WB3CY4ccFSUk1QF4zTs9SO2cJvfhyePhPukvK+5HAJ1Pgv0twl/R3eL2vTcabnsPdtILjAaSDuZBnhdG47thSOHc1uFyHRpIBLdzjLRMjcZWHsfZLawzSW0x8pu6Ru9VHG0HUzABezNMg3iZI6p2ot0eNGkrCNoYqm6m095JGjfFJ3QUJSe5oEsMamDleOl7jkVRg3sdI8RykFsxA4zGqNNbN6rRHEmtmWeXi/qTp45riADfXxCHTunj1Cq2rjy8QbHmhNpUpmDlKhgq9R7XQA51MEulwkAD4hNz5JJYeO0WxeS3plJeQ0T+wrabKlSm9rQDlA+YfCJkQd/wB1Cm9hgkWPO86wk55aZa4gEicvxQic9gOHcJgEz0JKMonxNhrheMx9wBorO9yPDoEaSOvzfRaFDFCoWMdla3xEXiSd0zHPjZGc3+DQwwSuyl+MFN7H72mW2m/BRxdQl7iNSZIi4LjN+SCxzyKjx4iGm0aAbijNjuZVJ70FsxD2wItFx1upuNKwqdujM2qXEtNzqI902y6JeCXOFNrZ1E6cVoPcGuyOflioYfIMHQEiNJAlLC1nU3OY4AOdrOhm8g6EcCEzlJR0GGOLn9i3ZeyHVqhbngNbnDshAMm2sHmrhsl9R7qOdoc25JmDHCASrcHtpgqvNUOcGsAbke6mQQRqdSIWlsOmC6pUzZg4mLl0AAmC466t9Fly5JRVs14cKc6XRzeK2eaDi1z2uMXibcjICpa5F7aqzWdygegAKAC5fZWz1Y/XSLSQo5hCIw+GDmk7wdNJG8TuRdHEBjHOIYG6AC5PGSdUrYssu6MdzlWSnddX4ChmcbSANPYe6r0rA5FAUSVoVsKxrXkkn5WbjI1PqssvXRdg5EwUrKAP7hHYfZpdGaWj3XOkBzSA3KMqyqPEQLgHVVEooayYTQoZk6FDc0SlRc5KVBy6hrF3gSVcpJhLZ1fZ/ahzlmjXS4cQUTji8OdlBLZ91g4BpNYw7LEmdfZaNTGVjaG9Z+3FNOC5Wj59SdbAmiA7i531Mf1WhTdAtuWTiMzYB1GvqjmVJC3JaR5kncmPi8RYyhdl1wKzTMfITydYH1i6srNPmsmqIcRpEI8bVA5U7D9pYeSXySbT1sCUTRGRu5xIuRf0Kya+LHdBo43vw19SmwFR07y3fwCnGGtmmeTejSeBqBru3TzQbmgGYy/ynnebIulUzTFyP3vQWIBDhOh0HBMlsW7Qq9PNf1VlPEd20aG+irw7gTBMeU8roTEO8XRK426GU6Viq1s31U6GPcBlMOaNzrxzadW+SDc66clV4qqJ832X0qpYQ5p8Q435GRvBXoPZ2sDhg5zWtzNmGiBLnQT1ytBXmveLuKW0qTcMGMqAuDABZ2bSDqA3eRKwebC4pHqf6bL7u2YmJrFzifzEn1uqg5NUKek4iCOKSqR69mpQwxAFwCdWm8N6cVRtNw0BNt0QAOSuw8MMvc2T5u9UJj7kHPm18lFf5E+5FOGp53Bpm/ASfRaLGCMrJZc5nG7rQI5X+iAweUOlzi2OGqOlo8DzEeKZ3kz5oz7OlZLadXu6YDWiLtk68DA58VgFbO0aZqgPac1tN/ULHIvH7lPj6AmG4Wm4NzhwbuM/ZFtkts43sXO4cgmADGAEiG621PVDCqarXDeLgfZL3snduwZ1t881U5yvxLcoaNDcnz/sraBYwB5Mk6Dh+qf1ZdzpD4PA2l9hw49eCjjcQHFoAEDgoDazpJi3v6oilVp1PiEHiLH9UjtO2Im07ZnkJOCljMMaboN94PEKhzpVOy6loUFJMCkmoFm3gaJZW1BBGoFiCLf2WiIB1tKw2Y9zWgC3lrHNFN2i+1wQ4x8N+d1RwbZ4DlGKZDaJEyjaEQs3FGd6LoVPCFsrR5t7CMRpuWDiBLzedFsVC3z5rJJh7p5IxOYNiKcQOX3V+Fq5abiSbnSVDE0yRP7uojDFr2g7/MLmFB+FpeG/6yqMXRm839+QRJaf3p6aqirRJ0H74pRwWi6Sb7hP1UsTcg8lPBMAJaeP70UdpDxi+7oj7O9AdU2SyWTlpKrLSCnFLsHhHVXtptEue4NHUldRt3ZPcVgzw2YPh0k9brK7I4Zz8XSyicpzHhA1v7ea6PtjjM2Jc0gDI0NsZnfJMCdfZYfIb5JHr/6dFbbObeEwTvKgConrFigdU8FQzIBsQ1TOMlRJUQiCy5tRw0JCre4kyTJ90pTCFx1IepULtSSlQq5TKgSotfdGtC0i/E1czpVUJAp0OhqRGFOm8tMjVM1QeUBkW4nFF8Tu0QrnKUqFYopehWVF37lJCuxjgYDiBwlJaPjZ57zqzq8Pg2uqMa6cs+LiBaSB9lZXoCmMouMxg8d39EXtLGgy+mMrc0ZokuEfFx1QdfF5gPyjllN94C7HbaPMzSVMCeb/AL9FKnXiyZ/ESR5IevEzEQtZiNMPtuWbjJDuAPBE0HC2oTYxukbj5rloIHWacv7ko3CnOGuBywIOpEhVBsfZTwbZLm8DnH0PulkNELIj5h9FS8OI0jqURLQ0mII9dVRVxFikHM+oSCC0zHuNU21HzlveJVld95E3ANuYuqMSAMtw6x8rxHtPmmT2dWmCNrwb2RTa8iEI++4JqNRzHAtMwZE7iNOqoxUdX2ZxAouL6bmufUaBlcCALzEg6zC6U7Ywr604ltI1Kbd3iaSTN5AmPuvMBVqZyQbkybACTwGgTv7yxcSY5yQFjngcnbZvx+UoRqKOp26MO6sX0MsZmnKTlYQYB0iGz6XR2ysLQqYmqWNBpMpTHiLe8cYtnPGYngue/BuZS7x+Ut7w0za4OXMD0IReCpkWY4sDozZTAcAZEqMoV7Lxzt+jpGbLoSGmncjUvIMixFrTmBnh9KK3Z+gTYVB0cD/uAWditr1qdQU2vkBoJzta+56jgApDblQAucymWga5S0/+JCXiu/8A0KzTX+7/AKLX9mGOnJUIN7OA1AkiRa4iFl7R2T3RaM0lzA+DaJOmtytCpt4to973bQ0gWBJINQ631Iy7+XBZeK2331bO1pAhsA3IDBHTVMosePkPltkP8vcBJgTxMIarSLTB/TijdrY1jy05rCxMGAU2J2jTcMrSDDSAdJmBHvzTKBpeZVpgtTCvABLSARIJFiDoQhyDN13dWq34W92cjAzi7RrhA03OP/b0VPfOl2fQG3gBbF7glpmbGZ3oU/RH+Sva/wCDj2hIldZWFMtJLKToE/CB1nKRCErbMokXHdzl46vaDBncNd1ieCXi7plV5UK0c2XKpxWvt/YhZUDKIktpCo+SN5ib6DT1XPnNmy2J0teehRiuStDvMkEZlTXei8Ts2oxmYxEAwHXE6IGtRfkLsrsosTFgU8VYs8iSZV3NPe4z0SVEFJaOJ5XM7naBzYeehQLmEtB5DroFv4jYhZQcx2Y1BADW3a69ueicdjcSWyMpOuUnK7S+tvdSx5Ir2Sy45PpHNVGkXtCpe4GxKIxWJyOLXNIc0kOHAixVAxrTbRbEYXoWGeR+7Ih5kbv0QNerlILbq+m5zrZ2idwBJHE8OPouk6Q0U30V/irwdRxUu78QJJgggwYudNOcJ8HTLjYF7ibQJJHkqcdi7lsEEWINog6JXvoZaZqZPABmt0H3VdSIiYlN+FaWgxunU/1Wa3Dgk9UEhrNKrhxlYQCZEWE3BjXTgs3GYYMyGbvBJHC5HDkup7MY5tJjqbqYcHOvMcABqje2ewO8Z37HAd2y7Y+IAzYjqofJU+LLfHcLR5+XWTFPmPBQqVSNWlajOTw7of1Rxas6mZvouu7HY+nRa81KQqOzCHGCQI0EiyjllxVlcUeTo1to7A7yg9gBbnc2s3QeLJlLem9Zuxtj1qJl7Zg2i45aajkulf2oouFw5p6T9FGltakbh/kQQvMeSaVUekoRuwZ9BxMlgqF05nluUNO4318lnUNhPBuGuH5XEkemi6T8exwsR6hRCRZJB4oAxGy2OphrmNA0ygWtOXpErFf2c7u9Iukc9RwXWVdNEERdGORhcEc/W7Puc2CTDtWk2B3EQFXi+xjS092b8DofOF0kqQaqfLIX40cpgOyPgd3ln/KQTDekQSVPB7FxFO3ey3cWucD5gldQWpzT5LpZW+wxxpdGdXw74vVA0+NrXj/yQ+GweIvNSm4EzmDbkzqTOoFhwWy5o4SEIdnES6kcjuHyk8CEiyNDSjYFtLZeIdWdVYaXjaGFpzRlA06TfyXMYzYNaiJdTaQJdLXaR6FdlQ22GnLWYabuOrT57kL2lqB1BxBnwuuLjQJ4TadUdJ6s5Z+KqPogNovcI1DZGXTdvi0oDaWMIotpQdc15BECAIXbdjv/AK7eg+pXHdsNq99XMfCzwjqNfdaMe51XRHJP6dmJn5JKGZJbKMdn003D30v0SFLkjqcpOBGsLwFI9Jo817c7NHftcB8TJdzIMT6Lkn4YXsu//wARHfxKUGPA73cFxdQQSF7fjt/GjyM6SmzJqYUcEsJhpq0wBMvaAePiCMqsso0pa9rjHhc13oQVofRBdnrDKYb8LQOgheNbcpZcRWHCo/8A3FerdoO0IoiGkZyJHIayV5HisQaj3PcZLiSepK8/xVK22b/IqkjQ2XWmk7/p+h0VOHaSBEX/AKoOninNBDdHWjnuWnQGUAfuYW0y0Tw9SC4cIW1hdrRRq03XDmODepEQsigbnqi2UC5rnACGRN733rNNJs2Y19TApU1TjKcbkdTcJ9fqhcYZctaMjQqFOVpYCwPX7ITDiEZh22txUcvRbCtl5eno1r6Id5UqTlncTVew/vlIVyN58kEXK1pMWU3Eaw0bRfuefqk3bFQHcfJBuMBUsXcUG2aw28ZuweRRLNvMO4hYLgqnLvjizuTOxr4mGZgCRE21hC4ftFTJAdLeui578Y+AA50AbpQznySSUnxL2Hn+HdHW11axluS4nCbeq0bA5hwP2W7gu1zDZ4LD6tU5YmuhlNM162HDgQWhw4ESsLE7BaGVGsloe0iCSQJ4AroaGKDhLSCOI0UnJE2mc0mczsui+hhnh2rGugjQxJBXmdV0kr1DtpiQzCugGXnJ0m59h7ry5+q9HxtpyZkzapDJJwkteiB9VAAX4KJZKWZQ7xfMxbPXkcD/AIht/isv/wAPy+Iriy+06kWXR9tMcH4l4B+GG+bRcesrlXVCHWK+gwKsaPFzO5stzA71W8WRAdbSeg/RVOaAdT9vSFYgTxuLJplxMkiJPos/AbLfV0FuKWOfDABx9QtPYdb+FPCb+cqK+sXRpb5NX+GZX2dlqhk8yUa9huTu9E1Cl3tV50iB7SVbVpZRFzPWdUzegJbDNhYPvKzGkZgSMwv8O+eS7LamxppFlFrGExNokDcSPJWdl9gihTl3/wAjozHhwaOi1azV5eTLctHpQhUTxeoSHHiJQzfG660K1DxuJ/MeuqDpjxdV6yejzH2EUcO4va0ES5wb/qML1fB9n6TaTWZGuDRElok8SSvN9gUM+Kogn/iN9r/Zeu0wsHlzaaSNvjJU2c1iOylBxs0t/lJ+6Aq9jW/LUPmB9l1TvdReFlWSS9l+KOJqdk6o0yu84Puhn7Gqt+R3lf6LvXAJgLI/LI7ieeVKJGoI8oVPdwvRKlAHcD5LPxWyqZPwN8hH0RWYPDRxeirqNhdBtnZDGU8zZBnjK5us/SCrxlfRNqiHeFplpII0IUK1ZzzJN/JVvdKgTzTgJFypdVUnOMIV7imQjNLAbVfScHMMjeNx6rsdldoKda0hrt7T9uK88zKbKhCSeNSCpNHpu1Nk08RTyVGyNbGCDxBXl7ezTn161Jh8VPMWtPxPAO7nluuj2b2uqMgO/iAcTB9VrMr4TF1GVCTTrMggg5XWvE6OCSEpYrT6HcYzK8L2HpZG52nPAzX3xdJdW4dPdJZ/ln+j8EdW4RPiQWMxYpse4u+EF3oJR9Vtuf8ARcr21cW4YifjIb5an6KeKPKSQ8/rFs89xj8xLiZJJN9b3WfUYJH9UZUB468rIGrT8QjWV7y0eHINoUrflPNx+gUjVubyOO7oFWKRjUGN2v6Jg3Md5EeXSyJxmbUqAuEc0TsesCxzS4NgzfmP0VGJweaep5R0RXZ/syaznDxWE/Bn3xuIUnKKWzQscm7RLD4eu1pqMoOfScScwBO+N08ETsbarHV6ZrNy0mmTll0n5cw1iV6J2W2e+lR7t4lrPhOUtMG5BB4HfzRWK7L4Z5JNJknUgQT1jXzWKXkraaNK8d6aYXSqggEGQbg7oPBO9Sw+EDGhrR4QIHIcE1SkVgvZtSPH8bgz3j7k3dujQnnwug20Tmt6f1XVbToOo135XNdULy4kwYY7RsOtJkzyhYO0NjVXPc6iJA1ayPBe03uNdOC9mORNHlyg0zU7G4LNi2kg/wAMF5JG+IHuV6awWXl2xNs1KJj4TaQ8EZiBeLSvR9jbUbXph7QQCSCCIII1CweVbly9Gzx6SocsVdXRaJwwIVTsMFm5IvxYE1O9qKZhwmfQQ5B4MEZooFGnDiFT+HugFRZkbVwWek4b9y8+xMAr1r8OIXE9ruzpaTVaPCfijcePRacM10yWSD7ORN96rc9TdS5KNSlBvrvGi2EKZA1JsqT1VjwqsqKAxOcoCopFigRxRQCYeradTnCoBVjCgwo26Haaq1oaH2CSxw4JlPhH8KWz6LK4ftzicz205s0Sep/Qe67WoYC4btpg8jKmJzg3aMkcYb8U+eiy+NSnsbyLcNHIVmweQWbXIzsj8yJ/zdhN5b1uED+Ka6s2Li/GF7R4/bNN1PSL/vTVJz7XMHeP7K6uwNFmedz90HBJ0nyJI62RD0QbcnqvTux+zxTwzTvqeI/b2XnezMD3ldlPTO4A8p1PsvYKFIAAAAACB0Gi8zytaPU8f/GyQaE7fVWZOiaFio1WJo80nMCdlrKWRJQxkbQ2HSqnM5sO4izvVV4fZjGTlJk7ySdNy16m9UOZKrb6JNK7AxgWa5RPHT6IulSa3SycMspByWmw6RMHmqwdUpTsau4h5EIUqTLpOKWaEFEPIdzAqwxXB90g8bgu4h5DBg4qjFUGuaQQINjKve6FVUKaheR552k7Kd3NSldm9upb04hcnUPOV7LVYCuV252NY7M6icrjfIfhPTgtGPJ6ZGUfaPPyQq3aImtRIJEaGCh3BaiJSQmPVWlVPCKAMIUgqynywuaDZPvE6gEyNBs907V1jmawGG5c0cSSRf090AexlPE4Zjj3jyXVC5rHsYGimYHxU3TYzu1CO7Q0S+s1rRJLOMfM6TJ4C/QFPsrF1qLYFMGWvZ4nNsHElwuJBEOsTHgfI8JjN46rbQczvRzb/wDCjDPficlWsWUnUW04NO+emHvJdlh0OlsACImShz/hTRYXkPrVclJr8jS1r8763dxmFNwgN8Vm79y6nB46qw1MtNskw4FzgQe6IiKbmiRuJEhxsZUsVjX1GuDqdPK5gZAe8l2V3fgtJzE3LWieLQtnyaMvBWYGH/w8p1KuHae+pNqsrOc1zmmoHUiGsy/whIMyZGg5Erme13ZYYWg17ajnPL6TSczC0iphzWJyhuZl4aMxJcA4wLT6DRxVSi6lkpsAZmY0Zic34iTJMi3DoZWbtzBHGUmMe1oDIeHNqHXu2USfESAHBtMxFi0m0lFZDnD8PMNiY2rRqCoyMzQXS4TujQrqsF2nzwa3xG5IuL8kTg+wrS+o01XDKxxPwnSLTCvwHZCAHtaSNA4kF0jNZswAfA7dNlKbjJ/2UjyiauAwoqPY2RDjc7gBc+wjqQt9vZamWElxaXFrGakNcXBjswBMw7vNDH8FxkhZOGp1cMC9rQMnhnwuykOkAc5bu5cUTUr18obnAawlrSCIYe6LXlsCR4TUMi/iJG5LGKS2hpNt6Yaey9It8PeZn1MjJJj5BJPdkEAlxJsDAEi8KhsGhUL8gBbnFOk5mIbUc4mXXaQGg921zoJ1gIJmOxQdZ1xJEd2YIa+0ZYkteY4gRus4xmJhuWqBEgZMjAO8DRPgaBJaYBuZ0gwjUfwFv9Lds7Ew9Kk6o0OMmKc1JMkgD4bOhoc/fIc24GvM5Vq4ytWqhrajgQ0BwHgECGMuWjUw0XvpwtR/lr+Q1+Zu6J37p+u4EpJK3pDxdLbNrs/VLqRkyWmBPCAVoNokgugQ2JlzREiRZxH90F2VpTTd/N/6hbxeQIyn4C0GRIc5mVztbAxJMyVCMYtvkUk5UqM91Ey3dnEt8QuJjSZ4acesPSoktLhlygSTMQIzXG610YCZZYEMER4jPicZ+OD8pvvmICroGGZSHExFojSPzaTf9ynUMf6Lyn+AX4dxNmz4ni17sbmcLctOKYif7IyOIsXvebCfFAEXtAA8zyvQGkD69YuVKUY+ikW32V02wnc26tanLUjQ9lHd34qLqSvATuBXUC9gIp8J+yZ9KYRPdpBnNdQbMXE9nqTi5zqTSTqYuuK7RdkHUyX0hLNSN7f6henVGIWvSVYyaJySZ4i+n5KPdrt+0vZOJqUhb5mjdzHLkuQq0StcXyRB6KsPRa45XmBudrlO6f8Ap/uqsfgH0XQ8Rw3gjiDvCudShaNDaWZop1x3lKIB+dnNp+yO0cc44FJdKexlR16bmOYbtJMEjmEyfkgHqHa138UfyD3c4H2WCyoTvPrx1/3O/wBR4pJLLHopLsn+IdMZnRrqdePVFVqzhQbDiPEdCd2cD2SSTRFYK3EOPzO0nU68ethfkExruOriepPzXd6m5SSXBNXYpk1J/wCU/wCyyqbzpJ/f/wCnf6jxSSXLsBaah4njrvOv+53qeKj3h4n1SSTBIfiHTGZ0aanQaDyk+qXfOOrj6nr9UkkjChm13fmP5dTppHSALcgpis43LiSdZJvuv5EjzSSQCzq+yXwP/m/9Qt9qZJTfY66EQlH78kklzCVvCg4WKSS44rhUvSSRAKfqqykkuARJ0TlJJcMMh3pkkRQasvN9vsAr1ABAlJJWxEpmSR9VJw+qZJaCYzcS8WDnAcASAmSSUxj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hQSERUUExMWFBUVGBoXGBgYFxgYFRcXFxYXGBcYFxcXHCYeGhwlGhoXHy8gJCcpLCwsFx4xNTAqNSYrLCkBCQoKDgwOGg8PGiwkHyQsLCwsLCwsLCwsLCwsKSwpLCwsKSwsLCwsKSksKSwsKSwsLCwsKSwpKSwsKSksLCwsKf/AABEIAMIBAwMBIgACEQEDEQH/xAAcAAABBQEBAQAAAAAAAAAAAAAEAAECAwUGBwj/xABAEAABAwIDBQYEBAQEBgMAAAABAAIRAyEEEjEFQVFhcQYTIoGRoTJCscEUUuHwI3LR8QcVkrJDU2KCosIzNPL/xAAaAQADAQEBAQAAAAAAAAAAAAABAgMEAAUG/8QAKBEAAgICAgIDAAIBBQAAAAAAAAECEQMhEjEEQRMiURRhMgVCkaHB/9oADAMBAAIRAxEAPwDLoYh9RxNov/TyWlQIzBoiRrrci5PRYuCxGVuQmziBMTlaPuSrqeJAcDJN9dJEry2jff6btbHVGtzfnaZneNyc1g5k2DiBzkbx6RdZm0sfmGWfhsBGk8fZU4bGAAeYncZE2S06O0hn43+E9p0c4ieWdXd+05hGUN0FvT7wsTE7Ra3wl0+LNc343UDtEPPhc294BVeDronyV1Zo1agcWjUEx+qZ1No8MnnNiTuQtPEbx68JUWYwZ4nSDPMb5XUxgyq5wALmnLIDZ3xMfdaOAc4nM4Zc2puXcg0bkAMRnPidma3QTEu3kngiKW0DmOeLcDbWPOyRjIfaWBh0NYBGjiZc6d5nRADMSQXNAnQ/ZEYrGmqZsIECd+5CkHKDYD0MrlYX2IOENaSb6ROumiHccpy6HRWUnsb4idNB56oOtVLnm8ymSAzVpOdThrnQDdvK51VeOxWbKAepk70E+sSdOSspP1m/Hkla3ZSL9FLXZSYSFUgnkno0DVJbTY+oRqGtJjqQEvwz5d/DqeGJ8BMfzQLJg0xn4k+/0QtasSTbVVV8W0WuNdx80VgNn1KwzU2EsLsgNgM2UmL74CNJK2LtsVJp1m9o/qre8AMA5rdL8FZV2JVZLnsIaNfE074iAZ1Qwo3s3XmPuUumFvj2GHObiGgxMW91FjyC0Tra95uovqENiD7eyLbgnNbmLHCBJ3uHPKLhCn+C8l+mxhntBEDdYe3oqtrY4MENEH1koF+LLal21DENgNOaToDAkeaue17jOUtyCSCRnbO8t1hKoPuhudezJ25i3uc0uboB4eO+4WXiqvjALZtMW13jotXG0CagIBjjZB4vBQcwYT5jz3qkdUK3/ZnF8T4d/wBtFc6oGEOGsW/mROGw5ecoYS4ybadfceqc7Nexrn93PGYsNAY4ym5L2FJ1aJ4XatRxymBfdZaWI2mafMxv0KxsS/8ADnJUGWoIJB1uJEpU9rsIIc5t997dErje0hkWtwOfxOEOdcp0/wDmdL/mBJdcg8Da29QOcFsgaaQIF490IxpPIzrdW4ipngEkECwOom5Kc4QxroJPG2kQujpUyD27RI1omPmFxz3rnNqbSc17qbSWtnzK3hTc0S4OHCQQsna+AdUcHU2lxuDGvL7q2HipbI5k3HRhl6nRqkEOGo9FtbC7P968tqlzIIEaHmb+Wi2sT2XpUGvNnuggZhYc44q+TyYRfEli8TJP7GPhcYHi1uI4dFax4AsLn2UqeGyeEiCANN8jeUi/KPvHLmszab0aEmlsua7joOHGOCs7yW9D5+SAp4uCTeSOluaJo15tERfru9UJQaR0Zpug7C0c1SmALF4Eb7keio2tQyPqMGgeY32JsETs9obWonNJLwYtOu8hC7SLe+qjMficbaSHH4gVNPZZoDo15EbxYT9laaINvhMa81Vi3NbwM74jzQ/49xAMqig5K0Sc1HTDaj7Hxbh+7KYcIuSOZ/RBYbEgjdI3R7oos0BgB0CeE2n7pJKuy0He0dvsrE08Js+lVLD4wHOj4nPeee+PQBZmN7eM/DltOi7O+c4IkXO4ze3os7tVjqReylQENpAgnNII+Wx6k+awgFDj7Z68MalGjP2nWdVeXBrgOBMxxg8OS6DYW16NKjTa4uDmh5P8M/E4tAGYG4yg7rSszu0xYqSkpR4sVeNxd2a20u0VN1MtaXXc2Ya7QHNv3yAPNZbNqNbq4n/tdPrCpyqktRglFUiOXxVN22dNgNt4Zol1SXneWPhvTw+6fEdq6LqYhxEuEtIdmaM0OIH8swfPfC5jIoFqqp6oh/CV3Ztt7SMdiHutTY57YMmAzMXvaQOJj1K2cN2vw0ul4GW0lpBi4lh1d+7LjA2NyYJlOjpeEn7Oj2rtOjnLmVWeK5jSd8A6cfNAO2nT/Ow23kH3WW5qq7pJpg/hf2bux9o08znGqAA0NAJAnM4k7/8ApatLHbQo5QDWYA9zAbh3hzAukNOllyJopnUVKUIuXI0wwOMeJXtrEtq4t7pBYXm7bDLujNMbl0nZ52Da8OeWNtIDiCMwAE77m5WB3CY4ccFSUk1QF4zTs9SO2cJvfhyePhPukvK+5HAJ1Pgv0twl/R3eL2vTcabnsPdtILjAaSDuZBnhdG47thSOHc1uFyHRpIBLdzjLRMjcZWHsfZLawzSW0x8pu6Ru9VHG0HUzABezNMg3iZI6p2ot0eNGkrCNoYqm6m095JGjfFJ3QUJSe5oEsMamDleOl7jkVRg3sdI8RykFsxA4zGqNNbN6rRHEmtmWeXi/qTp45riADfXxCHTunj1Cq2rjy8QbHmhNpUpmDlKhgq9R7XQA51MEulwkAD4hNz5JJYeO0WxeS3plJeQ0T+wrabKlSm9rQDlA+YfCJkQd/wB1Cm9hgkWPO86wk55aZa4gEicvxQic9gOHcJgEz0JKMonxNhrheMx9wBorO9yPDoEaSOvzfRaFDFCoWMdla3xEXiSd0zHPjZGc3+DQwwSuyl+MFN7H72mW2m/BRxdQl7iNSZIi4LjN+SCxzyKjx4iGm0aAbijNjuZVJ70FsxD2wItFx1upuNKwqdujM2qXEtNzqI902y6JeCXOFNrZ1E6cVoPcGuyOflioYfIMHQEiNJAlLC1nU3OY4AOdrOhm8g6EcCEzlJR0GGOLn9i3ZeyHVqhbngNbnDshAMm2sHmrhsl9R7qOdoc25JmDHCASrcHtpgqvNUOcGsAbke6mQQRqdSIWlsOmC6pUzZg4mLl0AAmC466t9Fly5JRVs14cKc6XRzeK2eaDi1z2uMXibcjICpa5F7aqzWdygegAKAC5fZWz1Y/XSLSQo5hCIw+GDmk7wdNJG8TuRdHEBjHOIYG6AC5PGSdUrYssu6MdzlWSnddX4ChmcbSANPYe6r0rA5FAUSVoVsKxrXkkn5WbjI1PqssvXRdg5EwUrKAP7hHYfZpdGaWj3XOkBzSA3KMqyqPEQLgHVVEooayYTQoZk6FDc0SlRc5KVBy6hrF3gSVcpJhLZ1fZ/ahzlmjXS4cQUTji8OdlBLZ91g4BpNYw7LEmdfZaNTGVjaG9Z+3FNOC5Wj59SdbAmiA7i531Mf1WhTdAtuWTiMzYB1GvqjmVJC3JaR5kncmPi8RYyhdl1wKzTMfITydYH1i6srNPmsmqIcRpEI8bVA5U7D9pYeSXySbT1sCUTRGRu5xIuRf0Kya+LHdBo43vw19SmwFR07y3fwCnGGtmmeTejSeBqBru3TzQbmgGYy/ynnebIulUzTFyP3vQWIBDhOh0HBMlsW7Qq9PNf1VlPEd20aG+irw7gTBMeU8roTEO8XRK426GU6Viq1s31U6GPcBlMOaNzrxzadW+SDc66clV4qqJ832X0qpYQ5p8Q435GRvBXoPZ2sDhg5zWtzNmGiBLnQT1ytBXmveLuKW0qTcMGMqAuDABZ2bSDqA3eRKwebC4pHqf6bL7u2YmJrFzifzEn1uqg5NUKek4iCOKSqR69mpQwxAFwCdWm8N6cVRtNw0BNt0QAOSuw8MMvc2T5u9UJj7kHPm18lFf5E+5FOGp53Bpm/ASfRaLGCMrJZc5nG7rQI5X+iAweUOlzi2OGqOlo8DzEeKZ3kz5oz7OlZLadXu6YDWiLtk68DA58VgFbO0aZqgPac1tN/ULHIvH7lPj6AmG4Wm4NzhwbuM/ZFtkts43sXO4cgmADGAEiG621PVDCqarXDeLgfZL3snduwZ1t881U5yvxLcoaNDcnz/sraBYwB5Mk6Dh+qf1ZdzpD4PA2l9hw49eCjjcQHFoAEDgoDazpJi3v6oilVp1PiEHiLH9UjtO2Im07ZnkJOCljMMaboN94PEKhzpVOy6loUFJMCkmoFm3gaJZW1BBGoFiCLf2WiIB1tKw2Y9zWgC3lrHNFN2i+1wQ4x8N+d1RwbZ4DlGKZDaJEyjaEQs3FGd6LoVPCFsrR5t7CMRpuWDiBLzedFsVC3z5rJJh7p5IxOYNiKcQOX3V+Fq5abiSbnSVDE0yRP7uojDFr2g7/MLmFB+FpeG/6yqMXRm839+QRJaf3p6aqirRJ0H74pRwWi6Sb7hP1UsTcg8lPBMAJaeP70UdpDxi+7oj7O9AdU2SyWTlpKrLSCnFLsHhHVXtptEue4NHUldRt3ZPcVgzw2YPh0k9brK7I4Zz8XSyicpzHhA1v7ea6PtjjM2Jc0gDI0NsZnfJMCdfZYfIb5JHr/6dFbbObeEwTvKgConrFigdU8FQzIBsQ1TOMlRJUQiCy5tRw0JCre4kyTJ90pTCFx1IepULtSSlQq5TKgSotfdGtC0i/E1czpVUJAp0OhqRGFOm8tMjVM1QeUBkW4nFF8Tu0QrnKUqFYopehWVF37lJCuxjgYDiBwlJaPjZ57zqzq8Pg2uqMa6cs+LiBaSB9lZXoCmMouMxg8d39EXtLGgy+mMrc0ZokuEfFx1QdfF5gPyjllN94C7HbaPMzSVMCeb/AL9FKnXiyZ/ESR5IevEzEQtZiNMPtuWbjJDuAPBE0HC2oTYxukbj5rloIHWacv7ko3CnOGuBywIOpEhVBsfZTwbZLm8DnH0PulkNELIj5h9FS8OI0jqURLQ0mII9dVRVxFikHM+oSCC0zHuNU21HzlveJVld95E3ANuYuqMSAMtw6x8rxHtPmmT2dWmCNrwb2RTa8iEI++4JqNRzHAtMwZE7iNOqoxUdX2ZxAouL6bmufUaBlcCALzEg6zC6U7Ywr604ltI1Kbd3iaSTN5AmPuvMBVqZyQbkybACTwGgTv7yxcSY5yQFjngcnbZvx+UoRqKOp26MO6sX0MsZmnKTlYQYB0iGz6XR2ysLQqYmqWNBpMpTHiLe8cYtnPGYngue/BuZS7x+Ut7w0za4OXMD0IReCpkWY4sDozZTAcAZEqMoV7Lxzt+jpGbLoSGmncjUvIMixFrTmBnh9KK3Z+gTYVB0cD/uAWditr1qdQU2vkBoJzta+56jgApDblQAucymWga5S0/+JCXiu/8A0KzTX+7/AKLX9mGOnJUIN7OA1AkiRa4iFl7R2T3RaM0lzA+DaJOmtytCpt4to973bQ0gWBJINQ631Iy7+XBZeK2331bO1pAhsA3IDBHTVMosePkPltkP8vcBJgTxMIarSLTB/TijdrY1jy05rCxMGAU2J2jTcMrSDDSAdJmBHvzTKBpeZVpgtTCvABLSARIJFiDoQhyDN13dWq34W92cjAzi7RrhA03OP/b0VPfOl2fQG3gBbF7glpmbGZ3oU/RH+Sva/wCDj2hIldZWFMtJLKToE/CB1nKRCErbMokXHdzl46vaDBncNd1ieCXi7plV5UK0c2XKpxWvt/YhZUDKIktpCo+SN5ib6DT1XPnNmy2J0teehRiuStDvMkEZlTXei8Ts2oxmYxEAwHXE6IGtRfkLsrsosTFgU8VYs8iSZV3NPe4z0SVEFJaOJ5XM7naBzYeehQLmEtB5DroFv4jYhZQcx2Y1BADW3a69ueicdjcSWyMpOuUnK7S+tvdSx5Ir2Sy45PpHNVGkXtCpe4GxKIxWJyOLXNIc0kOHAixVAxrTbRbEYXoWGeR+7Ih5kbv0QNerlILbq+m5zrZ2idwBJHE8OPouk6Q0U30V/irwdRxUu78QJJgggwYudNOcJ8HTLjYF7ibQJJHkqcdi7lsEEWINog6JXvoZaZqZPABmt0H3VdSIiYlN+FaWgxunU/1Wa3Dgk9UEhrNKrhxlYQCZEWE3BjXTgs3GYYMyGbvBJHC5HDkup7MY5tJjqbqYcHOvMcABqje2ewO8Z37HAd2y7Y+IAzYjqofJU+LLfHcLR5+XWTFPmPBQqVSNWlajOTw7of1Rxas6mZvouu7HY+nRa81KQqOzCHGCQI0EiyjllxVlcUeTo1to7A7yg9gBbnc2s3QeLJlLem9Zuxtj1qJl7Zg2i45aajkulf2oouFw5p6T9FGltakbh/kQQvMeSaVUekoRuwZ9BxMlgqF05nluUNO4318lnUNhPBuGuH5XEkemi6T8exwsR6hRCRZJB4oAxGy2OphrmNA0ygWtOXpErFf2c7u9Iukc9RwXWVdNEERdGORhcEc/W7Puc2CTDtWk2B3EQFXi+xjS092b8DofOF0kqQaqfLIX40cpgOyPgd3ln/KQTDekQSVPB7FxFO3ey3cWucD5gldQWpzT5LpZW+wxxpdGdXw74vVA0+NrXj/yQ+GweIvNSm4EzmDbkzqTOoFhwWy5o4SEIdnES6kcjuHyk8CEiyNDSjYFtLZeIdWdVYaXjaGFpzRlA06TfyXMYzYNaiJdTaQJdLXaR6FdlQ22GnLWYabuOrT57kL2lqB1BxBnwuuLjQJ4TadUdJ6s5Z+KqPogNovcI1DZGXTdvi0oDaWMIotpQdc15BECAIXbdjv/AK7eg+pXHdsNq99XMfCzwjqNfdaMe51XRHJP6dmJn5JKGZJbKMdn003D30v0SFLkjqcpOBGsLwFI9Jo817c7NHftcB8TJdzIMT6Lkn4YXsu//wARHfxKUGPA73cFxdQQSF7fjt/GjyM6SmzJqYUcEsJhpq0wBMvaAePiCMqsso0pa9rjHhc13oQVofRBdnrDKYb8LQOgheNbcpZcRWHCo/8A3FerdoO0IoiGkZyJHIayV5HisQaj3PcZLiSepK8/xVK22b/IqkjQ2XWmk7/p+h0VOHaSBEX/AKoOninNBDdHWjnuWnQGUAfuYW0y0Tw9SC4cIW1hdrRRq03XDmODepEQsigbnqi2UC5rnACGRN733rNNJs2Y19TApU1TjKcbkdTcJ9fqhcYZctaMjQqFOVpYCwPX7ITDiEZh22txUcvRbCtl5eno1r6Id5UqTlncTVew/vlIVyN58kEXK1pMWU3Eaw0bRfuefqk3bFQHcfJBuMBUsXcUG2aw28ZuweRRLNvMO4hYLgqnLvjizuTOxr4mGZgCRE21hC4ftFTJAdLeui578Y+AA50AbpQznySSUnxL2Hn+HdHW11axluS4nCbeq0bA5hwP2W7gu1zDZ4LD6tU5YmuhlNM162HDgQWhw4ESsLE7BaGVGsloe0iCSQJ4AroaGKDhLSCOI0UnJE2mc0mczsui+hhnh2rGugjQxJBXmdV0kr1DtpiQzCugGXnJ0m59h7ry5+q9HxtpyZkzapDJJwkteiB9VAAX4KJZKWZQ7xfMxbPXkcD/AIht/isv/wAPy+Iriy+06kWXR9tMcH4l4B+GG+bRcesrlXVCHWK+gwKsaPFzO5stzA71W8WRAdbSeg/RVOaAdT9vSFYgTxuLJplxMkiJPos/AbLfV0FuKWOfDABx9QtPYdb+FPCb+cqK+sXRpb5NX+GZX2dlqhk8yUa9huTu9E1Cl3tV50iB7SVbVpZRFzPWdUzegJbDNhYPvKzGkZgSMwv8O+eS7LamxppFlFrGExNokDcSPJWdl9gihTl3/wAjozHhwaOi1azV5eTLctHpQhUTxeoSHHiJQzfG660K1DxuJ/MeuqDpjxdV6yejzH2EUcO4va0ES5wb/qML1fB9n6TaTWZGuDRElok8SSvN9gUM+Kogn/iN9r/Zeu0wsHlzaaSNvjJU2c1iOylBxs0t/lJ+6Aq9jW/LUPmB9l1TvdReFlWSS9l+KOJqdk6o0yu84Puhn7Gqt+R3lf6LvXAJgLI/LI7ieeVKJGoI8oVPdwvRKlAHcD5LPxWyqZPwN8hH0RWYPDRxeirqNhdBtnZDGU8zZBnjK5us/SCrxlfRNqiHeFplpII0IUK1ZzzJN/JVvdKgTzTgJFypdVUnOMIV7imQjNLAbVfScHMMjeNx6rsdldoKda0hrt7T9uK88zKbKhCSeNSCpNHpu1Nk08RTyVGyNbGCDxBXl7ezTn161Jh8VPMWtPxPAO7nluuj2b2uqMgO/iAcTB9VrMr4TF1GVCTTrMggg5XWvE6OCSEpYrT6HcYzK8L2HpZG52nPAzX3xdJdW4dPdJZ/ln+j8EdW4RPiQWMxYpse4u+EF3oJR9Vtuf8ARcr21cW4YifjIb5an6KeKPKSQ8/rFs89xj8xLiZJJN9b3WfUYJH9UZUB468rIGrT8QjWV7y0eHINoUrflPNx+gUjVubyOO7oFWKRjUGN2v6Jg3Md5EeXSyJxmbUqAuEc0TsesCxzS4NgzfmP0VGJweaep5R0RXZ/syaznDxWE/Bn3xuIUnKKWzQscm7RLD4eu1pqMoOfScScwBO+N08ETsbarHV6ZrNy0mmTll0n5cw1iV6J2W2e+lR7t4lrPhOUtMG5BB4HfzRWK7L4Z5JNJknUgQT1jXzWKXkraaNK8d6aYXSqggEGQbg7oPBO9Sw+EDGhrR4QIHIcE1SkVgvZtSPH8bgz3j7k3dujQnnwug20Tmt6f1XVbToOo135XNdULy4kwYY7RsOtJkzyhYO0NjVXPc6iJA1ayPBe03uNdOC9mORNHlyg0zU7G4LNi2kg/wAMF5JG+IHuV6awWXl2xNs1KJj4TaQ8EZiBeLSvR9jbUbXph7QQCSCCIII1CweVbly9Gzx6SocsVdXRaJwwIVTsMFm5IvxYE1O9qKZhwmfQQ5B4MEZooFGnDiFT+HugFRZkbVwWek4b9y8+xMAr1r8OIXE9ruzpaTVaPCfijcePRacM10yWSD7ORN96rc9TdS5KNSlBvrvGi2EKZA1JsqT1VjwqsqKAxOcoCopFigRxRQCYeradTnCoBVjCgwo26Haaq1oaH2CSxw4JlPhH8KWz6LK4ftzicz205s0Sep/Qe67WoYC4btpg8jKmJzg3aMkcYb8U+eiy+NSnsbyLcNHIVmweQWbXIzsj8yJ/zdhN5b1uED+Ka6s2Li/GF7R4/bNN1PSL/vTVJz7XMHeP7K6uwNFmedz90HBJ0nyJI62RD0QbcnqvTux+zxTwzTvqeI/b2XnezMD3ldlPTO4A8p1PsvYKFIAAAAACB0Gi8zytaPU8f/GyQaE7fVWZOiaFio1WJo80nMCdlrKWRJQxkbQ2HSqnM5sO4izvVV4fZjGTlJk7ySdNy16m9UOZKrb6JNK7AxgWa5RPHT6IulSa3SycMspByWmw6RMHmqwdUpTsau4h5EIUqTLpOKWaEFEPIdzAqwxXB90g8bgu4h5DBg4qjFUGuaQQINjKve6FVUKaheR552k7Kd3NSldm9upb04hcnUPOV7LVYCuV252NY7M6icrjfIfhPTgtGPJ6ZGUfaPPyQq3aImtRIJEaGCh3BaiJSQmPVWlVPCKAMIUgqynywuaDZPvE6gEyNBs907V1jmawGG5c0cSSRf090AexlPE4Zjj3jyXVC5rHsYGimYHxU3TYzu1CO7Q0S+s1rRJLOMfM6TJ4C/QFPsrF1qLYFMGWvZ4nNsHElwuJBEOsTHgfI8JjN46rbQczvRzb/wDCjDPficlWsWUnUW04NO+emHvJdlh0OlsACImShz/hTRYXkPrVclJr8jS1r8763dxmFNwgN8Vm79y6nB46qw1MtNskw4FzgQe6IiKbmiRuJEhxsZUsVjX1GuDqdPK5gZAe8l2V3fgtJzE3LWieLQtnyaMvBWYGH/w8p1KuHae+pNqsrOc1zmmoHUiGsy/whIMyZGg5Erme13ZYYWg17ajnPL6TSczC0iphzWJyhuZl4aMxJcA4wLT6DRxVSi6lkpsAZmY0Zic34iTJMi3DoZWbtzBHGUmMe1oDIeHNqHXu2USfESAHBtMxFi0m0lFZDnD8PMNiY2rRqCoyMzQXS4TujQrqsF2nzwa3xG5IuL8kTg+wrS+o01XDKxxPwnSLTCvwHZCAHtaSNA4kF0jNZswAfA7dNlKbjJ/2UjyiauAwoqPY2RDjc7gBc+wjqQt9vZamWElxaXFrGakNcXBjswBMw7vNDH8FxkhZOGp1cMC9rQMnhnwuykOkAc5bu5cUTUr18obnAawlrSCIYe6LXlsCR4TUMi/iJG5LGKS2hpNt6Yaey9It8PeZn1MjJJj5BJPdkEAlxJsDAEi8KhsGhUL8gBbnFOk5mIbUc4mXXaQGg921zoJ1gIJmOxQdZ1xJEd2YIa+0ZYkteY4gRus4xmJhuWqBEgZMjAO8DRPgaBJaYBuZ0gwjUfwFv9Lds7Ew9Kk6o0OMmKc1JMkgD4bOhoc/fIc24GvM5Vq4ytWqhrajgQ0BwHgECGMuWjUw0XvpwtR/lr+Q1+Zu6J37p+u4EpJK3pDxdLbNrs/VLqRkyWmBPCAVoNokgugQ2JlzREiRZxH90F2VpTTd/N/6hbxeQIyn4C0GRIc5mVztbAxJMyVCMYtvkUk5UqM91Ey3dnEt8QuJjSZ4acesPSoktLhlygSTMQIzXG610YCZZYEMER4jPicZ+OD8pvvmICroGGZSHExFojSPzaTf9ynUMf6Lyn+AX4dxNmz4ni17sbmcLctOKYif7IyOIsXvebCfFAEXtAA8zyvQGkD69YuVKUY+ikW32V02wnc26tanLUjQ9lHd34qLqSvATuBXUC9gIp8J+yZ9KYRPdpBnNdQbMXE9nqTi5zqTSTqYuuK7RdkHUyX0hLNSN7f6henVGIWvSVYyaJySZ4i+n5KPdrt+0vZOJqUhb5mjdzHLkuQq0StcXyRB6KsPRa45XmBudrlO6f8Ap/uqsfgH0XQ8Rw3gjiDvCudShaNDaWZop1x3lKIB+dnNp+yO0cc44FJdKexlR16bmOYbtJMEjmEyfkgHqHa138UfyD3c4H2WCyoTvPrx1/3O/wBR4pJLLHopLsn+IdMZnRrqdePVFVqzhQbDiPEdCd2cD2SSTRFYK3EOPzO0nU68ethfkExruOriepPzXd6m5SSXBNXYpk1J/wCU/wCyyqbzpJ/f/wCnf6jxSSXLsBaah4njrvOv+53qeKj3h4n1SSTBIfiHTGZ0aanQaDyk+qXfOOrj6nr9UkkjChm13fmP5dTppHSALcgpis43LiSdZJvuv5EjzSSQCzq+yXwP/m/9Qt9qZJTfY66EQlH78kklzCVvCg4WKSS44rhUvSSRAKfqqykkuARJ0TlJJcMMh3pkkRQasvN9vsAr1ABAlJJWxEpmSR9VJw+qZJaCYzcS8WDnAcASAmSSUxj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60" name="Picture 12" descr="http://img.hkheadline.com/headline/af/figure/images/2010/09/20100902193327_9624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4" b="41527"/>
          <a:stretch/>
        </p:blipFill>
        <p:spPr bwMode="auto">
          <a:xfrm>
            <a:off x="155575" y="4233250"/>
            <a:ext cx="3788229" cy="2506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14" descr="data:image/jpeg;base64,/9j/4AAQSkZJRgABAQAAAQABAAD/2wCEAAkGBhQSERUUEhQUFBQWFBQUFRQUFBQVFBQUFRQVFBQVEhUXHCYeFxkkGRQUHy8gIycpLCwsFR4xNTAqNSYrLCkBCQoKDgwOGg8PGiklHCQpLCwsLCwsLCwsLCksLCwsLCwsLCwsKSwpLCwpLCwsLCwsLCwsLCwpLCksLCwsLCwsLP/AABEIAQoAvQMBIgACEQEDEQH/xAAcAAABBQEBAQAAAAAAAAAAAAADAQIEBQYABwj/xAA+EAABAwIDBgMFBQcDBQAAAAABAAIDBBEFITEGEkFRYXETIoEHMkKRoWKxwdHwFCMkUlNy8UNj4QgVFoKS/8QAGgEAAgMBAQAAAAAAAAAAAAAAAQIDBAUABv/EACwRAAICAQMDAQgCAwAAAAAAAAABAhEDBBIhBTFRQRMUIjJhcaHBgdEjkbH/2gAMAwEAAhEDEQA/APT2lKHJgKW606MZjw5PDkNpTwUrFCtRWoDSU9ryo2gNh0qG1ydvJDkEXKlxfa6lpQfGnY0gaXBd8gsBjH/UDTsBFPC+U3IBf5G97aqNtIsQhKXZHrKVfO9d7csQlyiZHFx8rS426byp5vaDisxzqJADceUBo+iVzROtPI+nyuXyZUbS1+jqmo1/qO/NGofaLiMJu2qlyys874+Tl29Beml5Pq1durwPB/8AqCqWZVELJftN8jvlovQtmfbHQ1ZDC8wSH4ZcgTyD9CmUkRSxSj3Ru7Jd1NY8EXBuOfBPuuEVHWXBIuXBHLkiRcGxUhSLiiLZShOCYxECvMiY5oTwENqI1IxGGa1Osh71s9BrmvK9vPa0PNBRuyHlkqG/CdLR/moJyUeWGEHN0jZbU+0WkoARI/fkH+kwgu9eS8q2k9qddVtJgvBCNd33jyuePosVWYlEHhzWmR4Ny95J3ncS6+qvdldnZ693iPJZA08BYOPFrPzVDNqNsdz4RrafRptJcspBRS1Dzfee91nENub/ANx4Fa3CPZ++zTLZtvhABJH2iVvcP2fjgbaNgb1Gp6kqW+JYeXqE5cQ4X5PR4enwirnyzJ/+Hxttui1h3+qC7ZZgvYWyy6LVSRqK9Vfecl9y37rj8GHrdkze7XZg5cvVZjEcDfG5xLd4Wv6nUherTxKpqoAVYx66ce/JBPQ432PJpQCSTkeXJDbCdRpzW2xvAmPzaLHos9SU24+0mbOI1vyWvh1MckbRk5tM8b5L/Y72s1dBZhPjQj/TeT5f7Xahex7Le2Giq7Ne79nlOW5IciejtF4VVYTGxhcPOHDykDJp5W4qgkjtqDdWYzvsUp4Is+zWvBAIIIOYIzB7FPC+YNhvapU4e4McTNT3zjcblo5xk6dtF9HYDjsVZAyeBwcx4v1aeLXDgQp07KM8bgyxSJUiJGIuXFIiKUjU8FNATgFfEY9qemNUXG67waeWX+nG5w7gZKOTEcb4POfaPt88zGhpSLgXmfr1LOnVeTYxIQd1+7fI+QboHpxPdSsJlL5HzHOR7nbo47zje/1+irMRid4h3iXuJsTzPRZcpbp2zYxYlCNItNjtljWz7uYjbm93Tl3K94osNbFG1jAA1osAOSoNgMAFNTMaR53ed56ngey14YvNarUPPkdfKu39npNNhWCCvu+5F3UCUK2fS5KK+NVtpbhkTKudVstwVdVbVUVIQaJrIczlW1SmzFQ5iClAVdRHks/i8OW8r+qNlV1jQ5hHRXtPJxaZUzx3RaIVG4yM3N48915FieTbNvf1Wdr3HeItYA5BWNBIA7ceCWk2aQ4gtdwIPBRMSjIcQSTY2IcLO6b3VbsFTMCXHBXXXpPsS20FLVGnldaGewF9Gy6NPS+nyXmxStdY3GozHorCdFaUdyo+1LrllvZptEa3DoZX5yAeG883MyuepFj6rVKYz69BhSJ5TUSNopmhLZOa1KWq7YGxGrKe1Wcswqosbb263Lq4XWsAWc9o+GOnw2djdbB2l8mm5so8nysbH8yPnrAt8yN8MgPzzOjWAHecVM2coTPXMGbmtfvFx42zumYDEGB29rJ+7A0NsiSfktZsTh4FXIRbdY22WlydFgarJshJrweh02PfOK+p6hh5yVjGM1W0lQ0DUBWlJK3UuAHdedxdqN3NxbHSzWCrHT5qwrahnAhUjzn0unm+RtPC1yiXLECCVUVcPRX/AI0bWZqqqqqPiQPVcySMu9meqBwVXUutqrislZfJ7O181lsVr2g2BuujFydIEpA6x+WSgOOR7IklWHNyKCH2ursI0iOXKKCD3nNtmblufEZ2CjYhWmR5cb8AQdctL9VPqpG5tdk7PdOgz1+ap533N+f3rax88nnc3DaBkLi1IiRRlzg0ZkkAdybKcrn0d7CaQtwsE/HK9w7ZD8F6KqfY/BhSUUEI+Bgv3OZ+pVzZSrsUJctsaUicksmI2iojTrLmp26rdkdA0pbcWOYOo6J24lDFzYyR837dYG6ir3h3uPJfGPsu/JXPs7f+7mfw3gPW3+FtvbLs74tIJmtBfCdeO4dR9yzfs/w3+DZwLy5x9TYfcvN9W/x42l6tHpOlXkyJ+E/6J9RK46XVdWR1RzZvW75rWOmhp2hz887AaknkAs7tHtwxlt0RtN/cL7vHVwbkFgY4yb+FWzdybV8zpFRFPWMI3t4jjxstfhlWXNz5LM4Vt1HISHZH6HsVssG8ORoLRcHkjl3p1KNMfFtrdGVogYrVHcte3YrCYpTVMr7M3nZ8Ct9tBS7rSVT4JizWNcQA52YueCbDklDmrBlgpmXj2KrDmcu5TqjDJGDdkbpkrPFdsb7xL5nhvveELRsvoHO5rM1e2rnZAuc3/csXejloxjnycqP6KLnhxurA1ETo3ZXsjCa4RG1Albfn9EDwrHJS3fEu5Kl47EfFaTeZvDVqzpWyczykdFk6qHdcQrmlnacTM12OmpIAvRvYpsgaqtEz23hpzvG+hf8AA38V57BCXuDWi7nEAAcSTYL6x9nmywoKGKKwEhG/Kecjszftp6K6jJySpGksuslsuCkKlDVyWy6yItFWwJ9kFrkQOVoVoUIlkMORAUrCkQceohLSzMIvvRPFvRYXBKPw4WNt7rALW5L0aqdaNx+yfuWLoXaLznWnexff9HpuiKlOX2M/X7KyVclzI6KMZX+MjkwfCPqqvab2cU7WRbj/AAiwEXaAXScd6Q8XLcVziL7psegWarKTfcb7z3cRmViLUzx8RdGy9PHL8UlZj4tlWNdGGkEtuCTbzg63A4r0bAqQQtY0cOB/FMw3BxF53DzEWaLadVMD7FDJmlkrcyXHihBNRRA2mO8HW0us3g2GRPEsUpcA8h3kNnOtqy/VX2O1VmlZeknBI3dQV2OUlbRJKCaSNAIaVkDqZsfhxON3sf8AEeBJ1JWUxLZaC1o2tAPEZ/VauaYyNAeL9SFEbgm+QGtA5kZWUkM007UmQPBCvlX+jKUuzxju2M7wcbWOYB/BJPgkjbk2Fl6AcPbCyzcydTxJWZxWYtBz9FL7xNyAsSijM9FQYtTkyADV2SvnvzQYheeM2va5Wlim4Pd9ClqMXtI7fqi02M2bbT11NJUOFmyNc5oztyJ7FfTYXzkYm+JcEkgB2994XvuzjyaSAnM+Ez7lNotTLJJxl4sy+paWGJKUfsWC5KkstQxaEXWS2XIgopmBPCE1EAVtMLQ5qKwIQCexBiVQtW28T/7XfcsPQv0W8dHdrhzaR9F5zA+ziORI+q8x1rhwf3/R6fofxRyR+37L2elDm3CixRlrtFJoa2wsVWY3i4jBIKxJba3epsQU7cH2GYliYa8Am7nGwCMyAua51shxWQw2ra57p5NLENvp1KZLtyLOax4IvmAUVCUnSTfknTSXDCbVzkNKyNDiZieHD/2HMcVIx7avxWhpAAHFVcEzHi11o4MDjj+NCyyRcqT5PWKFzJYmvYQWkZfiD2SDynJY3YPGfDcYXHyPPkJ0DuXqtrIOao5YeyltJcctyI1XUWGax+MTgnJXmM1FhksrVG5T4FbsWfYgTBNiFpGnkiSNTIyN5vf6LST4KMlyX2Ix+Huvbocj6r3nZCUOooCP6YHyyXhzqiN8TmnXIjoRyXs3s9ic3D4Q7WziOxcSEOmt72n4f6KXVq9mmvP9mkskslXLePODbLrJUi4WikYEVqYwIoCs2GhLIrE2ycAuYjQeNea4m3w6iQfaP1zXpLF5/ttDuVRP87Wu9dFgdbheFS8M3OiT25nHyiC+sss5ikzpXhjcyTbsOasKiQ2QsMpsy7iePFeXxvb8TPVT8ItqrBYpKbwSLDdsCNQeay1P7MIxdzpXXGhaAP8A65rXsltkUCtxSJrSHSNaToL5q1i1E4qoMilhjLujzuu2FkYfEt4sd7At1H9wVZLh7L5Dc4ZZXXps2MQxwBrpGgkk63+5ZyoqoH5+U9VchqsvG62RvBBXSKSCIBthkRmDyPArbYfi/jQBx98Ddf3HH1WKlc3eO6p2C1Ja5zb5EX+SGeG+FjQ4ZNxapvoqCWRTMQeSVWPKfBjqJ2VnPkBTY2Xc0DmuMSmYHRvkqI2RtL3Odk3LP5qz6cFSVepZUNE90rGMG9vloAGpJ5L6LoKQRRMjGjGNb8hZYXYDYV8U37RUM3C0ERsJBNzq48ui9EsreixOKc5LlmL1HMsklGPZDVyVctEy6EXWSrlx1GeY9HjcorAjsU51Bt5PahtCM0IisKxZT2g0uUUnIlp/Batih7Q4d41O9nG283uM1R1uL2uGUPoXNFlWLNGXpf8A08t3L5IMsxiRmOzsUyokBe0ZajsvEJeT2z5RRT01ZMHP3xEwnIW8xbzTKLYt0ocRPmP5m3J+q1VbISOVtFm6/F5Ygd1t+oNsuqv4csrqKVfwCopc9/5KKq2aeHG8rSBlkNLKnqqEsNmu3u2Ss3Y3L5mtZbeyPH6qCXOOq1MbyL5mvwQZfZSXwp/kDShxOufZXWzYLqkMdxDvmAodNFZXGAQfxAd/K0lR55pxl9hYxqh2KwBlwqdrLlTcVmLpCeqhtdZR4k1AadNiuyWv9kNB4mJMcdI2Pf6kWCxUr16P7DMTjbUzRuykfGNw8w03c0deKt4Y3JGfrJKOJntqQpyRap5tjUtkq5EFDUqVdZcdRmo1IYmxRo7Y1PYjOajApgCeiKOaUZrkEJ4QaCjzfbLCfAqC4DySeYdDxCoKexkzXqm09FHLTPEhsGguDuLXDSy8Skry1/Ij69l5XX6N48m6K4Z6vQaz2uPbLujaeECOCr63DW6n0Uakxi41TarETzWdu9KNNFfX1LIInkRb7j7th7vVV+F0jZ4997A06HK1zzVjLX3/AOOKFV4oGt5KWMpVSXPk59ypromNdZqiw1xjfvDsexUSeq3iSoj5CtKGG1UitKaT4LComuSVEMyCZXEJjQXGwU0cdIjc7CXJ+9XvhOopInsNpWsinB4guzt8kHAMGM9RFT3sHuu93Jjc3k9AAUm0uIieqmlb7m9uRj/bZ5WfcpcfLtGZrp0lE+ltncbbV00c7NHtBI/ldo5p7FWVl4v7DtptyR9G93lf+8iB4PHvtHfWy9pV+LtGO1TESrlyY45cuXLjiiiR2qNEpDSpSNj04BDdIBqQO6q6zaiCLWQE8m5pgFxdKZABc2A5lYiu9oHCJturs/os9XY9LLffeT0vl6BLKaQaNNtvtGxzBDG7eufORplwXmeK0pkJcB7oGfJWUjs1Z4LSCV8kJ1lhcGf3s87fnayoalOcH5LWlyKGWLfY8/nne3MHP6KvmxuTQ5LQVtCQTceiq5KZqy8U4Nco9VJS9GV3/cHnihuqnHU3TqiIB2SFZXUo90iC2Fjfz+SQuuka1EY1B0EaGFSoWbuaWMBa7A8Kjp4RXVrf3YP8NAfeqJPhJH9MHio23LhEeTJHHHcwccf7FRkuH8VWNs0cYab4nHkX/csrPHY25D9WU+sxOSaR08rt6SR1zyA4NaOAA4KHMrcY7VR57LleSW5goZXwuEkbi2RhDmuGocNCvbtgvbFDVBsNVaGfIbxyjkPMH4SeRXjDTcaZaqrDbX5E5J4yaI2rPsMOvmE5fNmyXtWqqGzSfGh4xvObR9h2o7L2zZb2iUlcLRSBsnGJ/lcD0/m9FMpJgNOuSXS3THHn9TtnEzJt3n5D5qlrNuJne5Zg6a/NZf8AaEjpbqYhsmVeLyyHzPce5KhumTHH5phdZBo6wxkTPE19EMPSuNkjQLCyP8yl0VWWPa9p8zHBwPUKDNbVMD7Z/oqMNmo2mw5srRVQj93J74/py/E08geCw1fSC612z20AicQ8b8LxuyxnQj+YfaCDtXs2Y2iaA+LA/wB1w4fZfyKxNTp3hnvh8r/B6Xp+sWWPs591+TzaogIKHuXU+vdzyKrwCrEG2i5KNMc1qNE1TMEwSaqfuQsL3cbZNaOb3HJoWhfiVJhdxGWVlcPi1pqc/Z/qPCZRcuEV8+ohhXPfwFw/AIqOJtXiINnZwUmkkx4GQfCxUGLY5JWzeNPr7rGDJkTBoxg5KrrcUlqZXSzyOkkdq5x+jRoB0CJASrcMSijz+bUSyyt9gjzomyIpjJXPj4JmQoC91m98lFdFmiPfc2HDj1KYWrkhwEsWaZG4ggg2INwQbEdkcNzzTHR5ooJudnPbBWUoDZHCoYMt2T3h2fr816ThfttoJGXlL4X8Wubf5EaheAtonu90EqRHgUh1HzTWCjVtzTwgRO6orT/lWSGgjf1dKWLmuSvelcgJDWNXSNyTrprj8krYaEOYQJXIrH5dkxzFHZwJkhCvcC2ndCS3J8bsnxuza8duB6qjMfNPYwBc0muRounwWO0exzJ2mehO+0ZvgcQJI7/y395vVPi2Fp4WtdXy7psD+zwkOkJ+2/RoWe2ix007WNbk95Gh0ZfP5ouKVJLrXyOXe6q+7xi79DS9/wArhtvnz6l5X7WRtj8Cnaynh08Nmr+sr9XLH4nPEdGNzOrQAivof8rmYE3W59OSnXHYoytu2ymggO9xtorOGntwVrTYa1uYv+al/swIzCaxNpTlnoECrqAwZWvw5q1rsNDGeIX7oGYB49lloRJK4v3SRewSMdBohYZ9/UpLKQ2jeb+X/CfDhzr5rrOBUOHGR2egV9SYMxuZARMModwZ8VZBvJMgjIaRo4BSQ1qRjeaKAAm4FsogntOaQJ11O2IECQlcUgOajZwYNuueLBdvpXJTiPH7xHMXXPYnPk3XNce3zTpNeaAQNlxblc5Bou49BmiOVFtdivhw+E0+aTM9GcvVE6jKYziRnlc/ho0cmjRaOkrC+KN+p3dw9S3L7rLM0VE6QgAWbexedB3K1tNRtjHhtJIb5wT1yJSy7Dk+GS6kRHNRoYualhwaEqOZJASula1pe82a369ECHzZ8OJ4BZjaLGvEduNNo2nh8R5o9zkgldiD6yYMGTL5DkOJK08NG1rQ1uQAsFTbL09mmQjN2Q7BXrHZpWFI5kYTvCHK364J7AlceCCCNsiNXNGaUCyZHCjUIgumDJNv3XHFW0BPY3NDaEZg+isMgFJTXc0RMNkkmFDi9LvJjU6/TigGwNSbggp1NNvM6jIpZXBBYN07wFx8X5pezCGfMGNLnmzWguPYLzbEK108pedXHIchwAWi2vxwEeCy4uQXki1+QCocJwt077NyAzJ6dOqYPYm01UWhsY1BA3bZOv7xvwsrinaW1G43dLQy5ccy0HLdB7op2XO8HNcOFy6+8PlkVawYa1jXBubne886k8Ow6JQIY3IDL1SAlxsOefQcykjq27pa42cDmLZ3GVws9i+PudvRRAsb8ZI8zvyCWmxkTMcx4WMMRy+N3PoFRRRlzg0ak29EkLAFosCwwA+I7joD965ujlyXlHEGtaBwAHZGaFzG/wCOac5nEpCQcx/RO8RBLglagKHubpd770y57Jzb2uUyAc6W3e6eBdV8smanw6cEbD2Klr0YOyUcBGjIU7ZFQYuOia56Y45pr3JA0c133J5KESnPz9V1nUNldkU2F+XXoufp802kPokvkYj4lhMdQW74zAOYyPYqTRYe2JoDBYff1J5o4Zn+skfWxv6LkwtHHJJG65XSaJYIvmusFUOLW72gvbVZrajCiXeMxvR4AzFviWpdr9EN7gPRGzkYjAqLffmPIMz+C1rT0/XBd4ethbsLJAzqlbsZcB2p5eggdUvicM0rYR28eicNfRM3xpwRWfTJAUIx9/x/4SSG2ie0ZIM7ciAiAgPms5WsL7hZyokIeO/6ur+kcN0Wv6IxCytunjRNCLwU10IuRgKcWpSERvBBhAliVzDwT3a+qaTmUpxxjy5odOMiLcVMYMgmMHm/XNKwoY3U9ktySnP1PqliGYQGHW0T4o8+qeBn6lPeigMC7n8+6G7n0R2DVR36os5AXHL8fyXMFtErvdT2cP1wSs5MX8klijHghN4JGMOEaO3LomQ8O6I3X9c0UKwlsrqJVeqmjj6KJVnL0R9Aepmq5/m634ce602HtswdgstV+8O/4rVUJ8gRgMz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16" descr="data:image/jpeg;base64,/9j/4AAQSkZJRgABAQAAAQABAAD/2wCEAAkGBhQSERUUEhQUFBQWFBQUFRQUFBQVFBQUFRQVFBQVEhUXHCYeFxkkGRQUHy8gIycpLCwsFR4xNTAqNSYrLCkBCQoKDgwOGg8PGiklHCQpLCwsLCwsLCwsLCksLCwsLCwsLCwsKSwpLCwpLCwsLCwsLCwsLCwpLCksLCwsLCwsLP/AABEIAQoAvQMBIgACEQEDEQH/xAAcAAABBQEBAQAAAAAAAAAAAAADAQIEBQYABwj/xAA+EAABAwIDBgMFBQcDBQAAAAABAAIDBBEFITEGEkFRYXETIoEHMkKRoWKxwdHwFCMkUlNy8UNj4QgVFoKS/8QAGgEAAgMBAQAAAAAAAAAAAAAAAQIDBAUABv/EACwRAAICAQMDAQgCAwAAAAAAAAABAhEDBBIhBTFRQRMUIjJhcaHBgdEjkbH/2gAMAwEAAhEDEQA/APT2lKHJgKW606MZjw5PDkNpTwUrFCtRWoDSU9ryo2gNh0qG1ydvJDkEXKlxfa6lpQfGnY0gaXBd8gsBjH/UDTsBFPC+U3IBf5G97aqNtIsQhKXZHrKVfO9d7csQlyiZHFx8rS426byp5vaDisxzqJADceUBo+iVzROtPI+nyuXyZUbS1+jqmo1/qO/NGofaLiMJu2qlyys874+Tl29Beml5Pq1durwPB/8AqCqWZVELJftN8jvlovQtmfbHQ1ZDC8wSH4ZcgTyD9CmUkRSxSj3Ru7Jd1NY8EXBuOfBPuuEVHWXBIuXBHLkiRcGxUhSLiiLZShOCYxECvMiY5oTwENqI1IxGGa1Osh71s9BrmvK9vPa0PNBRuyHlkqG/CdLR/moJyUeWGEHN0jZbU+0WkoARI/fkH+kwgu9eS8q2k9qddVtJgvBCNd33jyuePosVWYlEHhzWmR4Ny95J3ncS6+qvdldnZ693iPJZA08BYOPFrPzVDNqNsdz4RrafRptJcspBRS1Dzfee91nENub/ANx4Fa3CPZ++zTLZtvhABJH2iVvcP2fjgbaNgb1Gp6kqW+JYeXqE5cQ4X5PR4enwirnyzJ/+Hxttui1h3+qC7ZZgvYWyy6LVSRqK9Vfecl9y37rj8GHrdkze7XZg5cvVZjEcDfG5xLd4Wv6nUherTxKpqoAVYx66ce/JBPQ432PJpQCSTkeXJDbCdRpzW2xvAmPzaLHos9SU24+0mbOI1vyWvh1MckbRk5tM8b5L/Y72s1dBZhPjQj/TeT5f7Xahex7Le2Giq7Ne79nlOW5IciejtF4VVYTGxhcPOHDykDJp5W4qgkjtqDdWYzvsUp4Is+zWvBAIIIOYIzB7FPC+YNhvapU4e4McTNT3zjcblo5xk6dtF9HYDjsVZAyeBwcx4v1aeLXDgQp07KM8bgyxSJUiJGIuXFIiKUjU8FNATgFfEY9qemNUXG67waeWX+nG5w7gZKOTEcb4POfaPt88zGhpSLgXmfr1LOnVeTYxIQd1+7fI+QboHpxPdSsJlL5HzHOR7nbo47zje/1+irMRid4h3iXuJsTzPRZcpbp2zYxYlCNItNjtljWz7uYjbm93Tl3K94osNbFG1jAA1osAOSoNgMAFNTMaR53ed56ngey14YvNarUPPkdfKu39npNNhWCCvu+5F3UCUK2fS5KK+NVtpbhkTKudVstwVdVbVUVIQaJrIczlW1SmzFQ5iClAVdRHks/i8OW8r+qNlV1jQ5hHRXtPJxaZUzx3RaIVG4yM3N48915FieTbNvf1Wdr3HeItYA5BWNBIA7ceCWk2aQ4gtdwIPBRMSjIcQSTY2IcLO6b3VbsFTMCXHBXXXpPsS20FLVGnldaGewF9Gy6NPS+nyXmxStdY3GozHorCdFaUdyo+1LrllvZptEa3DoZX5yAeG883MyuepFj6rVKYz69BhSJ5TUSNopmhLZOa1KWq7YGxGrKe1Wcswqosbb263Lq4XWsAWc9o+GOnw2djdbB2l8mm5so8nysbH8yPnrAt8yN8MgPzzOjWAHecVM2coTPXMGbmtfvFx42zumYDEGB29rJ+7A0NsiSfktZsTh4FXIRbdY22WlydFgarJshJrweh02PfOK+p6hh5yVjGM1W0lQ0DUBWlJK3UuAHdedxdqN3NxbHSzWCrHT5qwrahnAhUjzn0unm+RtPC1yiXLECCVUVcPRX/AI0bWZqqqqqPiQPVcySMu9meqBwVXUutqrislZfJ7O181lsVr2g2BuujFydIEpA6x+WSgOOR7IklWHNyKCH2ursI0iOXKKCD3nNtmblufEZ2CjYhWmR5cb8AQdctL9VPqpG5tdk7PdOgz1+ap533N+f3rax88nnc3DaBkLi1IiRRlzg0ZkkAdybKcrn0d7CaQtwsE/HK9w7ZD8F6KqfY/BhSUUEI+Bgv3OZ+pVzZSrsUJctsaUicksmI2iojTrLmp26rdkdA0pbcWOYOo6J24lDFzYyR837dYG6ir3h3uPJfGPsu/JXPs7f+7mfw3gPW3+FtvbLs74tIJmtBfCdeO4dR9yzfs/w3+DZwLy5x9TYfcvN9W/x42l6tHpOlXkyJ+E/6J9RK46XVdWR1RzZvW75rWOmhp2hz887AaknkAs7tHtwxlt0RtN/cL7vHVwbkFgY4yb+FWzdybV8zpFRFPWMI3t4jjxstfhlWXNz5LM4Vt1HISHZH6HsVssG8ORoLRcHkjl3p1KNMfFtrdGVogYrVHcte3YrCYpTVMr7M3nZ8Ct9tBS7rSVT4JizWNcQA52YueCbDklDmrBlgpmXj2KrDmcu5TqjDJGDdkbpkrPFdsb7xL5nhvveELRsvoHO5rM1e2rnZAuc3/csXejloxjnycqP6KLnhxurA1ETo3ZXsjCa4RG1Albfn9EDwrHJS3fEu5Kl47EfFaTeZvDVqzpWyczykdFk6qHdcQrmlnacTM12OmpIAvRvYpsgaqtEz23hpzvG+hf8AA38V57BCXuDWi7nEAAcSTYL6x9nmywoKGKKwEhG/Kecjszftp6K6jJySpGksuslsuCkKlDVyWy6yItFWwJ9kFrkQOVoVoUIlkMORAUrCkQceohLSzMIvvRPFvRYXBKPw4WNt7rALW5L0aqdaNx+yfuWLoXaLznWnexff9HpuiKlOX2M/X7KyVclzI6KMZX+MjkwfCPqqvab2cU7WRbj/AAiwEXaAXScd6Q8XLcVziL7psegWarKTfcb7z3cRmViLUzx8RdGy9PHL8UlZj4tlWNdGGkEtuCTbzg63A4r0bAqQQtY0cOB/FMw3BxF53DzEWaLadVMD7FDJmlkrcyXHihBNRRA2mO8HW0us3g2GRPEsUpcA8h3kNnOtqy/VX2O1VmlZeknBI3dQV2OUlbRJKCaSNAIaVkDqZsfhxON3sf8AEeBJ1JWUxLZaC1o2tAPEZ/VauaYyNAeL9SFEbgm+QGtA5kZWUkM007UmQPBCvlX+jKUuzxju2M7wcbWOYB/BJPgkjbk2Fl6AcPbCyzcydTxJWZxWYtBz9FL7xNyAsSijM9FQYtTkyADV2SvnvzQYheeM2va5Wlim4Pd9ClqMXtI7fqi02M2bbT11NJUOFmyNc5oztyJ7FfTYXzkYm+JcEkgB2994XvuzjyaSAnM+Ez7lNotTLJJxl4sy+paWGJKUfsWC5KkstQxaEXWS2XIgopmBPCE1EAVtMLQ5qKwIQCexBiVQtW28T/7XfcsPQv0W8dHdrhzaR9F5zA+ziORI+q8x1rhwf3/R6fofxRyR+37L2elDm3CixRlrtFJoa2wsVWY3i4jBIKxJba3epsQU7cH2GYliYa8Am7nGwCMyAua51shxWQw2ra57p5NLENvp1KZLtyLOax4IvmAUVCUnSTfknTSXDCbVzkNKyNDiZieHD/2HMcVIx7avxWhpAAHFVcEzHi11o4MDjj+NCyyRcqT5PWKFzJYmvYQWkZfiD2SDynJY3YPGfDcYXHyPPkJ0DuXqtrIOao5YeyltJcctyI1XUWGax+MTgnJXmM1FhksrVG5T4FbsWfYgTBNiFpGnkiSNTIyN5vf6LST4KMlyX2Ix+Huvbocj6r3nZCUOooCP6YHyyXhzqiN8TmnXIjoRyXs3s9ic3D4Q7WziOxcSEOmt72n4f6KXVq9mmvP9mkskslXLePODbLrJUi4WikYEVqYwIoCs2GhLIrE2ycAuYjQeNea4m3w6iQfaP1zXpLF5/ttDuVRP87Wu9dFgdbheFS8M3OiT25nHyiC+sss5ikzpXhjcyTbsOasKiQ2QsMpsy7iePFeXxvb8TPVT8ItqrBYpKbwSLDdsCNQeay1P7MIxdzpXXGhaAP8A65rXsltkUCtxSJrSHSNaToL5q1i1E4qoMilhjLujzuu2FkYfEt4sd7At1H9wVZLh7L5Dc4ZZXXps2MQxwBrpGgkk63+5ZyoqoH5+U9VchqsvG62RvBBXSKSCIBthkRmDyPArbYfi/jQBx98Ddf3HH1WKlc3eO6p2C1Ja5zb5EX+SGeG+FjQ4ZNxapvoqCWRTMQeSVWPKfBjqJ2VnPkBTY2Xc0DmuMSmYHRvkqI2RtL3Odk3LP5qz6cFSVepZUNE90rGMG9vloAGpJ5L6LoKQRRMjGjGNb8hZYXYDYV8U37RUM3C0ERsJBNzq48ui9EsreixOKc5LlmL1HMsklGPZDVyVctEy6EXWSrlx1GeY9HjcorAjsU51Bt5PahtCM0IisKxZT2g0uUUnIlp/Batih7Q4d41O9nG283uM1R1uL2uGUPoXNFlWLNGXpf8A08t3L5IMsxiRmOzsUyokBe0ZajsvEJeT2z5RRT01ZMHP3xEwnIW8xbzTKLYt0ocRPmP5m3J+q1VbISOVtFm6/F5Ygd1t+oNsuqv4csrqKVfwCopc9/5KKq2aeHG8rSBlkNLKnqqEsNmu3u2Ss3Y3L5mtZbeyPH6qCXOOq1MbyL5mvwQZfZSXwp/kDShxOufZXWzYLqkMdxDvmAodNFZXGAQfxAd/K0lR55pxl9hYxqh2KwBlwqdrLlTcVmLpCeqhtdZR4k1AadNiuyWv9kNB4mJMcdI2Pf6kWCxUr16P7DMTjbUzRuykfGNw8w03c0deKt4Y3JGfrJKOJntqQpyRap5tjUtkq5EFDUqVdZcdRmo1IYmxRo7Y1PYjOajApgCeiKOaUZrkEJ4QaCjzfbLCfAqC4DySeYdDxCoKexkzXqm09FHLTPEhsGguDuLXDSy8Skry1/Ij69l5XX6N48m6K4Z6vQaz2uPbLujaeECOCr63DW6n0Uakxi41TarETzWdu9KNNFfX1LIInkRb7j7th7vVV+F0jZ4997A06HK1zzVjLX3/AOOKFV4oGt5KWMpVSXPk59ypromNdZqiw1xjfvDsexUSeq3iSoj5CtKGG1UitKaT4LComuSVEMyCZXEJjQXGwU0cdIjc7CXJ+9XvhOopInsNpWsinB4guzt8kHAMGM9RFT3sHuu93Jjc3k9AAUm0uIieqmlb7m9uRj/bZ5WfcpcfLtGZrp0lE+ltncbbV00c7NHtBI/ldo5p7FWVl4v7DtptyR9G93lf+8iB4PHvtHfWy9pV+LtGO1TESrlyY45cuXLjiiiR2qNEpDSpSNj04BDdIBqQO6q6zaiCLWQE8m5pgFxdKZABc2A5lYiu9oHCJturs/os9XY9LLffeT0vl6BLKaQaNNtvtGxzBDG7eufORplwXmeK0pkJcB7oGfJWUjs1Z4LSCV8kJ1lhcGf3s87fnayoalOcH5LWlyKGWLfY8/nne3MHP6KvmxuTQ5LQVtCQTceiq5KZqy8U4Nco9VJS9GV3/cHnihuqnHU3TqiIB2SFZXUo90iC2Fjfz+SQuuka1EY1B0EaGFSoWbuaWMBa7A8Kjp4RXVrf3YP8NAfeqJPhJH9MHio23LhEeTJHHHcwccf7FRkuH8VWNs0cYab4nHkX/csrPHY25D9WU+sxOSaR08rt6SR1zyA4NaOAA4KHMrcY7VR57LleSW5goZXwuEkbi2RhDmuGocNCvbtgvbFDVBsNVaGfIbxyjkPMH4SeRXjDTcaZaqrDbX5E5J4yaI2rPsMOvmE5fNmyXtWqqGzSfGh4xvObR9h2o7L2zZb2iUlcLRSBsnGJ/lcD0/m9FMpJgNOuSXS3THHn9TtnEzJt3n5D5qlrNuJne5Zg6a/NZf8AaEjpbqYhsmVeLyyHzPce5KhumTHH5phdZBo6wxkTPE19EMPSuNkjQLCyP8yl0VWWPa9p8zHBwPUKDNbVMD7Z/oqMNmo2mw5srRVQj93J74/py/E08geCw1fSC612z20AicQ8b8LxuyxnQj+YfaCDtXs2Y2iaA+LA/wB1w4fZfyKxNTp3hnvh8r/B6Xp+sWWPs591+TzaogIKHuXU+vdzyKrwCrEG2i5KNMc1qNE1TMEwSaqfuQsL3cbZNaOb3HJoWhfiVJhdxGWVlcPi1pqc/Z/qPCZRcuEV8+ohhXPfwFw/AIqOJtXiINnZwUmkkx4GQfCxUGLY5JWzeNPr7rGDJkTBoxg5KrrcUlqZXSzyOkkdq5x+jRoB0CJASrcMSijz+bUSyyt9gjzomyIpjJXPj4JmQoC91m98lFdFmiPfc2HDj1KYWrkhwEsWaZG4ggg2INwQbEdkcNzzTHR5ooJudnPbBWUoDZHCoYMt2T3h2fr816ThfttoJGXlL4X8Wubf5EaheAtonu90EqRHgUh1HzTWCjVtzTwgRO6orT/lWSGgjf1dKWLmuSvelcgJDWNXSNyTrprj8krYaEOYQJXIrH5dkxzFHZwJkhCvcC2ndCS3J8bsnxuza8duB6qjMfNPYwBc0muRounwWO0exzJ2mehO+0ZvgcQJI7/y395vVPi2Fp4WtdXy7psD+zwkOkJ+2/RoWe2ix007WNbk95Gh0ZfP5ouKVJLrXyOXe6q+7xi79DS9/wArhtvnz6l5X7WRtj8Cnaynh08Nmr+sr9XLH4nPEdGNzOrQAivof8rmYE3W59OSnXHYoytu2ymggO9xtorOGntwVrTYa1uYv+al/swIzCaxNpTlnoECrqAwZWvw5q1rsNDGeIX7oGYB49lloRJK4v3SRewSMdBohYZ9/UpLKQ2jeb+X/CfDhzr5rrOBUOHGR2egV9SYMxuZARMModwZ8VZBvJMgjIaRo4BSQ1qRjeaKAAm4FsogntOaQJ11O2IECQlcUgOajZwYNuueLBdvpXJTiPH7xHMXXPYnPk3XNce3zTpNeaAQNlxblc5Bou49BmiOVFtdivhw+E0+aTM9GcvVE6jKYziRnlc/ho0cmjRaOkrC+KN+p3dw9S3L7rLM0VE6QgAWbexedB3K1tNRtjHhtJIb5wT1yJSy7Dk+GS6kRHNRoYualhwaEqOZJASula1pe82a369ECHzZ8OJ4BZjaLGvEduNNo2nh8R5o9zkgldiD6yYMGTL5DkOJK08NG1rQ1uQAsFTbL09mmQjN2Q7BXrHZpWFI5kYTvCHK364J7AlceCCCNsiNXNGaUCyZHCjUIgumDJNv3XHFW0BPY3NDaEZg+isMgFJTXc0RMNkkmFDi9LvJjU6/TigGwNSbggp1NNvM6jIpZXBBYN07wFx8X5pezCGfMGNLnmzWguPYLzbEK108pedXHIchwAWi2vxwEeCy4uQXki1+QCocJwt077NyAzJ6dOqYPYm01UWhsY1BA3bZOv7xvwsrinaW1G43dLQy5ccy0HLdB7op2XO8HNcOFy6+8PlkVawYa1jXBubne886k8Ow6JQIY3IDL1SAlxsOefQcykjq27pa42cDmLZ3GVws9i+PudvRRAsb8ZI8zvyCWmxkTMcx4WMMRy+N3PoFRRRlzg0ak29EkLAFosCwwA+I7joD965ujlyXlHEGtaBwAHZGaFzG/wCOac5nEpCQcx/RO8RBLglagKHubpd770y57Jzb2uUyAc6W3e6eBdV8smanw6cEbD2Klr0YOyUcBGjIU7ZFQYuOia56Y45pr3JA0c133J5KESnPz9V1nUNldkU2F+XXoufp802kPokvkYj4lhMdQW74zAOYyPYqTRYe2JoDBYff1J5o4Zn+skfWxv6LkwtHHJJG65XSaJYIvmusFUOLW72gvbVZrajCiXeMxvR4AzFviWpdr9EN7gPRGzkYjAqLffmPIMz+C1rT0/XBd4ethbsLJAzqlbsZcB2p5eggdUvicM0rYR28eicNfRM3xpwRWfTJAUIx9/x/4SSG2ie0ZIM7ciAiAgPms5WsL7hZyokIeO/6ur+kcN0Wv6IxCytunjRNCLwU10IuRgKcWpSERvBBhAliVzDwT3a+qaTmUpxxjy5odOMiLcVMYMgmMHm/XNKwoY3U9ktySnP1PqliGYQGHW0T4o8+qeBn6lPeigMC7n8+6G7n0R2DVR36os5AXHL8fyXMFtErvdT2cP1wSs5MX8klijHghN4JGMOEaO3LomQ8O6I3X9c0UKwlsrqJVeqmjj6KJVnL0R9Aepmq5/m634ce602HtswdgstV+8O/4rVUJ8gRgMz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18" descr="data:image/jpeg;base64,/9j/4AAQSkZJRgABAQAAAQABAAD/2wCEAAkGBhQSERUUEhQUFBQWFBQUFRQUFBQVFBQUFRQVFBQVEhUXHCYeFxkkGRQUHy8gIycpLCwsFR4xNTAqNSYrLCkBCQoKDgwOGg8PGiklHCQpLCwsLCwsLCwsLCksLCwsLCwsLCwsKSwpLCwpLCwsLCwsLCwsLCwpLCksLCwsLCwsLP/AABEIAQoAvQMBIgACEQEDEQH/xAAcAAABBQEBAQAAAAAAAAAAAAADAQIEBQYABwj/xAA+EAABAwIDBgMFBQcDBQAAAAABAAIDBBEFITEGEkFRYXETIoEHMkKRoWKxwdHwFCMkUlNy8UNj4QgVFoKS/8QAGgEAAgMBAQAAAAAAAAAAAAAAAQIDBAUABv/EACwRAAICAQMDAQgCAwAAAAAAAAABAhEDBBIhBTFRQRMUIjJhcaHBgdEjkbH/2gAMAwEAAhEDEQA/APT2lKHJgKW606MZjw5PDkNpTwUrFCtRWoDSU9ryo2gNh0qG1ydvJDkEXKlxfa6lpQfGnY0gaXBd8gsBjH/UDTsBFPC+U3IBf5G97aqNtIsQhKXZHrKVfO9d7csQlyiZHFx8rS426byp5vaDisxzqJADceUBo+iVzROtPI+nyuXyZUbS1+jqmo1/qO/NGofaLiMJu2qlyys874+Tl29Beml5Pq1durwPB/8AqCqWZVELJftN8jvlovQtmfbHQ1ZDC8wSH4ZcgTyD9CmUkRSxSj3Ru7Jd1NY8EXBuOfBPuuEVHWXBIuXBHLkiRcGxUhSLiiLZShOCYxECvMiY5oTwENqI1IxGGa1Osh71s9BrmvK9vPa0PNBRuyHlkqG/CdLR/moJyUeWGEHN0jZbU+0WkoARI/fkH+kwgu9eS8q2k9qddVtJgvBCNd33jyuePosVWYlEHhzWmR4Ny95J3ncS6+qvdldnZ693iPJZA08BYOPFrPzVDNqNsdz4RrafRptJcspBRS1Dzfee91nENub/ANx4Fa3CPZ++zTLZtvhABJH2iVvcP2fjgbaNgb1Gp6kqW+JYeXqE5cQ4X5PR4enwirnyzJ/+Hxttui1h3+qC7ZZgvYWyy6LVSRqK9Vfecl9y37rj8GHrdkze7XZg5cvVZjEcDfG5xLd4Wv6nUherTxKpqoAVYx66ce/JBPQ432PJpQCSTkeXJDbCdRpzW2xvAmPzaLHos9SU24+0mbOI1vyWvh1MckbRk5tM8b5L/Y72s1dBZhPjQj/TeT5f7Xahex7Le2Giq7Ne79nlOW5IciejtF4VVYTGxhcPOHDykDJp5W4qgkjtqDdWYzvsUp4Is+zWvBAIIIOYIzB7FPC+YNhvapU4e4McTNT3zjcblo5xk6dtF9HYDjsVZAyeBwcx4v1aeLXDgQp07KM8bgyxSJUiJGIuXFIiKUjU8FNATgFfEY9qemNUXG67waeWX+nG5w7gZKOTEcb4POfaPt88zGhpSLgXmfr1LOnVeTYxIQd1+7fI+QboHpxPdSsJlL5HzHOR7nbo47zje/1+irMRid4h3iXuJsTzPRZcpbp2zYxYlCNItNjtljWz7uYjbm93Tl3K94osNbFG1jAA1osAOSoNgMAFNTMaR53ed56ngey14YvNarUPPkdfKu39npNNhWCCvu+5F3UCUK2fS5KK+NVtpbhkTKudVstwVdVbVUVIQaJrIczlW1SmzFQ5iClAVdRHks/i8OW8r+qNlV1jQ5hHRXtPJxaZUzx3RaIVG4yM3N48915FieTbNvf1Wdr3HeItYA5BWNBIA7ceCWk2aQ4gtdwIPBRMSjIcQSTY2IcLO6b3VbsFTMCXHBXXXpPsS20FLVGnldaGewF9Gy6NPS+nyXmxStdY3GozHorCdFaUdyo+1LrllvZptEa3DoZX5yAeG883MyuepFj6rVKYz69BhSJ5TUSNopmhLZOa1KWq7YGxGrKe1Wcswqosbb263Lq4XWsAWc9o+GOnw2djdbB2l8mm5so8nysbH8yPnrAt8yN8MgPzzOjWAHecVM2coTPXMGbmtfvFx42zumYDEGB29rJ+7A0NsiSfktZsTh4FXIRbdY22WlydFgarJshJrweh02PfOK+p6hh5yVjGM1W0lQ0DUBWlJK3UuAHdedxdqN3NxbHSzWCrHT5qwrahnAhUjzn0unm+RtPC1yiXLECCVUVcPRX/AI0bWZqqqqqPiQPVcySMu9meqBwVXUutqrislZfJ7O181lsVr2g2BuujFydIEpA6x+WSgOOR7IklWHNyKCH2ursI0iOXKKCD3nNtmblufEZ2CjYhWmR5cb8AQdctL9VPqpG5tdk7PdOgz1+ap533N+f3rax88nnc3DaBkLi1IiRRlzg0ZkkAdybKcrn0d7CaQtwsE/HK9w7ZD8F6KqfY/BhSUUEI+Bgv3OZ+pVzZSrsUJctsaUicksmI2iojTrLmp26rdkdA0pbcWOYOo6J24lDFzYyR837dYG6ir3h3uPJfGPsu/JXPs7f+7mfw3gPW3+FtvbLs74tIJmtBfCdeO4dR9yzfs/w3+DZwLy5x9TYfcvN9W/x42l6tHpOlXkyJ+E/6J9RK46XVdWR1RzZvW75rWOmhp2hz887AaknkAs7tHtwxlt0RtN/cL7vHVwbkFgY4yb+FWzdybV8zpFRFPWMI3t4jjxstfhlWXNz5LM4Vt1HISHZH6HsVssG8ORoLRcHkjl3p1KNMfFtrdGVogYrVHcte3YrCYpTVMr7M3nZ8Ct9tBS7rSVT4JizWNcQA52YueCbDklDmrBlgpmXj2KrDmcu5TqjDJGDdkbpkrPFdsb7xL5nhvveELRsvoHO5rM1e2rnZAuc3/csXejloxjnycqP6KLnhxurA1ETo3ZXsjCa4RG1Albfn9EDwrHJS3fEu5Kl47EfFaTeZvDVqzpWyczykdFk6qHdcQrmlnacTM12OmpIAvRvYpsgaqtEz23hpzvG+hf8AA38V57BCXuDWi7nEAAcSTYL6x9nmywoKGKKwEhG/Kecjszftp6K6jJySpGksuslsuCkKlDVyWy6yItFWwJ9kFrkQOVoVoUIlkMORAUrCkQceohLSzMIvvRPFvRYXBKPw4WNt7rALW5L0aqdaNx+yfuWLoXaLznWnexff9HpuiKlOX2M/X7KyVclzI6KMZX+MjkwfCPqqvab2cU7WRbj/AAiwEXaAXScd6Q8XLcVziL7psegWarKTfcb7z3cRmViLUzx8RdGy9PHL8UlZj4tlWNdGGkEtuCTbzg63A4r0bAqQQtY0cOB/FMw3BxF53DzEWaLadVMD7FDJmlkrcyXHihBNRRA2mO8HW0us3g2GRPEsUpcA8h3kNnOtqy/VX2O1VmlZeknBI3dQV2OUlbRJKCaSNAIaVkDqZsfhxON3sf8AEeBJ1JWUxLZaC1o2tAPEZ/VauaYyNAeL9SFEbgm+QGtA5kZWUkM007UmQPBCvlX+jKUuzxju2M7wcbWOYB/BJPgkjbk2Fl6AcPbCyzcydTxJWZxWYtBz9FL7xNyAsSijM9FQYtTkyADV2SvnvzQYheeM2va5Wlim4Pd9ClqMXtI7fqi02M2bbT11NJUOFmyNc5oztyJ7FfTYXzkYm+JcEkgB2994XvuzjyaSAnM+Ez7lNotTLJJxl4sy+paWGJKUfsWC5KkstQxaEXWS2XIgopmBPCE1EAVtMLQ5qKwIQCexBiVQtW28T/7XfcsPQv0W8dHdrhzaR9F5zA+ziORI+q8x1rhwf3/R6fofxRyR+37L2elDm3CixRlrtFJoa2wsVWY3i4jBIKxJba3epsQU7cH2GYliYa8Am7nGwCMyAua51shxWQw2ra57p5NLENvp1KZLtyLOax4IvmAUVCUnSTfknTSXDCbVzkNKyNDiZieHD/2HMcVIx7avxWhpAAHFVcEzHi11o4MDjj+NCyyRcqT5PWKFzJYmvYQWkZfiD2SDynJY3YPGfDcYXHyPPkJ0DuXqtrIOao5YeyltJcctyI1XUWGax+MTgnJXmM1FhksrVG5T4FbsWfYgTBNiFpGnkiSNTIyN5vf6LST4KMlyX2Ix+Huvbocj6r3nZCUOooCP6YHyyXhzqiN8TmnXIjoRyXs3s9ic3D4Q7WziOxcSEOmt72n4f6KXVq9mmvP9mkskslXLePODbLrJUi4WikYEVqYwIoCs2GhLIrE2ycAuYjQeNea4m3w6iQfaP1zXpLF5/ttDuVRP87Wu9dFgdbheFS8M3OiT25nHyiC+sss5ikzpXhjcyTbsOasKiQ2QsMpsy7iePFeXxvb8TPVT8ItqrBYpKbwSLDdsCNQeay1P7MIxdzpXXGhaAP8A65rXsltkUCtxSJrSHSNaToL5q1i1E4qoMilhjLujzuu2FkYfEt4sd7At1H9wVZLh7L5Dc4ZZXXps2MQxwBrpGgkk63+5ZyoqoH5+U9VchqsvG62RvBBXSKSCIBthkRmDyPArbYfi/jQBx98Ddf3HH1WKlc3eO6p2C1Ja5zb5EX+SGeG+FjQ4ZNxapvoqCWRTMQeSVWPKfBjqJ2VnPkBTY2Xc0DmuMSmYHRvkqI2RtL3Odk3LP5qz6cFSVepZUNE90rGMG9vloAGpJ5L6LoKQRRMjGjGNb8hZYXYDYV8U37RUM3C0ERsJBNzq48ui9EsreixOKc5LlmL1HMsklGPZDVyVctEy6EXWSrlx1GeY9HjcorAjsU51Bt5PahtCM0IisKxZT2g0uUUnIlp/Batih7Q4d41O9nG283uM1R1uL2uGUPoXNFlWLNGXpf8A08t3L5IMsxiRmOzsUyokBe0ZajsvEJeT2z5RRT01ZMHP3xEwnIW8xbzTKLYt0ocRPmP5m3J+q1VbISOVtFm6/F5Ygd1t+oNsuqv4csrqKVfwCopc9/5KKq2aeHG8rSBlkNLKnqqEsNmu3u2Ss3Y3L5mtZbeyPH6qCXOOq1MbyL5mvwQZfZSXwp/kDShxOufZXWzYLqkMdxDvmAodNFZXGAQfxAd/K0lR55pxl9hYxqh2KwBlwqdrLlTcVmLpCeqhtdZR4k1AadNiuyWv9kNB4mJMcdI2Pf6kWCxUr16P7DMTjbUzRuykfGNw8w03c0deKt4Y3JGfrJKOJntqQpyRap5tjUtkq5EFDUqVdZcdRmo1IYmxRo7Y1PYjOajApgCeiKOaUZrkEJ4QaCjzfbLCfAqC4DySeYdDxCoKexkzXqm09FHLTPEhsGguDuLXDSy8Skry1/Ij69l5XX6N48m6K4Z6vQaz2uPbLujaeECOCr63DW6n0Uakxi41TarETzWdu9KNNFfX1LIInkRb7j7th7vVV+F0jZ4997A06HK1zzVjLX3/AOOKFV4oGt5KWMpVSXPk59ypromNdZqiw1xjfvDsexUSeq3iSoj5CtKGG1UitKaT4LComuSVEMyCZXEJjQXGwU0cdIjc7CXJ+9XvhOopInsNpWsinB4guzt8kHAMGM9RFT3sHuu93Jjc3k9AAUm0uIieqmlb7m9uRj/bZ5WfcpcfLtGZrp0lE+ltncbbV00c7NHtBI/ldo5p7FWVl4v7DtptyR9G93lf+8iB4PHvtHfWy9pV+LtGO1TESrlyY45cuXLjiiiR2qNEpDSpSNj04BDdIBqQO6q6zaiCLWQE8m5pgFxdKZABc2A5lYiu9oHCJturs/os9XY9LLffeT0vl6BLKaQaNNtvtGxzBDG7eufORplwXmeK0pkJcB7oGfJWUjs1Z4LSCV8kJ1lhcGf3s87fnayoalOcH5LWlyKGWLfY8/nne3MHP6KvmxuTQ5LQVtCQTceiq5KZqy8U4Nco9VJS9GV3/cHnihuqnHU3TqiIB2SFZXUo90iC2Fjfz+SQuuka1EY1B0EaGFSoWbuaWMBa7A8Kjp4RXVrf3YP8NAfeqJPhJH9MHio23LhEeTJHHHcwccf7FRkuH8VWNs0cYab4nHkX/csrPHY25D9WU+sxOSaR08rt6SR1zyA4NaOAA4KHMrcY7VR57LleSW5goZXwuEkbi2RhDmuGocNCvbtgvbFDVBsNVaGfIbxyjkPMH4SeRXjDTcaZaqrDbX5E5J4yaI2rPsMOvmE5fNmyXtWqqGzSfGh4xvObR9h2o7L2zZb2iUlcLRSBsnGJ/lcD0/m9FMpJgNOuSXS3THHn9TtnEzJt3n5D5qlrNuJne5Zg6a/NZf8AaEjpbqYhsmVeLyyHzPce5KhumTHH5phdZBo6wxkTPE19EMPSuNkjQLCyP8yl0VWWPa9p8zHBwPUKDNbVMD7Z/oqMNmo2mw5srRVQj93J74/py/E08geCw1fSC612z20AicQ8b8LxuyxnQj+YfaCDtXs2Y2iaA+LA/wB1w4fZfyKxNTp3hnvh8r/B6Xp+sWWPs591+TzaogIKHuXU+vdzyKrwCrEG2i5KNMc1qNE1TMEwSaqfuQsL3cbZNaOb3HJoWhfiVJhdxGWVlcPi1pqc/Z/qPCZRcuEV8+ohhXPfwFw/AIqOJtXiINnZwUmkkx4GQfCxUGLY5JWzeNPr7rGDJkTBoxg5KrrcUlqZXSzyOkkdq5x+jRoB0CJASrcMSijz+bUSyyt9gjzomyIpjJXPj4JmQoC91m98lFdFmiPfc2HDj1KYWrkhwEsWaZG4ggg2INwQbEdkcNzzTHR5ooJudnPbBWUoDZHCoYMt2T3h2fr816ThfttoJGXlL4X8Wubf5EaheAtonu90EqRHgUh1HzTWCjVtzTwgRO6orT/lWSGgjf1dKWLmuSvelcgJDWNXSNyTrprj8krYaEOYQJXIrH5dkxzFHZwJkhCvcC2ndCS3J8bsnxuza8duB6qjMfNPYwBc0muRounwWO0exzJ2mehO+0ZvgcQJI7/y395vVPi2Fp4WtdXy7psD+zwkOkJ+2/RoWe2ix007WNbk95Gh0ZfP5ouKVJLrXyOXe6q+7xi79DS9/wArhtvnz6l5X7WRtj8Cnaynh08Nmr+sr9XLH4nPEdGNzOrQAivof8rmYE3W59OSnXHYoytu2ymggO9xtorOGntwVrTYa1uYv+al/swIzCaxNpTlnoECrqAwZWvw5q1rsNDGeIX7oGYB49lloRJK4v3SRewSMdBohYZ9/UpLKQ2jeb+X/CfDhzr5rrOBUOHGR2egV9SYMxuZARMModwZ8VZBvJMgjIaRo4BSQ1qRjeaKAAm4FsogntOaQJ11O2IECQlcUgOajZwYNuueLBdvpXJTiPH7xHMXXPYnPk3XNce3zTpNeaAQNlxblc5Bou49BmiOVFtdivhw+E0+aTM9GcvVE6jKYziRnlc/ho0cmjRaOkrC+KN+p3dw9S3L7rLM0VE6QgAWbexedB3K1tNRtjHhtJIb5wT1yJSy7Dk+GS6kRHNRoYualhwaEqOZJASula1pe82a369ECHzZ8OJ4BZjaLGvEduNNo2nh8R5o9zkgldiD6yYMGTL5DkOJK08NG1rQ1uQAsFTbL09mmQjN2Q7BXrHZpWFI5kYTvCHK364J7AlceCCCNsiNXNGaUCyZHCjUIgumDJNv3XHFW0BPY3NDaEZg+isMgFJTXc0RMNkkmFDi9LvJjU6/TigGwNSbggp1NNvM6jIpZXBBYN07wFx8X5pezCGfMGNLnmzWguPYLzbEK108pedXHIchwAWi2vxwEeCy4uQXki1+QCocJwt077NyAzJ6dOqYPYm01UWhsY1BA3bZOv7xvwsrinaW1G43dLQy5ccy0HLdB7op2XO8HNcOFy6+8PlkVawYa1jXBubne886k8Ow6JQIY3IDL1SAlxsOefQcykjq27pa42cDmLZ3GVws9i+PudvRRAsb8ZI8zvyCWmxkTMcx4WMMRy+N3PoFRRRlzg0ak29EkLAFosCwwA+I7joD965ujlyXlHEGtaBwAHZGaFzG/wCOac5nEpCQcx/RO8RBLglagKHubpd770y57Jzb2uUyAc6W3e6eBdV8smanw6cEbD2Klr0YOyUcBGjIU7ZFQYuOia56Y45pr3JA0c133J5KESnPz9V1nUNldkU2F+XXoufp802kPokvkYj4lhMdQW74zAOYyPYqTRYe2JoDBYff1J5o4Zn+skfWxv6LkwtHHJJG65XSaJYIvmusFUOLW72gvbVZrajCiXeMxvR4AzFviWpdr9EN7gPRGzkYjAqLffmPIMz+C1rT0/XBd4ethbsLJAzqlbsZcB2p5eggdUvicM0rYR28eicNfRM3xpwRWfTJAUIx9/x/4SSG2ie0ZIM7ciAiAgPms5WsL7hZyokIeO/6ur+kcN0Wv6IxCytunjRNCLwU10IuRgKcWpSERvBBhAliVzDwT3a+qaTmUpxxjy5odOMiLcVMYMgmMHm/XNKwoY3U9ktySnP1PqliGYQGHW0T4o8+qeBn6lPeigMC7n8+6G7n0R2DVR36os5AXHL8fyXMFtErvdT2cP1wSs5MX8klijHghN4JGMOEaO3LomQ8O6I3X9c0UKwlsrqJVeqmjj6KJVnL0R9Aepmq5/m634ce602HtswdgstV+8O/4rVUJ8gRgMz/2Q=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68" name="Picture 20" descr="http://book.people.com.cn/NMediaFile/2013/0416/MAIN20130416134900038116235381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912" y="4233249"/>
            <a:ext cx="1821687" cy="2506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Sun Myung Moon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2" r="23344"/>
          <a:stretch/>
        </p:blipFill>
        <p:spPr bwMode="auto">
          <a:xfrm>
            <a:off x="6019800" y="1713309"/>
            <a:ext cx="2857500" cy="2755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640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lockofweasels.com/wp-content/uploads/2013/01/the-gleaners-jean-francois-mil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accent3">
              <a:lumMod val="20000"/>
              <a:lumOff val="8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304800"/>
            <a:ext cx="838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華康雅藝體 Std W6" pitchFamily="82" charset="-120"/>
                <a:ea typeface="華康雅藝體 Std W6" pitchFamily="82" charset="-120"/>
              </a:rPr>
              <a:t>世界那些所謂的救世主都是要跟從的人為他死，只有耶穌基督這位救世主為跟隨祂的人而</a:t>
            </a:r>
            <a:r>
              <a:rPr lang="zh-TW" altLang="en-US" sz="3200" dirty="0" smtClean="0">
                <a:latin typeface="華康雅藝體 Std W6" pitchFamily="82" charset="-120"/>
                <a:ea typeface="華康雅藝體 Std W6" pitchFamily="82" charset="-120"/>
              </a:rPr>
              <a:t>死。</a:t>
            </a:r>
            <a:endParaRPr lang="en-US" sz="32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600200"/>
            <a:ext cx="63246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400"/>
              </a:lnSpc>
            </a:pP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一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救贖的條件</a:t>
            </a:r>
            <a:endParaRPr lang="en-US" altLang="zh-TW" sz="32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pPr>
              <a:lnSpc>
                <a:spcPts val="4400"/>
              </a:lnSpc>
            </a:pP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二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救贖的代價</a:t>
            </a:r>
            <a:endParaRPr lang="en-US" altLang="zh-TW" sz="3200" dirty="0" smtClean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pPr>
              <a:lnSpc>
                <a:spcPts val="4400"/>
              </a:lnSpc>
            </a:pP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三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救贖的功效</a:t>
            </a:r>
            <a:endParaRPr lang="en-US" altLang="zh-TW" sz="32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813258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lockofweasels.com/wp-content/uploads/2013/01/the-gleaners-jean-francois-mil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accent3">
              <a:lumMod val="20000"/>
              <a:lumOff val="8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52400"/>
            <a:ext cx="8305800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400"/>
              </a:lnSpc>
            </a:pP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一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救贖的條件</a:t>
            </a:r>
            <a:endParaRPr lang="en-US" altLang="zh-TW" sz="32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pPr>
              <a:lnSpc>
                <a:spcPts val="4400"/>
              </a:lnSpc>
            </a:pP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    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A.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救贖者的資格</a:t>
            </a:r>
            <a:endParaRPr lang="en-US" altLang="zh-TW" sz="3200" dirty="0" smtClean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66800" y="1219200"/>
            <a:ext cx="6019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zh-TW" altLang="en-US" sz="3200" dirty="0" smtClean="0">
                <a:latin typeface="華康雅藝體 Std W6" pitchFamily="82" charset="-120"/>
                <a:ea typeface="華康雅藝體 Std W6" pitchFamily="82" charset="-120"/>
              </a:rPr>
              <a:t>必</a:t>
            </a:r>
            <a:r>
              <a:rPr lang="zh-TW" altLang="en-US" sz="3200" dirty="0">
                <a:latin typeface="華康雅藝體 Std W6" pitchFamily="82" charset="-120"/>
                <a:ea typeface="華康雅藝體 Std W6" pitchFamily="82" charset="-120"/>
              </a:rPr>
              <a:t>須是一位近</a:t>
            </a:r>
            <a:r>
              <a:rPr lang="zh-TW" altLang="en-US" sz="3200" dirty="0" smtClean="0">
                <a:latin typeface="華康雅藝體 Std W6" pitchFamily="82" charset="-120"/>
                <a:ea typeface="華康雅藝體 Std W6" pitchFamily="82" charset="-120"/>
              </a:rPr>
              <a:t>親</a:t>
            </a:r>
            <a:endParaRPr lang="en-US" sz="3200" dirty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en-US" sz="3200" dirty="0" smtClean="0">
                <a:latin typeface="華康雅藝體 Std W6" pitchFamily="82" charset="-120"/>
                <a:ea typeface="華康雅藝體 Std W6" pitchFamily="82" charset="-120"/>
              </a:rPr>
              <a:t>2</a:t>
            </a:r>
            <a:r>
              <a:rPr lang="en-US" sz="3200" dirty="0">
                <a:latin typeface="華康雅藝體 Std W6" pitchFamily="82" charset="-120"/>
                <a:ea typeface="華康雅藝體 Std W6" pitchFamily="82" charset="-120"/>
              </a:rPr>
              <a:t>. </a:t>
            </a:r>
            <a:r>
              <a:rPr lang="zh-TW" altLang="en-US" sz="3200" dirty="0">
                <a:latin typeface="華康雅藝體 Std W6" pitchFamily="82" charset="-120"/>
                <a:ea typeface="華康雅藝體 Std W6" pitchFamily="82" charset="-120"/>
              </a:rPr>
              <a:t>必須有充足財</a:t>
            </a:r>
            <a:r>
              <a:rPr lang="zh-TW" altLang="en-US" sz="3200" dirty="0" smtClean="0">
                <a:latin typeface="華康雅藝體 Std W6" pitchFamily="82" charset="-120"/>
                <a:ea typeface="華康雅藝體 Std W6" pitchFamily="82" charset="-120"/>
              </a:rPr>
              <a:t>力</a:t>
            </a:r>
            <a:endParaRPr lang="en-US" altLang="zh-TW" sz="3200" dirty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en-US" sz="3200" dirty="0" smtClean="0">
                <a:latin typeface="華康雅藝體 Std W6" pitchFamily="82" charset="-120"/>
                <a:ea typeface="華康雅藝體 Std W6" pitchFamily="82" charset="-120"/>
              </a:rPr>
              <a:t>3</a:t>
            </a:r>
            <a:r>
              <a:rPr lang="en-US" sz="3200" dirty="0">
                <a:latin typeface="華康雅藝體 Std W6" pitchFamily="82" charset="-120"/>
                <a:ea typeface="華康雅藝體 Std W6" pitchFamily="82" charset="-120"/>
              </a:rPr>
              <a:t>. </a:t>
            </a:r>
            <a:r>
              <a:rPr lang="zh-TW" altLang="en-US" sz="3200" dirty="0">
                <a:latin typeface="華康雅藝體 Std W6" pitchFamily="82" charset="-120"/>
                <a:ea typeface="華康雅藝體 Std W6" pitchFamily="82" charset="-120"/>
              </a:rPr>
              <a:t>必須願意去贖回</a:t>
            </a:r>
            <a:endParaRPr lang="en-US" sz="32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2743200"/>
            <a:ext cx="762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不能「有</a:t>
            </a:r>
            <a:r>
              <a:rPr lang="zh-TW" altLang="en-US" sz="32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心無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力」或「有</a:t>
            </a:r>
            <a:r>
              <a:rPr lang="zh-TW" altLang="en-US" sz="32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力無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心」</a:t>
            </a:r>
            <a:r>
              <a:rPr lang="en-US" sz="3200" dirty="0" smtClean="0">
                <a:latin typeface="華康雅藝體 Std W6" pitchFamily="82" charset="-120"/>
                <a:ea typeface="華康雅藝體 Std W6" pitchFamily="82" charset="-120"/>
              </a:rPr>
              <a:t>  </a:t>
            </a:r>
            <a:endParaRPr lang="en-US" sz="32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66800" y="3377625"/>
            <a:ext cx="77343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人生一切的巧合都在神的掌管中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9600" y="3951982"/>
            <a:ext cx="8839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華康雅藝體 Std W6" pitchFamily="82" charset="-120"/>
                <a:ea typeface="華康雅藝體 Std W6" pitchFamily="82" charset="-120"/>
              </a:rPr>
              <a:t>「我想當贖那塊地的是你，其次是我</a:t>
            </a:r>
            <a:r>
              <a:rPr lang="en-US" altLang="zh-TW" sz="3200" dirty="0" smtClean="0">
                <a:latin typeface="華康雅藝體 Std W6" pitchFamily="82" charset="-120"/>
                <a:ea typeface="華康雅藝體 Std W6" pitchFamily="82" charset="-120"/>
              </a:rPr>
              <a:t>....</a:t>
            </a:r>
          </a:p>
          <a:p>
            <a:r>
              <a:rPr lang="zh-TW" altLang="en-US" sz="3200" dirty="0"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dirty="0" smtClean="0">
                <a:latin typeface="華康雅藝體 Std W6" pitchFamily="82" charset="-120"/>
                <a:ea typeface="華康雅藝體 Std W6" pitchFamily="82" charset="-120"/>
              </a:rPr>
              <a:t>  你</a:t>
            </a:r>
            <a:r>
              <a:rPr lang="zh-TW" altLang="en-US" sz="3200" dirty="0">
                <a:latin typeface="華康雅藝體 Std W6" pitchFamily="82" charset="-120"/>
                <a:ea typeface="華康雅藝體 Std W6" pitchFamily="82" charset="-120"/>
              </a:rPr>
              <a:t>若肯就贖，若不肯贖，就告訴我」</a:t>
            </a:r>
            <a:r>
              <a:rPr lang="en-US" altLang="zh-TW" sz="3200" dirty="0">
                <a:latin typeface="華康雅藝體 Std W6" pitchFamily="82" charset="-120"/>
                <a:ea typeface="華康雅藝體 Std W6" pitchFamily="82" charset="-120"/>
              </a:rPr>
              <a:t>(4</a:t>
            </a:r>
            <a:r>
              <a:rPr lang="zh-TW" altLang="en-US" sz="3200" dirty="0">
                <a:latin typeface="華康雅藝體 Std W6" pitchFamily="82" charset="-120"/>
                <a:ea typeface="華康雅藝體 Std W6" pitchFamily="82" charset="-120"/>
              </a:rPr>
              <a:t>節</a:t>
            </a:r>
            <a:r>
              <a:rPr lang="en-US" altLang="zh-TW" sz="3200" dirty="0">
                <a:latin typeface="華康雅藝體 Std W6" pitchFamily="82" charset="-120"/>
                <a:ea typeface="華康雅藝體 Std W6" pitchFamily="82" charset="-120"/>
              </a:rPr>
              <a:t>)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09600" y="4953000"/>
            <a:ext cx="565892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latin typeface="華康雅藝體 Std W6" pitchFamily="82" charset="-120"/>
                <a:ea typeface="華康雅藝體 Std W6" pitchFamily="82" charset="-120"/>
              </a:rPr>
              <a:t>「我肯贖</a:t>
            </a:r>
            <a:r>
              <a:rPr lang="zh-TW" altLang="en-US" sz="3200" dirty="0" smtClean="0">
                <a:latin typeface="華康雅藝體 Std W6" pitchFamily="82" charset="-120"/>
                <a:ea typeface="華康雅藝體 Std W6" pitchFamily="82" charset="-120"/>
              </a:rPr>
              <a:t>」</a:t>
            </a:r>
            <a:endParaRPr lang="en-US" altLang="zh-TW" sz="32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 smtClean="0">
                <a:latin typeface="華康雅藝體 Std W6" pitchFamily="82" charset="-120"/>
                <a:ea typeface="華康雅藝體 Std W6" pitchFamily="82" charset="-120"/>
              </a:rPr>
              <a:t>「</a:t>
            </a:r>
            <a:r>
              <a:rPr lang="zh-TW" altLang="en-US" sz="3200" dirty="0">
                <a:latin typeface="華康雅藝體 Std W6" pitchFamily="82" charset="-120"/>
                <a:ea typeface="華康雅藝體 Std W6" pitchFamily="82" charset="-120"/>
              </a:rPr>
              <a:t>恐怕於我的產業有礙」</a:t>
            </a:r>
            <a:r>
              <a:rPr lang="en-US" sz="3200" dirty="0">
                <a:latin typeface="華康雅藝體 Std W6" pitchFamily="82" charset="-120"/>
                <a:ea typeface="華康雅藝體 Std W6" pitchFamily="82" charset="-120"/>
              </a:rPr>
              <a:t>(6</a:t>
            </a:r>
            <a:r>
              <a:rPr lang="zh-TW" altLang="en-US" sz="3200" dirty="0">
                <a:latin typeface="華康雅藝體 Std W6" pitchFamily="82" charset="-120"/>
                <a:ea typeface="華康雅藝體 Std W6" pitchFamily="82" charset="-120"/>
              </a:rPr>
              <a:t>節</a:t>
            </a:r>
            <a:r>
              <a:rPr lang="en-US" sz="3200" dirty="0">
                <a:latin typeface="華康雅藝體 Std W6" pitchFamily="82" charset="-120"/>
                <a:ea typeface="華康雅藝體 Std W6" pitchFamily="82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8179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11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thejoshlink.com/LooseSho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14279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lockofweasels.com/wp-content/uploads/2013/01/the-gleaners-jean-francois-mil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accent3">
              <a:lumMod val="20000"/>
              <a:lumOff val="8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66800" y="1219200"/>
            <a:ext cx="7620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華康雅藝體 Std W6" pitchFamily="82" charset="-120"/>
                <a:ea typeface="華康雅藝體 Std W6" pitchFamily="82" charset="-120"/>
              </a:rPr>
              <a:t>B.</a:t>
            </a:r>
            <a:r>
              <a:rPr lang="zh-TW" altLang="en-US" sz="3200" dirty="0">
                <a:latin typeface="華康雅藝體 Std W6" pitchFamily="82" charset="-120"/>
                <a:ea typeface="華康雅藝體 Std W6" pitchFamily="82" charset="-120"/>
              </a:rPr>
              <a:t>「波阿斯」預表「耶穌基督」</a:t>
            </a:r>
            <a:endParaRPr lang="en-US" sz="3200" dirty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 smtClean="0">
                <a:latin typeface="華康雅藝體 Std W6" pitchFamily="82" charset="-120"/>
                <a:ea typeface="華康雅藝體 Std W6" pitchFamily="82" charset="-120"/>
              </a:rPr>
              <a:t>    </a:t>
            </a:r>
            <a:r>
              <a:rPr lang="en-US" sz="3200" dirty="0" smtClean="0">
                <a:latin typeface="華康雅藝體 Std W6" pitchFamily="82" charset="-120"/>
                <a:ea typeface="華康雅藝體 Std W6" pitchFamily="82" charset="-120"/>
              </a:rPr>
              <a:t>1</a:t>
            </a:r>
            <a:r>
              <a:rPr lang="en-US" sz="3200" dirty="0">
                <a:latin typeface="華康雅藝體 Std W6" pitchFamily="82" charset="-120"/>
                <a:ea typeface="華康雅藝體 Std W6" pitchFamily="82" charset="-120"/>
              </a:rPr>
              <a:t>. </a:t>
            </a:r>
            <a:r>
              <a:rPr lang="zh-TW" altLang="en-US" sz="3200" dirty="0">
                <a:latin typeface="華康雅藝體 Std W6" pitchFamily="82" charset="-120"/>
                <a:ea typeface="華康雅藝體 Std W6" pitchFamily="82" charset="-120"/>
              </a:rPr>
              <a:t>耶穌作了長子，成為近親</a:t>
            </a:r>
            <a:endParaRPr lang="en-US" sz="3200" dirty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 smtClean="0">
                <a:latin typeface="華康雅藝體 Std W6" pitchFamily="82" charset="-120"/>
                <a:ea typeface="華康雅藝體 Std W6" pitchFamily="82" charset="-120"/>
              </a:rPr>
              <a:t>    </a:t>
            </a:r>
            <a:r>
              <a:rPr lang="en-US" sz="3200" dirty="0" smtClean="0">
                <a:latin typeface="華康雅藝體 Std W6" pitchFamily="82" charset="-120"/>
                <a:ea typeface="華康雅藝體 Std W6" pitchFamily="82" charset="-120"/>
              </a:rPr>
              <a:t>2</a:t>
            </a:r>
            <a:r>
              <a:rPr lang="en-US" sz="3200" dirty="0">
                <a:latin typeface="華康雅藝體 Std W6" pitchFamily="82" charset="-120"/>
                <a:ea typeface="華康雅藝體 Std W6" pitchFamily="82" charset="-120"/>
              </a:rPr>
              <a:t>. </a:t>
            </a:r>
            <a:r>
              <a:rPr lang="zh-TW" altLang="en-US" sz="3200" dirty="0">
                <a:latin typeface="華康雅藝體 Std W6" pitchFamily="82" charset="-120"/>
                <a:ea typeface="華康雅藝體 Std W6" pitchFamily="82" charset="-120"/>
              </a:rPr>
              <a:t>祂有能力赦罪，因祂本身無罪</a:t>
            </a:r>
            <a:endParaRPr lang="en-US" sz="3200" dirty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en-US" sz="3200" dirty="0">
                <a:latin typeface="華康雅藝體 Std W6" pitchFamily="82" charset="-120"/>
                <a:ea typeface="華康雅藝體 Std W6" pitchFamily="82" charset="-120"/>
              </a:rPr>
              <a:t>    </a:t>
            </a:r>
            <a:r>
              <a:rPr lang="en-US" sz="3200" dirty="0" smtClean="0">
                <a:latin typeface="華康雅藝體 Std W6" pitchFamily="82" charset="-120"/>
                <a:ea typeface="華康雅藝體 Std W6" pitchFamily="82" charset="-120"/>
              </a:rPr>
              <a:t>3</a:t>
            </a:r>
            <a:r>
              <a:rPr lang="en-US" sz="3200" dirty="0">
                <a:latin typeface="華康雅藝體 Std W6" pitchFamily="82" charset="-120"/>
                <a:ea typeface="華康雅藝體 Std W6" pitchFamily="82" charset="-120"/>
              </a:rPr>
              <a:t>. </a:t>
            </a:r>
            <a:r>
              <a:rPr lang="zh-TW" altLang="en-US" sz="3200" dirty="0">
                <a:latin typeface="華康雅藝體 Std W6" pitchFamily="82" charset="-120"/>
                <a:ea typeface="華康雅藝體 Std W6" pitchFamily="82" charset="-120"/>
              </a:rPr>
              <a:t>祂甘願捨棄自己</a:t>
            </a:r>
            <a:endParaRPr lang="en-US" sz="32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52400"/>
            <a:ext cx="8305800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400"/>
              </a:lnSpc>
            </a:pP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一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救贖的條件</a:t>
            </a:r>
            <a:endParaRPr lang="en-US" altLang="zh-TW" sz="32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pPr>
              <a:lnSpc>
                <a:spcPts val="4400"/>
              </a:lnSpc>
            </a:pP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    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A.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救贖者的資格</a:t>
            </a:r>
            <a:endParaRPr lang="en-US" altLang="zh-TW" sz="3200" dirty="0" smtClean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3286048"/>
            <a:ext cx="71288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「沒有義人，連一個也沒有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」</a:t>
            </a:r>
            <a:r>
              <a:rPr lang="en-US" altLang="zh-TW" sz="28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28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羅</a:t>
            </a:r>
            <a:r>
              <a:rPr lang="en-US" altLang="zh-TW" sz="28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3:10)</a:t>
            </a:r>
            <a:endParaRPr lang="en-US" sz="28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4373940"/>
            <a:ext cx="7620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sz="3200" dirty="0">
                <a:latin typeface="華康雅藝體 Std W6" pitchFamily="82" charset="-120"/>
                <a:ea typeface="華康雅藝體 Std W6" pitchFamily="82" charset="-120"/>
              </a:rPr>
              <a:t>C. </a:t>
            </a:r>
            <a:r>
              <a:rPr lang="zh-TW" altLang="en-US" sz="3200" dirty="0">
                <a:latin typeface="華康雅藝體 Std W6" pitchFamily="82" charset="-120"/>
                <a:ea typeface="華康雅藝體 Std W6" pitchFamily="82" charset="-120"/>
              </a:rPr>
              <a:t>被救者本身</a:t>
            </a:r>
            <a:endParaRPr lang="en-US" sz="3200" dirty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en-US" sz="3200" dirty="0">
                <a:latin typeface="華康雅藝體 Std W6" pitchFamily="82" charset="-120"/>
                <a:ea typeface="華康雅藝體 Std W6" pitchFamily="82" charset="-120"/>
              </a:rPr>
              <a:t>    </a:t>
            </a:r>
            <a:r>
              <a:rPr lang="en-US" sz="3200" dirty="0" smtClean="0">
                <a:latin typeface="華康雅藝體 Std W6" pitchFamily="82" charset="-120"/>
                <a:ea typeface="華康雅藝體 Std W6" pitchFamily="82" charset="-120"/>
              </a:rPr>
              <a:t>1</a:t>
            </a:r>
            <a:r>
              <a:rPr lang="en-US" sz="3200" dirty="0">
                <a:latin typeface="華康雅藝體 Std W6" pitchFamily="82" charset="-120"/>
                <a:ea typeface="華康雅藝體 Std W6" pitchFamily="82" charset="-120"/>
              </a:rPr>
              <a:t>. </a:t>
            </a:r>
            <a:r>
              <a:rPr lang="zh-TW" altLang="en-US" sz="3200" dirty="0">
                <a:latin typeface="華康雅藝體 Std W6" pitchFamily="82" charset="-120"/>
                <a:ea typeface="華康雅藝體 Std W6" pitchFamily="82" charset="-120"/>
              </a:rPr>
              <a:t>覺得自己需要被救</a:t>
            </a:r>
            <a:endParaRPr lang="en-US" sz="3200" dirty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en-US" sz="3200" dirty="0">
                <a:latin typeface="華康雅藝體 Std W6" pitchFamily="82" charset="-120"/>
                <a:ea typeface="華康雅藝體 Std W6" pitchFamily="82" charset="-120"/>
              </a:rPr>
              <a:t>    </a:t>
            </a:r>
            <a:r>
              <a:rPr lang="en-US" sz="3200" dirty="0" smtClean="0">
                <a:latin typeface="華康雅藝體 Std W6" pitchFamily="82" charset="-120"/>
                <a:ea typeface="華康雅藝體 Std W6" pitchFamily="82" charset="-120"/>
              </a:rPr>
              <a:t>2</a:t>
            </a:r>
            <a:r>
              <a:rPr lang="en-US" sz="3200" dirty="0">
                <a:latin typeface="華康雅藝體 Std W6" pitchFamily="82" charset="-120"/>
                <a:ea typeface="華康雅藝體 Std W6" pitchFamily="82" charset="-120"/>
              </a:rPr>
              <a:t>. </a:t>
            </a:r>
            <a:r>
              <a:rPr lang="zh-TW" altLang="en-US" sz="3200" dirty="0">
                <a:latin typeface="華康雅藝體 Std W6" pitchFamily="82" charset="-120"/>
                <a:ea typeface="華康雅藝體 Std W6" pitchFamily="82" charset="-120"/>
              </a:rPr>
              <a:t>願意接受他人救贖</a:t>
            </a:r>
            <a:endParaRPr lang="en-US" sz="32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02834" y="5892225"/>
            <a:ext cx="6750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今天大多數的人不覺得自己需要被救</a:t>
            </a:r>
            <a:endParaRPr lang="en-US" sz="32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61584" y="3834825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基督為全人類捨生</a:t>
            </a:r>
            <a:endParaRPr lang="en-US" sz="32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4793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mthurricane.com/Hurricane_Katrina/Hurricane_Katrina_Index_0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7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://blog.lib.umn.edu/olso4158/architecture/Hurricane%2520Katrina%2520Response2%5B1%5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77621" cy="6853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08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lockofweasels.com/wp-content/uploads/2013/01/the-gleaners-jean-francois-mil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accent3">
              <a:lumMod val="20000"/>
              <a:lumOff val="8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52400"/>
            <a:ext cx="8305800" cy="584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400"/>
              </a:lnSpc>
            </a:pP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二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救贖的代價</a:t>
            </a:r>
            <a:endParaRPr lang="en-US" altLang="zh-TW" sz="3200" dirty="0" smtClean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685800"/>
            <a:ext cx="8763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Elementary Heavy SF" panose="020BE200000000000000" pitchFamily="34" charset="0"/>
                <a:ea typeface="華康雅藝體 Std W6" pitchFamily="82" charset="-120"/>
              </a:rPr>
              <a:t>Self- Help Program </a:t>
            </a:r>
            <a:r>
              <a:rPr lang="en-US" sz="2800" dirty="0">
                <a:solidFill>
                  <a:srgbClr val="C00000"/>
                </a:solidFill>
                <a:latin typeface="Elementary Heavy SF" panose="020BE200000000000000" pitchFamily="34" charset="0"/>
                <a:ea typeface="華康雅藝體 Std W6" pitchFamily="82" charset="-120"/>
              </a:rPr>
              <a:t>DIY</a:t>
            </a:r>
            <a:r>
              <a:rPr lang="en-US" sz="2800" dirty="0">
                <a:latin typeface="Elementary Heavy SF" panose="020BE200000000000000" pitchFamily="34" charset="0"/>
                <a:ea typeface="華康雅藝體 Std W6" pitchFamily="82" charset="-120"/>
              </a:rPr>
              <a:t> </a:t>
            </a:r>
            <a:r>
              <a:rPr lang="en-US" sz="2800" dirty="0">
                <a:latin typeface="Adobe Gothic Std B" pitchFamily="34" charset="-128"/>
                <a:ea typeface="Adobe Gothic Std B" pitchFamily="34" charset="-128"/>
              </a:rPr>
              <a:t>=</a:t>
            </a:r>
            <a:r>
              <a:rPr lang="en-US" sz="2800" dirty="0">
                <a:latin typeface="Elementary Heavy SF" panose="020BE200000000000000" pitchFamily="34" charset="0"/>
                <a:ea typeface="華康雅藝體 Std W6" pitchFamily="82" charset="-120"/>
              </a:rPr>
              <a:t> </a:t>
            </a:r>
            <a:r>
              <a:rPr lang="zh-TW" altLang="en-US" sz="3200" dirty="0" smtClean="0">
                <a:latin typeface="華康雅藝體 Std W6" pitchFamily="82" charset="-120"/>
                <a:ea typeface="華康雅藝體 Std W6" pitchFamily="82" charset="-120"/>
              </a:rPr>
              <a:t>「</a:t>
            </a:r>
            <a:r>
              <a:rPr lang="zh-TW" altLang="en-US" sz="3200" dirty="0">
                <a:latin typeface="華康雅藝體 Std W6" pitchFamily="82" charset="-120"/>
                <a:ea typeface="華康雅藝體 Std W6" pitchFamily="82" charset="-120"/>
              </a:rPr>
              <a:t>自己動手做」</a:t>
            </a:r>
            <a:endParaRPr lang="en-US" sz="3200" dirty="0"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6146" name="Picture 2" descr="http://reviews.libraryjournal.com/wp-content/uploads/2011/11/ljx111201webBBdiy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70574"/>
            <a:ext cx="7635240" cy="246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63434" y="3886200"/>
            <a:ext cx="46987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我們人真的可以自救嗎？</a:t>
            </a:r>
            <a:endParaRPr lang="en-US" sz="32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9761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upload.wikimedia.org/wikipedia/en/e/e4/Atonement_UK_pos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3.bp.blogspot.com/-UAY3pD2qv0Q/UDdPNh-ZVLI/AAAAAAAACtA/UAem2-QblC0/s640/ronan_atonement1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56" y="3505200"/>
            <a:ext cx="4548795" cy="33714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196" name="Picture 4" descr="http://ferdyonfilms.com/atonement%20redgrav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99998"/>
            <a:ext cx="5241200" cy="34766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206" name="Picture 14" descr="Click to view full size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240" y="32657"/>
            <a:ext cx="6235811" cy="33673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4" name="Picture 2" descr="http://th05.deviantart.net/fs30/PRE/f/2008/051/f/3/Blood_In_A_Sink_by_Max108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8304"/>
            <a:ext cx="4617075" cy="3428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9274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handsfromtheriver.com/wp-content/uploads/2013/02/ruth+boa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965"/>
            <a:ext cx="9144000" cy="6880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ahouseupontherock.com/newblog/wp-content/uploads/2013/03/Drawing-of-jesus-christ-on-the-cross-desktop-wallpaper-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68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84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mannaexpressonline.com/images/stories/Garcia_and_Martin_pic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639" y="304800"/>
            <a:ext cx="5242329" cy="3639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67200" y="3962400"/>
            <a:ext cx="44803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Martin &amp; </a:t>
            </a:r>
            <a:r>
              <a:rPr lang="en-US" sz="3200" dirty="0" err="1" smtClean="0"/>
              <a:t>Gracia</a:t>
            </a:r>
            <a:r>
              <a:rPr lang="en-US" sz="3200" dirty="0" smtClean="0"/>
              <a:t> Burnham</a:t>
            </a:r>
            <a:endParaRPr lang="en-US" sz="3200" dirty="0"/>
          </a:p>
        </p:txBody>
      </p:sp>
      <p:pic>
        <p:nvPicPr>
          <p:cNvPr id="10242" name="Picture 2" descr="http://i1.wp.com/listverse.com/wp-content/uploads/2009/04/17-mhg-sp-naiarasp1.jpg-tm.jpg?resize=400%2C25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44" y="4038600"/>
            <a:ext cx="3907856" cy="2491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bloximages.chicago2.vip.townnews.com/fremonttribune.com/content/tncms/assets/v3/editorial/7/22/722d6e94-edf5-11e1-b519-0019bb2963f4/50378b4fc88a7.preview-62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50" y="678170"/>
            <a:ext cx="3546450" cy="2985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191000" y="4658380"/>
            <a:ext cx="495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Salvation is Free, but not Cheap</a:t>
            </a:r>
          </a:p>
          <a:p>
            <a:r>
              <a:rPr lang="zh-TW" altLang="en-US" sz="28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救恩是白白的，但卻不是廉價</a:t>
            </a:r>
            <a:endParaRPr lang="en-US" sz="28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34704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lockofweasels.com/wp-content/uploads/2013/01/the-gleaners-jean-francois-mil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accent3">
              <a:lumMod val="20000"/>
              <a:lumOff val="8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52400"/>
            <a:ext cx="8305800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400"/>
              </a:lnSpc>
            </a:pP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三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救贖的功效</a:t>
            </a:r>
            <a:endParaRPr lang="en-US" altLang="zh-TW" sz="3200" dirty="0" smtClean="0"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762000"/>
            <a:ext cx="86454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華康雅藝體 Std W6" pitchFamily="82" charset="-120"/>
                <a:ea typeface="華康雅藝體 Std W6" pitchFamily="82" charset="-120"/>
              </a:rPr>
              <a:t>「耶和華賜福他們，使路得懷孕生了一個兒子</a:t>
            </a:r>
            <a:r>
              <a:rPr lang="zh-TW" altLang="en-US" sz="3200" dirty="0" smtClean="0">
                <a:latin typeface="華康雅藝體 Std W6" pitchFamily="82" charset="-120"/>
                <a:ea typeface="華康雅藝體 Std W6" pitchFamily="82" charset="-120"/>
              </a:rPr>
              <a:t>，  </a:t>
            </a:r>
            <a:endParaRPr lang="en-US" altLang="zh-TW" sz="3200" dirty="0" smtClean="0"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 smtClean="0">
                <a:latin typeface="華康雅藝體 Std W6" pitchFamily="82" charset="-120"/>
                <a:ea typeface="華康雅藝體 Std W6" pitchFamily="82" charset="-120"/>
              </a:rPr>
              <a:t>   這</a:t>
            </a:r>
            <a:r>
              <a:rPr lang="zh-TW" altLang="en-US" sz="3200" dirty="0">
                <a:latin typeface="華康雅藝體 Std W6" pitchFamily="82" charset="-120"/>
                <a:ea typeface="華康雅藝體 Std W6" pitchFamily="82" charset="-120"/>
              </a:rPr>
              <a:t>孩子就歸了給拿俄米」</a:t>
            </a:r>
            <a:r>
              <a:rPr lang="en-US" sz="3200" dirty="0">
                <a:latin typeface="華康雅藝體 Std W6" pitchFamily="82" charset="-120"/>
                <a:ea typeface="華康雅藝體 Std W6" pitchFamily="82" charset="-120"/>
              </a:rPr>
              <a:t>(13</a:t>
            </a:r>
            <a:r>
              <a:rPr lang="zh-TW" altLang="en-US" sz="3200" dirty="0">
                <a:latin typeface="華康雅藝體 Std W6" pitchFamily="82" charset="-120"/>
                <a:ea typeface="華康雅藝體 Std W6" pitchFamily="82" charset="-120"/>
              </a:rPr>
              <a:t>節</a:t>
            </a:r>
            <a:r>
              <a:rPr lang="en-US" sz="3200" dirty="0">
                <a:latin typeface="華康雅藝體 Std W6" pitchFamily="82" charset="-120"/>
                <a:ea typeface="華康雅藝體 Std W6" pitchFamily="82" charset="-120"/>
              </a:rPr>
              <a:t>)</a:t>
            </a:r>
          </a:p>
        </p:txBody>
      </p:sp>
      <p:pic>
        <p:nvPicPr>
          <p:cNvPr id="11266" name="Picture 2" descr="http://4.bp.blogspot.com/_QVtPk6brgO4/TCsySxd_pYI/AAAAAAAAA_A/X5n6OPGCpGg/s1600/ruth13-bab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279" y="1905000"/>
            <a:ext cx="3454321" cy="287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2.bp.blogspot.com/_ke2IZkTjVT0/TPEhD2IhOQI/AAAAAAAAAJE/Ujz_h7lCqGk/s1600/ruth-family-tree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28799"/>
            <a:ext cx="5308679" cy="3560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86753" y="5389602"/>
            <a:ext cx="860484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救恩不止改變一人，更要改變全家，影響下代</a:t>
            </a:r>
            <a:endParaRPr lang="en-US" sz="30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6200" y="6029980"/>
            <a:ext cx="44900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「</a:t>
            </a:r>
            <a:r>
              <a:rPr lang="zh-TW" altLang="en-US" sz="2800" u="sng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撒門</a:t>
            </a:r>
            <a:r>
              <a:rPr lang="zh-TW" altLang="en-US" sz="28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生</a:t>
            </a:r>
            <a:r>
              <a:rPr lang="zh-TW" altLang="en-US" sz="2800" u="sng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波阿斯</a:t>
            </a:r>
            <a:r>
              <a:rPr lang="zh-TW" altLang="en-US" sz="28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」</a:t>
            </a:r>
            <a:r>
              <a:rPr lang="en-US" sz="26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(21</a:t>
            </a:r>
            <a:r>
              <a:rPr lang="zh-TW" altLang="en-US" sz="26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節</a:t>
            </a:r>
            <a:r>
              <a:rPr lang="en-US" sz="26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)</a:t>
            </a:r>
          </a:p>
        </p:txBody>
      </p:sp>
      <p:sp>
        <p:nvSpPr>
          <p:cNvPr id="8" name="Rectangle 7"/>
          <p:cNvSpPr/>
          <p:nvPr/>
        </p:nvSpPr>
        <p:spPr>
          <a:xfrm>
            <a:off x="3657600" y="6029980"/>
            <a:ext cx="5943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28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「</a:t>
            </a:r>
            <a:r>
              <a:rPr lang="zh-TW" altLang="en-US" sz="2800" u="sng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撒門</a:t>
            </a:r>
            <a:r>
              <a:rPr lang="zh-TW" altLang="en-US" sz="28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從</a:t>
            </a:r>
            <a:r>
              <a:rPr lang="zh-TW" altLang="en-US" sz="2800" u="sng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喇合氏</a:t>
            </a:r>
            <a:r>
              <a:rPr lang="zh-TW" altLang="en-US" sz="28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生</a:t>
            </a:r>
            <a:r>
              <a:rPr lang="zh-TW" altLang="en-US" sz="2800" u="sng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波阿斯</a:t>
            </a:r>
            <a:r>
              <a:rPr lang="zh-TW" altLang="en-US" sz="28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」</a:t>
            </a:r>
            <a:r>
              <a:rPr lang="en-US" sz="26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26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太</a:t>
            </a:r>
            <a:r>
              <a:rPr lang="en-US" sz="26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1:5)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09800" y="4736068"/>
            <a:ext cx="1107777" cy="369332"/>
          </a:xfrm>
          <a:prstGeom prst="rect">
            <a:avLst/>
          </a:prstGeom>
          <a:solidFill>
            <a:srgbClr val="996633"/>
          </a:solidFill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以利米勒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64223" y="4736068"/>
            <a:ext cx="955377" cy="369332"/>
          </a:xfrm>
          <a:prstGeom prst="rect">
            <a:avLst/>
          </a:prstGeom>
          <a:solidFill>
            <a:srgbClr val="9966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拿俄米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26976" y="4267200"/>
            <a:ext cx="949623" cy="369332"/>
          </a:xfrm>
          <a:prstGeom prst="rect">
            <a:avLst/>
          </a:prstGeom>
          <a:solidFill>
            <a:srgbClr val="9966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瑪  倫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64222" y="4274650"/>
            <a:ext cx="879178" cy="369332"/>
          </a:xfrm>
          <a:prstGeom prst="rect">
            <a:avLst/>
          </a:prstGeom>
          <a:solidFill>
            <a:srgbClr val="9966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基  連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43400" y="3886200"/>
            <a:ext cx="1107777" cy="369332"/>
          </a:xfrm>
          <a:prstGeom prst="rect">
            <a:avLst/>
          </a:prstGeom>
          <a:solidFill>
            <a:srgbClr val="9966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俄珥巴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71600" y="3974068"/>
            <a:ext cx="838200" cy="369332"/>
          </a:xfrm>
          <a:prstGeom prst="rect">
            <a:avLst/>
          </a:prstGeom>
          <a:solidFill>
            <a:srgbClr val="9966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路  得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7623" y="3974068"/>
            <a:ext cx="955377" cy="369332"/>
          </a:xfrm>
          <a:prstGeom prst="rect">
            <a:avLst/>
          </a:prstGeom>
          <a:solidFill>
            <a:srgbClr val="9966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波阿斯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8734" y="3303883"/>
            <a:ext cx="1070066" cy="369332"/>
          </a:xfrm>
          <a:prstGeom prst="rect">
            <a:avLst/>
          </a:prstGeom>
          <a:solidFill>
            <a:srgbClr val="9966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俄備得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52600" y="2743200"/>
            <a:ext cx="934888" cy="369332"/>
          </a:xfrm>
          <a:prstGeom prst="rect">
            <a:avLst/>
          </a:prstGeom>
          <a:solidFill>
            <a:srgbClr val="9966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耶 西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29335" y="2133600"/>
            <a:ext cx="934888" cy="369332"/>
          </a:xfrm>
          <a:prstGeom prst="rect">
            <a:avLst/>
          </a:prstGeom>
          <a:solidFill>
            <a:srgbClr val="9966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大 衛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17576" y="152400"/>
            <a:ext cx="5674023" cy="584775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救恩破除一切咒詛，扭轉家庭</a:t>
            </a:r>
            <a:endParaRPr lang="en-US" sz="32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52600" y="4724400"/>
            <a:ext cx="7236985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我們為孩子留下什麼屬靈遺產呢？</a:t>
            </a:r>
            <a:endParaRPr lang="en-US" sz="32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92485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videostore-cdn.eu.playstation.com/product_images/en_GB/saving-private-ryan-4677/saving-private-ryan-4677-16x9-large.jpg?13572147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8503916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images1.fanpop.com/images/photos/1600000/Captain-Miller-saving-private-ryan-1667007-852-4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378822"/>
            <a:ext cx="8524929" cy="4802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ular Callout 4"/>
          <p:cNvSpPr/>
          <p:nvPr/>
        </p:nvSpPr>
        <p:spPr>
          <a:xfrm flipH="1">
            <a:off x="609600" y="457200"/>
            <a:ext cx="2006398" cy="990600"/>
          </a:xfrm>
          <a:prstGeom prst="wedgeRoundRectCallou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C00000"/>
                </a:solidFill>
              </a:rPr>
              <a:t>Earn this!</a:t>
            </a:r>
            <a:endParaRPr lang="en-US" sz="3200" dirty="0">
              <a:solidFill>
                <a:srgbClr val="C00000"/>
              </a:solidFill>
            </a:endParaRPr>
          </a:p>
        </p:txBody>
      </p:sp>
      <p:pic>
        <p:nvPicPr>
          <p:cNvPr id="6" name="Picture 6" descr="http://chriszissis.files.wordpress.com/2011/02/screen-shot-2011-02-12-at-9-40-42-pm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54" y="368253"/>
            <a:ext cx="8575820" cy="481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ular Callout 6"/>
          <p:cNvSpPr/>
          <p:nvPr/>
        </p:nvSpPr>
        <p:spPr>
          <a:xfrm flipH="1">
            <a:off x="2647950" y="114300"/>
            <a:ext cx="3600450" cy="838200"/>
          </a:xfrm>
          <a:prstGeom prst="wedgeRoundRect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 I a good man?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4272" y="5181600"/>
            <a:ext cx="90297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「我們若忽略這麼大的救恩，怎能逃罪呢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？」</a:t>
            </a:r>
            <a:endParaRPr lang="en-US" altLang="zh-TW" sz="3200" dirty="0" smtClean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                                                  </a:t>
            </a:r>
            <a:r>
              <a:rPr lang="en-US" sz="28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28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希伯來</a:t>
            </a:r>
            <a:r>
              <a:rPr lang="en-US" sz="28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2:3)</a:t>
            </a:r>
          </a:p>
        </p:txBody>
      </p:sp>
    </p:spTree>
    <p:extLst>
      <p:ext uri="{BB962C8B-B14F-4D97-AF65-F5344CB8AC3E}">
        <p14:creationId xmlns:p14="http://schemas.microsoft.com/office/powerpoint/2010/main" val="3005239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1.bp.blogspot.com/-KUOcJeF5qu4/TzkVozQfgPI/AAAAAAAAAGg/MXyKVVh3J0s/s1600/redeeming+ruth+co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www.higherpraise.com/preachers/images/morg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28600"/>
            <a:ext cx="1762125" cy="2451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" y="228600"/>
            <a:ext cx="6629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「信心不只是一個被歌頌的精神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，</a:t>
            </a:r>
            <a:endParaRPr lang="en-US" altLang="zh-TW" sz="3200" dirty="0" smtClean="0"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 它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是一個生命的態度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，</a:t>
            </a:r>
            <a:endParaRPr lang="en-US" altLang="zh-TW" sz="3200" dirty="0" smtClean="0"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 一</a:t>
            </a:r>
            <a:r>
              <a:rPr lang="zh-TW" altLang="en-US" sz="3200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個肯定且有立場的生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活。」</a:t>
            </a:r>
            <a:endParaRPr lang="en-US" sz="3200" dirty="0"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47993" y="1811323"/>
            <a:ext cx="31338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宗楷體 Std W7"/>
                <a:ea typeface="華康宗楷體 Std W7"/>
              </a:rPr>
              <a:t>～</a:t>
            </a:r>
            <a:r>
              <a:rPr lang="en-US" sz="2800" dirty="0" smtClean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Campbell Morgan</a:t>
            </a:r>
            <a:endParaRPr lang="en-US" sz="2800" dirty="0">
              <a:solidFill>
                <a:schemeClr val="bg1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667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Balex\AppData\Local\Microsoft\Windows\Temporary Internet Files\Content.IE5\Q8KT34YX\MP900439092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93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27909"/>
            <a:ext cx="3200400" cy="3200400"/>
          </a:xfrm>
          <a:prstGeom prst="rect">
            <a:avLst/>
          </a:prstGeom>
        </p:spPr>
      </p:pic>
      <p:pic>
        <p:nvPicPr>
          <p:cNvPr id="1030" name="Picture 6" descr="C:\Users\Balex\AppData\Local\Microsoft\Windows\Temporary Internet Files\Content.IE5\G0RY3Y5D\MC900434728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1729">
            <a:off x="6096000" y="228599"/>
            <a:ext cx="2628757" cy="2628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7010400" y="685800"/>
            <a:ext cx="1066800" cy="1066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itchFamily="34" charset="-120"/>
                <a:ea typeface="華康黑體 Std W9" pitchFamily="34" charset="-120"/>
              </a:rPr>
              <a:t>全勤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itchFamily="34" charset="-120"/>
              <a:ea typeface="華康黑體 Std W9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05553" y="2514600"/>
            <a:ext cx="3057247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9" pitchFamily="34" charset="-120"/>
                <a:ea typeface="華康黑體 Std W9" pitchFamily="34" charset="-120"/>
              </a:rPr>
              <a:t>李平珍</a:t>
            </a:r>
            <a:endParaRPr lang="en-US" altLang="zh-TW" sz="3200" dirty="0" smtClean="0">
              <a:solidFill>
                <a:srgbClr val="C00000"/>
              </a:solidFill>
              <a:latin typeface="華康黑體 Std W9" pitchFamily="34" charset="-120"/>
              <a:ea typeface="華康黑體 Std W9" pitchFamily="34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黑體 Std W9" pitchFamily="34" charset="-120"/>
                <a:ea typeface="華康黑體 Std W9" pitchFamily="34" charset="-120"/>
              </a:rPr>
              <a:t>周元新</a:t>
            </a:r>
            <a:endParaRPr lang="en-US" altLang="zh-TW" sz="3200" dirty="0" smtClean="0">
              <a:solidFill>
                <a:srgbClr val="C00000"/>
              </a:solidFill>
              <a:latin typeface="華康黑體 Std W9" pitchFamily="34" charset="-120"/>
              <a:ea typeface="華康黑體 Std W9" pitchFamily="34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黑體 Std W9" pitchFamily="34" charset="-120"/>
                <a:ea typeface="華康黑體 Std W9" pitchFamily="34" charset="-120"/>
              </a:rPr>
              <a:t>李南海、吳玉梅</a:t>
            </a:r>
            <a:endParaRPr lang="en-US" altLang="zh-TW" sz="3200" dirty="0" smtClean="0">
              <a:solidFill>
                <a:srgbClr val="C00000"/>
              </a:solidFill>
              <a:latin typeface="華康黑體 Std W9" pitchFamily="34" charset="-120"/>
              <a:ea typeface="華康黑體 Std W9" pitchFamily="34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黑體 Std W9" pitchFamily="34" charset="-120"/>
                <a:ea typeface="華康黑體 Std W9" pitchFamily="34" charset="-120"/>
              </a:rPr>
              <a:t>黃霞、楊尊德</a:t>
            </a:r>
            <a:endParaRPr lang="en-US" altLang="zh-TW" sz="3200" dirty="0" smtClean="0">
              <a:solidFill>
                <a:srgbClr val="C00000"/>
              </a:solidFill>
              <a:latin typeface="華康黑體 Std W9" pitchFamily="34" charset="-120"/>
              <a:ea typeface="華康黑體 Std W9" pitchFamily="34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黑體 Std W9" pitchFamily="34" charset="-120"/>
                <a:ea typeface="華康黑體 Std W9" pitchFamily="34" charset="-120"/>
              </a:rPr>
              <a:t>陳芳</a:t>
            </a:r>
            <a:endParaRPr lang="en-US" altLang="zh-TW" sz="3200" dirty="0" smtClean="0">
              <a:solidFill>
                <a:srgbClr val="C00000"/>
              </a:solidFill>
              <a:latin typeface="華康黑體 Std W9" pitchFamily="34" charset="-120"/>
              <a:ea typeface="華康黑體 Std W9" pitchFamily="34" charset="-120"/>
            </a:endParaRPr>
          </a:p>
          <a:p>
            <a:endParaRPr lang="en-US" altLang="zh-TW" sz="3200" dirty="0" smtClean="0">
              <a:solidFill>
                <a:srgbClr val="C00000"/>
              </a:solidFill>
              <a:latin typeface="華康黑體 Std W9" pitchFamily="34" charset="-120"/>
              <a:ea typeface="華康黑體 Std W9" pitchFamily="34" charset="-12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06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1841</TotalTime>
  <Words>766</Words>
  <Application>Microsoft Office PowerPoint</Application>
  <PresentationFormat>On-screen Show (4:3)</PresentationFormat>
  <Paragraphs>78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華康宗楷體 Std W7</vt:lpstr>
      <vt:lpstr>華康黑體 Std W9</vt:lpstr>
      <vt:lpstr>華康新綜藝體 Std W7</vt:lpstr>
      <vt:lpstr>Calibri</vt:lpstr>
      <vt:lpstr>Adobe Gothic Std B</vt:lpstr>
      <vt:lpstr>華康雅藝體 Std W6</vt:lpstr>
      <vt:lpstr>Elementary Heavy SF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36</cp:revision>
  <dcterms:created xsi:type="dcterms:W3CDTF">2013-10-29T22:54:42Z</dcterms:created>
  <dcterms:modified xsi:type="dcterms:W3CDTF">2013-11-24T23:25:29Z</dcterms:modified>
</cp:coreProperties>
</file>