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607" autoAdjust="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BC8-CD67-4191-AFE2-67B1BC694368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934493B-3A82-45FA-A4D0-66C98C5AF0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BC8-CD67-4191-AFE2-67B1BC694368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934493B-3A82-45FA-A4D0-66C98C5AF0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BC8-CD67-4191-AFE2-67B1BC694368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4493B-3A82-45FA-A4D0-66C98C5AF05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BC8-CD67-4191-AFE2-67B1BC694368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4493B-3A82-45FA-A4D0-66C98C5AF0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BC8-CD67-4191-AFE2-67B1BC694368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934493B-3A82-45FA-A4D0-66C98C5AF05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BC8-CD67-4191-AFE2-67B1BC694368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4493B-3A82-45FA-A4D0-66C98C5AF0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BC8-CD67-4191-AFE2-67B1BC694368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4493B-3A82-45FA-A4D0-66C98C5AF0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BC8-CD67-4191-AFE2-67B1BC694368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4493B-3A82-45FA-A4D0-66C98C5AF0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BC8-CD67-4191-AFE2-67B1BC694368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4493B-3A82-45FA-A4D0-66C98C5AF05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BC8-CD67-4191-AFE2-67B1BC694368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4493B-3A82-45FA-A4D0-66C98C5AF0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BC8-CD67-4191-AFE2-67B1BC694368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4493B-3A82-45FA-A4D0-66C98C5AF0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6A70BC8-CD67-4191-AFE2-67B1BC694368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934493B-3A82-45FA-A4D0-66C98C5AF05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0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士師記 四至</a:t>
            </a:r>
            <a:r>
              <a:rPr lang="zh-TW" alt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五</a:t>
            </a:r>
            <a:r>
              <a:rPr lang="zh-TW" alt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章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encrypted-tbn2.gstatic.com/images?q=tbn:ANd9GcSFLMnjtPbGmDwOyZQixzgPCFZRVIDkhT4bpI8c2Gq4EMdkS4syL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7890">
            <a:off x="5311414" y="2793717"/>
            <a:ext cx="3265981" cy="30007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joytvchannel.com/joytvchannel/images/stories/videos/Bible%20Stories/043%20DEBORAH's%20VICTO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04857"/>
            <a:ext cx="3975391" cy="2981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7400" y="1447800"/>
            <a:ext cx="49391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/>
              <a:t>(</a:t>
            </a:r>
            <a:r>
              <a:rPr lang="zh-TW" altLang="en-US" sz="3200" b="1" dirty="0" smtClean="0"/>
              <a:t>巾幗鬚眉：底波拉和雅億</a:t>
            </a:r>
            <a:r>
              <a:rPr lang="en-US" altLang="zh-TW" sz="3200" b="1" dirty="0" smtClean="0"/>
              <a:t>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2827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Zunde\Documents\士师记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" t="1400" r="12645" b="1209"/>
          <a:stretch/>
        </p:blipFill>
        <p:spPr bwMode="auto">
          <a:xfrm>
            <a:off x="135073" y="76677"/>
            <a:ext cx="4339605" cy="667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Zunde\Documents\士师记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6" t="12467" r="24369" b="10715"/>
          <a:stretch/>
        </p:blipFill>
        <p:spPr bwMode="auto">
          <a:xfrm rot="-60000">
            <a:off x="4676934" y="241413"/>
            <a:ext cx="4168393" cy="441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553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Zunde\Documents\士师记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4" t="7538" r="28737" b="2401"/>
          <a:stretch/>
        </p:blipFill>
        <p:spPr bwMode="auto">
          <a:xfrm>
            <a:off x="1981200" y="228600"/>
            <a:ext cx="4937760" cy="64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15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民数记</a:t>
            </a:r>
            <a:r>
              <a:rPr lang="en-US" altLang="zh-CN" dirty="0"/>
              <a:t>33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50 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耶和华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在摩押平原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约旦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河边，耶利哥对面晓谕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摩西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说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51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你吩咐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以色列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人说，你们过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约旦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河进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迦南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地的时候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52 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就要从你们面前赶出那里所有的居民，毁灭他们一切錾成的石像和他们一切铸成的偶像，又拆毁他们一切的丘坛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……</a:t>
            </a:r>
          </a:p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55 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倘若你们不赶出那地的居民，所容留的居民就必作你们眼中的刺，肋下的荆棘，也必在你们所住的地上扰害你们。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795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希伯来书</a:t>
            </a:r>
            <a:r>
              <a:rPr lang="en-US" altLang="zh-CN" dirty="0" smtClean="0"/>
              <a:t>4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……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我们</a:t>
            </a:r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只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管坦然无惧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地，来到施恩的宝座前，为要得怜恤，蒙恩惠作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随时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的帮助。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4544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诗篇</a:t>
            </a:r>
            <a:r>
              <a:rPr lang="en-US" altLang="zh-CN" dirty="0" smtClean="0"/>
              <a:t>103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19 </a:t>
            </a:r>
            <a:r>
              <a:rPr lang="zh-CN" alt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耶和华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在天上立定宝座</a:t>
            </a:r>
            <a:r>
              <a:rPr lang="zh-CN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。祂的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权</a:t>
            </a:r>
            <a:r>
              <a:rPr lang="zh-CN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柄统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管万有。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9048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歌罗西书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25 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那行不义的，必受不义的报应。主并不偏待人。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3066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马太福音</a:t>
            </a:r>
            <a:r>
              <a:rPr lang="en-US" altLang="zh-CN" dirty="0" smtClean="0"/>
              <a:t>18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 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18 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我实在告诉你们，凡你们在地上所捆绑的，在天上也要捆绑。凡你们在地上所释放的，在天上也要释放。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7426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加拉太书</a:t>
            </a:r>
            <a:r>
              <a:rPr lang="en-US" altLang="zh-CN" dirty="0" smtClean="0"/>
              <a:t>5</a:t>
            </a:r>
            <a:r>
              <a:rPr lang="zh-CN" altLang="en-US" dirty="0" smtClean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17 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因为情欲和圣灵相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争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圣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灵和情欲相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争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这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两个是彼此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相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敌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,……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19 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情欲的事，都是显而易见的。就如奸淫，污秽，邪荡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20 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拜偶像，邪术，仇恨，争竞，忌恨，恼怒，结党，纷争，异端， 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嫉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妒，醉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酒，荒宴等类，我从前告诉你们，现在又告诉你们，行这样事的人，必不能承受神的国。 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2144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加拉太书</a:t>
            </a:r>
            <a:r>
              <a:rPr lang="en-US" altLang="zh-CN" dirty="0"/>
              <a:t>5</a:t>
            </a:r>
            <a:r>
              <a:rPr lang="zh-CN" altLang="en-US" dirty="0"/>
              <a:t>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22 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圣灵所结的果子，就是仁爱，喜乐，和平，忍耐，恩慈，良善，信实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23 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温柔，节制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……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49007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296</TotalTime>
  <Words>63</Words>
  <Application>Microsoft Office PowerPoint</Application>
  <PresentationFormat>On-screen Show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Trek</vt:lpstr>
      <vt:lpstr>PowerPoint Presentation</vt:lpstr>
      <vt:lpstr>PowerPoint Presentation</vt:lpstr>
      <vt:lpstr>PowerPoint Presentation</vt:lpstr>
      <vt:lpstr>民数记33章</vt:lpstr>
      <vt:lpstr>希伯来书4章</vt:lpstr>
      <vt:lpstr>诗篇103</vt:lpstr>
      <vt:lpstr>歌罗西书3章</vt:lpstr>
      <vt:lpstr>马太福音18章</vt:lpstr>
      <vt:lpstr>加拉太书5章</vt:lpstr>
      <vt:lpstr>加拉太书5章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Zunde</dc:creator>
  <cp:lastModifiedBy>Balex</cp:lastModifiedBy>
  <cp:revision>18</cp:revision>
  <dcterms:created xsi:type="dcterms:W3CDTF">2013-09-18T23:23:25Z</dcterms:created>
  <dcterms:modified xsi:type="dcterms:W3CDTF">2013-09-20T20:52:32Z</dcterms:modified>
</cp:coreProperties>
</file>