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57" r:id="rId6"/>
    <p:sldId id="256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58" r:id="rId15"/>
    <p:sldId id="259" r:id="rId16"/>
    <p:sldId id="269" r:id="rId17"/>
    <p:sldId id="260" r:id="rId18"/>
    <p:sldId id="261" r:id="rId19"/>
    <p:sldId id="270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4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2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9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62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7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7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8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1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0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EF682-3D63-4F5C-9DB7-514DE51B1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0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04AC5-4843-46E9-9F6E-09CCCD060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94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1ED0B-31B2-4C21-9C44-E15F9108CE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349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CB328-23E2-4988-9546-E35B9EB45E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460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90D6B-9CCD-4050-B6EC-821914F443F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694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A445A-C230-435C-AD74-322333B792E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00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A7D5A-1641-4F89-8855-F8310C040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913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30938-3EF5-432B-85B4-D06F55FA912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96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D617A-4095-48C8-895C-EBF36826AC0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645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ADB3B-7DF8-4A2A-B19E-7D264313F35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097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1CC88-3083-4E5D-AC87-3F781BDFFD2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5017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EF682-3D63-4F5C-9DB7-514DE51B1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927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04AC5-4843-46E9-9F6E-09CCCD060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8488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1ED0B-31B2-4C21-9C44-E15F9108CE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58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CB328-23E2-4988-9546-E35B9EB45E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488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90D6B-9CCD-4050-B6EC-821914F443F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59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A445A-C230-435C-AD74-322333B792E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874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A7D5A-1641-4F89-8855-F8310C040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8103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30938-3EF5-432B-85B4-D06F55FA912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9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D617A-4095-48C8-895C-EBF36826AC0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839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ADB3B-7DF8-4A2A-B19E-7D264313F35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338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1CC88-3083-4E5D-AC87-3F781BDFFD2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4461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EF682-3D63-4F5C-9DB7-514DE51B1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241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04AC5-4843-46E9-9F6E-09CCCD060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1795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1ED0B-31B2-4C21-9C44-E15F9108CE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658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CB328-23E2-4988-9546-E35B9EB45E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5838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90D6B-9CCD-4050-B6EC-821914F443F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9612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A445A-C230-435C-AD74-322333B792E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7488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A7D5A-1641-4F89-8855-F8310C040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296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30938-3EF5-432B-85B4-D06F55FA912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521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D617A-4095-48C8-895C-EBF36826AC0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0302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ADB3B-7DF8-4A2A-B19E-7D264313F35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33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1CC88-3083-4E5D-AC87-3F781BDFFD2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886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EF682-3D63-4F5C-9DB7-514DE51B1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7534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04AC5-4843-46E9-9F6E-09CCCD06012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9601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1ED0B-31B2-4C21-9C44-E15F9108CE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86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CB328-23E2-4988-9546-E35B9EB45EB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3628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90D6B-9CCD-4050-B6EC-821914F443F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6476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A445A-C230-435C-AD74-322333B792E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2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A7D5A-1641-4F89-8855-F8310C0403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857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30938-3EF5-432B-85B4-D06F55FA912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004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D617A-4095-48C8-895C-EBF36826AC0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036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ADB3B-7DF8-4A2A-B19E-7D264313F35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19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1CC88-3083-4E5D-AC87-3F781BDFFD2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43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7812B-2516-4AA4-B60E-7180BF66F592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99827-21D9-4ABE-BD53-CD7FE24F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0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A9ED1D-55E7-4682-9FBB-39E62FFEF2BE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A9ED1D-55E7-4682-9FBB-39E62FFEF2BE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1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A9ED1D-55E7-4682-9FBB-39E62FFEF2BE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A9ED1D-55E7-4682-9FBB-39E62FFEF2BE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46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48499" y="5975797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災禍的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信息 </a:t>
            </a:r>
            <a:r>
              <a:rPr lang="en-US" altLang="zh-TW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14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17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03" y="160679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「約雅敬當政時期？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476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s.kqed.org/lowdown/files/2014/11/2014-01-08-DroughtSunEarthDrReeseHal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5" y="-1"/>
            <a:ext cx="91616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9665" y="275771"/>
            <a:ext cx="887935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旱災是不順服神的刑罰，立約條件中的咒詛 </a:t>
            </a:r>
            <a:r>
              <a:rPr lang="en-US" altLang="zh-TW" sz="22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(</a:t>
            </a:r>
            <a:r>
              <a:rPr lang="zh-TW" altLang="en-US" sz="22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申</a:t>
            </a:r>
            <a:r>
              <a:rPr lang="en-US" altLang="zh-TW" sz="22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28:23-24)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665" y="1074763"/>
            <a:ext cx="485261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對自然災害的兩個極端反應：</a:t>
            </a:r>
            <a:endParaRPr lang="en-US" altLang="zh-TW" sz="2800" dirty="0" smtClean="0">
              <a:latin typeface="文鼎粗黑" panose="020B0609010101010101" pitchFamily="49" charset="-120"/>
              <a:ea typeface="文鼎粗黑" panose="020B0609010101010101" pitchFamily="49" charset="-120"/>
            </a:endParaRPr>
          </a:p>
          <a:p>
            <a:r>
              <a:rPr lang="en-US" altLang="zh-TW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1) </a:t>
            </a:r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上帝的惡行，不插手阻止</a:t>
            </a:r>
            <a:endParaRPr lang="en-US" altLang="zh-TW" sz="2800" dirty="0" smtClean="0">
              <a:latin typeface="文鼎粗黑" panose="020B0609010101010101" pitchFamily="49" charset="-120"/>
              <a:ea typeface="文鼎粗黑" panose="020B0609010101010101" pitchFamily="49" charset="-120"/>
            </a:endParaRPr>
          </a:p>
          <a:p>
            <a:r>
              <a:rPr lang="en-US" altLang="zh-TW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2) </a:t>
            </a:r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生態的平衡，與上帝無關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714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.huffpost.com/gen/1349320/thumbs/o-REPENTANCE-face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6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9665" y="275771"/>
            <a:ext cx="663655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為所受的苦難過，不一定為所犯的罪痛悔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660" y="3620255"/>
            <a:ext cx="413446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C0000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Sorry? Regret? Repent?</a:t>
            </a:r>
            <a:endParaRPr lang="en-US" sz="2200" dirty="0">
              <a:solidFill>
                <a:srgbClr val="C00000"/>
              </a:solidFill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660" y="4456474"/>
            <a:ext cx="663655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不要撕裂衣服，要撕裂心腸 </a:t>
            </a:r>
            <a:r>
              <a:rPr lang="en-US" altLang="zh-TW" sz="22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(</a:t>
            </a:r>
            <a:r>
              <a:rPr lang="zh-TW" altLang="en-US" sz="22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約珥書</a:t>
            </a:r>
            <a:r>
              <a:rPr lang="en-US" altLang="zh-TW" sz="22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2:13</a:t>
            </a:r>
            <a:r>
              <a:rPr lang="en-US" altLang="zh-TW" sz="22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)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776" y="5152572"/>
            <a:ext cx="663655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神要的祭是憂傷痛悔的心 </a:t>
            </a:r>
            <a:r>
              <a:rPr lang="en-US" altLang="zh-TW" sz="22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(</a:t>
            </a:r>
            <a:r>
              <a:rPr lang="zh-TW" altLang="en-US" sz="22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詩篇</a:t>
            </a:r>
            <a:r>
              <a:rPr lang="en-US" altLang="zh-TW" sz="22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51:17</a:t>
            </a:r>
            <a:r>
              <a:rPr lang="en-US" altLang="zh-TW" sz="22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)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51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sjiujiu.com/wp-content/uploads/2014/11/defense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788" y="-172995"/>
            <a:ext cx="9498495" cy="724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9665" y="238531"/>
            <a:ext cx="663655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百姓不是無辜，因選擇接受假先知的話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666" y="1033492"/>
            <a:ext cx="534539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將罪歸咎於身理、心理、環境</a:t>
            </a:r>
            <a:r>
              <a:rPr lang="en-US" altLang="zh-TW" sz="2800" dirty="0" smtClean="0">
                <a:latin typeface="文鼎粗黑" panose="020B0609010101010101" pitchFamily="49" charset="-120"/>
                <a:ea typeface="文鼎粗黑" panose="020B0609010101010101" pitchFamily="49" charset="-120"/>
              </a:rPr>
              <a:t>...</a:t>
            </a:r>
            <a:endParaRPr lang="en-US" sz="2200" dirty="0"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665" y="1828106"/>
            <a:ext cx="447496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文鼎粗黑" panose="020B0609010101010101" pitchFamily="49" charset="-120"/>
                <a:ea typeface="文鼎粗黑" panose="020B0609010101010101" pitchFamily="49" charset="-120"/>
              </a:rPr>
              <a:t>選擇接受支持或利己的論點</a:t>
            </a:r>
            <a:endParaRPr lang="en-US" sz="2800" dirty="0">
              <a:solidFill>
                <a:srgbClr val="002060"/>
              </a:solidFill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476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ahmudrosid.web.id/wp-content/uploads/2012/02/taubat-istighf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51" y="125260"/>
            <a:ext cx="5211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我百姓</a:t>
            </a:r>
            <a:r>
              <a:rPr lang="en-US" altLang="zh-TW" sz="4000" dirty="0" smtClean="0">
                <a:solidFill>
                  <a:srgbClr val="FFFF0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...</a:t>
            </a:r>
            <a:r>
              <a:rPr lang="zh-TW" altLang="en-US" sz="4000" dirty="0" smtClean="0">
                <a:solidFill>
                  <a:srgbClr val="FFFF0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我們的罪孽</a:t>
            </a:r>
            <a:r>
              <a:rPr lang="en-US" altLang="zh-TW" sz="4000" dirty="0" smtClean="0">
                <a:solidFill>
                  <a:srgbClr val="FFFF0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151" y="927258"/>
            <a:ext cx="82846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偉人的祈禱 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尼希米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1:4-10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、以斯拉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9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章、</a:t>
            </a:r>
            <a:endParaRPr lang="en-US" altLang="zh-TW" sz="3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en-US" altLang="zh-TW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               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但以理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9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章、羅馬書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9:1-3“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保羅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37192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50730" y="1208741"/>
            <a:ext cx="8630432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耶和華對摩西說：我看這百姓真是硬著頸項的百姓。你且由著我，我要向他們發烈怒，將他們滅絕，使你的後裔成為大國。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摩西便懇求耶和華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─他的神說：耶和華啊，你為什麼向你的百姓發烈怒呢？這百姓是你用大力和大能的手從埃及地領出來的。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為什麼使埃及人議論說他領他們出去，是要降禍與他們，把他們殺在山中，將他們從地上除滅？求你轉意，不發你的烈怒；後悔，不降禍與你的百姓。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求你記念你的僕人亞伯拉罕、以撒、以色列。你曾指著自己起誓說：我必使你們的後裔像天上的星那樣多，並且我所應許的這全地，必給你們的後裔，他們要永遠承受為業。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於是耶和華後悔，不把所說的禍降與他的百姓。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32:10-13)</a:t>
            </a:r>
          </a:p>
        </p:txBody>
      </p:sp>
      <p:sp>
        <p:nvSpPr>
          <p:cNvPr id="10245" name="AutoShape 5" descr="Green marble"/>
          <p:cNvSpPr>
            <a:spLocks noChangeArrowheads="1"/>
          </p:cNvSpPr>
          <p:nvPr/>
        </p:nvSpPr>
        <p:spPr bwMode="auto">
          <a:xfrm>
            <a:off x="498454" y="413620"/>
            <a:ext cx="2160587" cy="7207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摩西的代禱</a:t>
            </a:r>
          </a:p>
        </p:txBody>
      </p:sp>
    </p:spTree>
    <p:extLst>
      <p:ext uri="{BB962C8B-B14F-4D97-AF65-F5344CB8AC3E}">
        <p14:creationId xmlns:p14="http://schemas.microsoft.com/office/powerpoint/2010/main" val="223910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11188" y="1252321"/>
            <a:ext cx="8219661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約櫃在基列耶琳許久。過了二十年，以色列全家都傾向耶和華。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</a:rPr>
              <a:t>2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色列人對撒母耳說：</a:t>
            </a:r>
            <a:r>
              <a:rPr lang="zh-TW" altLang="en-US" sz="24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願你不住地為我們呼求耶和華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─我們的神，救我們脫離非利士人的手。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撒母耳就把一隻吃奶的羊羔獻與耶和華作全牲的燔祭，為以色列人呼求耶和華；耶和華就應允他。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撒母耳正獻燔祭的時候，非利士人前來要與以色列人爭戰。當日，耶和華大發雷聲，驚亂非利士人，他們就敗在以色列人面前。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</a:rPr>
              <a:t>8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-10</a:t>
            </a:r>
            <a:r>
              <a:rPr lang="en-US" altLang="zh-TW" sz="2400" dirty="0" smtClean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4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至於我，斷不停止為你們禱告</a:t>
            </a:r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，以致得罪耶和華。我必以善道正路指教你們。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撒上</a:t>
            </a:r>
            <a:r>
              <a:rPr lang="en-US" altLang="zh-TW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12:23)</a:t>
            </a:r>
          </a:p>
        </p:txBody>
      </p:sp>
      <p:sp>
        <p:nvSpPr>
          <p:cNvPr id="14339" name="AutoShape 3" descr="Green marble"/>
          <p:cNvSpPr>
            <a:spLocks noChangeArrowheads="1"/>
          </p:cNvSpPr>
          <p:nvPr/>
        </p:nvSpPr>
        <p:spPr bwMode="auto">
          <a:xfrm>
            <a:off x="611188" y="413620"/>
            <a:ext cx="2160587" cy="7207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撒母耳的代禱</a:t>
            </a:r>
          </a:p>
        </p:txBody>
      </p:sp>
    </p:spTree>
    <p:extLst>
      <p:ext uri="{BB962C8B-B14F-4D97-AF65-F5344CB8AC3E}">
        <p14:creationId xmlns:p14="http://schemas.microsoft.com/office/powerpoint/2010/main" val="8832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Down Arrow 3"/>
          <p:cNvSpPr/>
          <p:nvPr/>
        </p:nvSpPr>
        <p:spPr>
          <a:xfrm rot="918210">
            <a:off x="319005" y="1745570"/>
            <a:ext cx="3719278" cy="1032040"/>
          </a:xfrm>
          <a:prstGeom prst="curvedDownArrow">
            <a:avLst>
              <a:gd name="adj1" fmla="val 25000"/>
              <a:gd name="adj2" fmla="val 50000"/>
              <a:gd name="adj3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265129" y="1102290"/>
            <a:ext cx="1503123" cy="14780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禍</a:t>
            </a:r>
            <a:endParaRPr lang="en-US" sz="6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rved Down Arrow 4"/>
          <p:cNvSpPr/>
          <p:nvPr/>
        </p:nvSpPr>
        <p:spPr>
          <a:xfrm rot="19925836" flipH="1">
            <a:off x="5036039" y="1513730"/>
            <a:ext cx="3266660" cy="1032040"/>
          </a:xfrm>
          <a:prstGeom prst="curvedDownArrow">
            <a:avLst>
              <a:gd name="adj1" fmla="val 25000"/>
              <a:gd name="adj2" fmla="val 50000"/>
              <a:gd name="adj3" fmla="val 369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977003" y="1014608"/>
            <a:ext cx="1503123" cy="147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福</a:t>
            </a:r>
            <a:endParaRPr lang="en-US" sz="6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://boosterland.com/wp-content/uploads/2013/06/iStock_000019821185Medium_bat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3" b="16835"/>
          <a:stretch/>
        </p:blipFill>
        <p:spPr bwMode="auto">
          <a:xfrm>
            <a:off x="0" y="3345567"/>
            <a:ext cx="9144000" cy="351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08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imothysblogspot.files.wordpress.com/2013/07/prophe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0"/>
            <a:ext cx="92456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58179" y="367811"/>
            <a:ext cx="32993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不可娶妻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(1-4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節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)</a:t>
            </a:r>
          </a:p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不進喪家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(5-7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節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)</a:t>
            </a:r>
          </a:p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  <a:sym typeface="Wingdings" panose="05000000000000000000" pitchFamily="2" charset="2"/>
              </a:rPr>
              <a:t>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不要赴宴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(8-9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節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)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81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flat,550x550,075,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/>
          <a:stretch>
            <a:fillRect/>
          </a:stretch>
        </p:blipFill>
        <p:spPr bwMode="auto">
          <a:xfrm>
            <a:off x="4572000" y="3614738"/>
            <a:ext cx="4572000" cy="3243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6" descr="juniper roo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7"/>
          <a:stretch>
            <a:fillRect/>
          </a:stretch>
        </p:blipFill>
        <p:spPr bwMode="auto">
          <a:xfrm>
            <a:off x="4572000" y="0"/>
            <a:ext cx="4572000" cy="365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276_1juniper___joshua_tree_cop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652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138113" y="3651250"/>
            <a:ext cx="436721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anose="02010609060101010101" pitchFamily="49" charset="-122"/>
              </a:rPr>
              <a:t>耶和華如此說：倚靠人血肉的膀臂，心中離棄耶和華的，那人有禍了！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anose="02010609060101010101" pitchFamily="49" charset="-122"/>
              </a:rPr>
              <a:t>因他必像</a:t>
            </a:r>
            <a:r>
              <a:rPr lang="zh-TW" altLang="en-US" sz="2400" dirty="0">
                <a:solidFill>
                  <a:srgbClr val="FF0000"/>
                </a:solidFill>
                <a:ea typeface="SimHei" panose="02010609060101010101" pitchFamily="49" charset="-122"/>
              </a:rPr>
              <a:t>沙漠的杜松</a:t>
            </a:r>
            <a:r>
              <a:rPr lang="zh-TW" altLang="en-US" sz="2400" dirty="0">
                <a:solidFill>
                  <a:srgbClr val="000000"/>
                </a:solidFill>
                <a:ea typeface="SimHei" panose="02010609060101010101" pitchFamily="49" charset="-122"/>
              </a:rPr>
              <a:t>，不見福樂來到，卻要住曠野乾旱之處，</a:t>
            </a: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無人居住的鹼地。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17:5-6)</a:t>
            </a:r>
          </a:p>
        </p:txBody>
      </p:sp>
    </p:spTree>
    <p:extLst>
      <p:ext uri="{BB962C8B-B14F-4D97-AF65-F5344CB8AC3E}">
        <p14:creationId xmlns:p14="http://schemas.microsoft.com/office/powerpoint/2010/main" val="2231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fruit-tree-tips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0"/>
            <a:ext cx="3128962" cy="312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tree-by-wa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45200" cy="452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71450" y="4619625"/>
            <a:ext cx="7962900" cy="20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anose="02010609060101010101" pitchFamily="49" charset="-122"/>
              </a:rPr>
              <a:t>倚靠耶和華、以耶和華為可靠的，那人有福了！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ea typeface="SimHei" panose="02010609060101010101" pitchFamily="49" charset="-122"/>
              </a:rPr>
              <a:t>他必像樹栽於水旁，在河邊扎根，炎熱來到，並不懼怕，葉子仍必青翠，在乾旱之年毫無掛慮，而且結果不止</a:t>
            </a:r>
            <a:r>
              <a:rPr lang="zh-TW" altLang="en-US" sz="2400" dirty="0" smtClean="0">
                <a:solidFill>
                  <a:srgbClr val="000000"/>
                </a:solidFill>
                <a:ea typeface="SimHei" panose="02010609060101010101" pitchFamily="49" charset="-122"/>
              </a:rPr>
              <a:t>。</a:t>
            </a:r>
            <a:endParaRPr lang="en-US" altLang="zh-TW" sz="2400" dirty="0" smtClean="0">
              <a:solidFill>
                <a:srgbClr val="000000"/>
              </a:solidFill>
              <a:ea typeface="SimHei" panose="02010609060101010101" pitchFamily="49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en-US" altLang="zh-TW" sz="2400" dirty="0" smtClean="0">
                <a:solidFill>
                  <a:srgbClr val="808080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ea typeface="SimHei" panose="02010609060101010101" pitchFamily="49" charset="-122"/>
              </a:rPr>
              <a:t>17:7-8)</a:t>
            </a:r>
          </a:p>
        </p:txBody>
      </p:sp>
    </p:spTree>
    <p:extLst>
      <p:ext uri="{BB962C8B-B14F-4D97-AF65-F5344CB8AC3E}">
        <p14:creationId xmlns:p14="http://schemas.microsoft.com/office/powerpoint/2010/main" val="105193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edc2.healthtap.com/ht-staging/user_answer/avatars/1230848/large/open-uri20130711-20675-1h1q0lr.jpeg?13865968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87" y="0"/>
            <a:ext cx="9164287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48805" y="5864370"/>
            <a:ext cx="8715086" cy="50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人心都詭比萬物都詭詐，壞到極處，誰能識透呢？</a:t>
            </a:r>
            <a:r>
              <a:rPr lang="en-US" altLang="zh-TW" sz="2600" dirty="0" smtClean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(17:9)</a:t>
            </a:r>
            <a:endParaRPr lang="zh-TW" altLang="en-US" sz="2600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89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0" name="Picture 6" descr="_50072220_reed-warbler-and-cuckoo-andy-san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5530"/>
          <a:stretch>
            <a:fillRect/>
          </a:stretch>
        </p:blipFill>
        <p:spPr bwMode="auto">
          <a:xfrm>
            <a:off x="4572000" y="3624263"/>
            <a:ext cx="4572000" cy="3233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tumblr_mdx9wd1cIR1qc2w0eo1_12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"/>
          <a:stretch>
            <a:fillRect/>
          </a:stretch>
        </p:blipFill>
        <p:spPr bwMode="auto">
          <a:xfrm>
            <a:off x="0" y="0"/>
            <a:ext cx="4570413" cy="3630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9" name="Picture 5" descr="common-cuckoo-990x78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630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95288" y="4005263"/>
            <a:ext cx="3960812" cy="2429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那不按正道得財的，好像鷓鴣菢不是自己下的蛋；到了中年，那財都必離開他，他終久成為愚頑人。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17:11)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179388" y="188913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FFFFFF"/>
                </a:solidFill>
                <a:ea typeface="SimHei" panose="02010609060101010101" pitchFamily="49" charset="-122"/>
              </a:rPr>
              <a:t>鷓鴣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8272463" y="185738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000">
                <a:solidFill>
                  <a:srgbClr val="000000"/>
                </a:solidFill>
                <a:ea typeface="SimHei" panose="02010609060101010101" pitchFamily="49" charset="-122"/>
              </a:rPr>
              <a:t>杜鵑</a:t>
            </a:r>
          </a:p>
        </p:txBody>
      </p:sp>
    </p:spTree>
    <p:extLst>
      <p:ext uri="{BB962C8B-B14F-4D97-AF65-F5344CB8AC3E}">
        <p14:creationId xmlns:p14="http://schemas.microsoft.com/office/powerpoint/2010/main" val="30745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5226614811_1dcf0f7aed_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2100" cy="3417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Picture 5" descr="name-etched-sand--large-msg-1133034398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6" descr="Sand-sculpture-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7"/>
          <a:stretch>
            <a:fillRect/>
          </a:stretch>
        </p:blipFill>
        <p:spPr bwMode="auto">
          <a:xfrm>
            <a:off x="4578350" y="3430588"/>
            <a:ext cx="4565650" cy="3427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5416551" y="128588"/>
            <a:ext cx="372744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耶和華─以色列的盼望啊，凡離棄你的必致蒙羞。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耶和華說：離開我的，</a:t>
            </a:r>
            <a:r>
              <a:rPr lang="zh-TW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他們的名字必寫在土裡</a:t>
            </a:r>
            <a:r>
              <a:rPr lang="zh-TW" altLang="en-US" sz="24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，因為他們離棄我這活水的泉源。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4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17:13)</a:t>
            </a:r>
          </a:p>
        </p:txBody>
      </p:sp>
    </p:spTree>
    <p:extLst>
      <p:ext uri="{BB962C8B-B14F-4D97-AF65-F5344CB8AC3E}">
        <p14:creationId xmlns:p14="http://schemas.microsoft.com/office/powerpoint/2010/main" val="283565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bibledude.net/wp-content/uploads/sabbath1-590x3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7055"/>
            <a:ext cx="9144000" cy="410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www.opinionnigeria.com/wp-content/uploads/2013/11/sabbatd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4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58982" y="5721927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黑" panose="020B0609010101010101" pitchFamily="49" charset="-120"/>
                <a:ea typeface="文鼎粗黑" panose="020B0609010101010101" pitchFamily="49" charset="-120"/>
              </a:rPr>
              <a:t>目的：敬拜神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123" y="5721927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黑" panose="020B0609010101010101" pitchFamily="49" charset="-120"/>
                <a:ea typeface="文鼎粗黑" panose="020B0609010101010101" pitchFamily="49" charset="-120"/>
              </a:rPr>
              <a:t>問題：貪心、不信、不服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黑" panose="020B0609010101010101" pitchFamily="49" charset="-120"/>
              <a:ea typeface="文鼎粗黑" panose="020B0609010101010101" pitchFamily="49" charset="-120"/>
            </a:endParaRPr>
          </a:p>
        </p:txBody>
      </p:sp>
      <p:pic>
        <p:nvPicPr>
          <p:cNvPr id="10246" name="Picture 6" descr="http://www.olmparish.org/wp-content/uploads/2014/07/il_570xN.33055087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2" r="8728"/>
          <a:stretch/>
        </p:blipFill>
        <p:spPr bwMode="auto">
          <a:xfrm>
            <a:off x="6705600" y="3448049"/>
            <a:ext cx="2286000" cy="1790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squinchdotnet.files.wordpress.com/2012/05/20080617114456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6" y="392255"/>
            <a:ext cx="5049652" cy="352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2166" y="4059381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你將那一天分別為聖的呢？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pic>
        <p:nvPicPr>
          <p:cNvPr id="11268" name="Picture 4" descr="http://lnger.files.wordpress.com/2011/04/faith-e13019300958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81" t="34865" r="11212" b="30334"/>
          <a:stretch/>
        </p:blipFill>
        <p:spPr bwMode="auto">
          <a:xfrm>
            <a:off x="6603824" y="1062680"/>
            <a:ext cx="2353566" cy="18492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lnger.files.wordpress.com/2011/04/trus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8" t="32185" r="23790" b="13788"/>
          <a:stretch/>
        </p:blipFill>
        <p:spPr bwMode="auto">
          <a:xfrm>
            <a:off x="6115084" y="2504189"/>
            <a:ext cx="2460480" cy="19255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13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2710</TotalTime>
  <Words>1068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SimHei</vt:lpstr>
      <vt:lpstr>文鼎圓立體</vt:lpstr>
      <vt:lpstr>文鼎粗黑</vt:lpstr>
      <vt:lpstr>新細明體</vt:lpstr>
      <vt:lpstr>華康榜書體 Std W8</vt:lpstr>
      <vt:lpstr>華康行楷體 Std W5</vt:lpstr>
      <vt:lpstr>華康雅藝體 Std W6</vt:lpstr>
      <vt:lpstr>華康龍門石碑 Std W9</vt:lpstr>
      <vt:lpstr>Arial</vt:lpstr>
      <vt:lpstr>Calibri</vt:lpstr>
      <vt:lpstr>Calibri Light</vt:lpstr>
      <vt:lpstr>Wingdings</vt:lpstr>
      <vt:lpstr>Office Theme</vt:lpstr>
      <vt:lpstr>Default Design</vt:lpstr>
      <vt:lpstr>1_Default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16</cp:revision>
  <dcterms:created xsi:type="dcterms:W3CDTF">2014-12-26T05:25:53Z</dcterms:created>
  <dcterms:modified xsi:type="dcterms:W3CDTF">2015-01-11T00:38:51Z</dcterms:modified>
</cp:coreProperties>
</file>