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Default Extension="wdp" ContentType="image/vnd.ms-photo"/>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53"/>
  </p:notesMasterIdLst>
  <p:sldIdLst>
    <p:sldId id="343" r:id="rId2"/>
    <p:sldId id="346" r:id="rId3"/>
    <p:sldId id="297" r:id="rId4"/>
    <p:sldId id="280" r:id="rId5"/>
    <p:sldId id="261" r:id="rId6"/>
    <p:sldId id="311" r:id="rId7"/>
    <p:sldId id="314" r:id="rId8"/>
    <p:sldId id="345" r:id="rId9"/>
    <p:sldId id="285" r:id="rId10"/>
    <p:sldId id="299" r:id="rId11"/>
    <p:sldId id="312" r:id="rId12"/>
    <p:sldId id="320" r:id="rId13"/>
    <p:sldId id="313" r:id="rId14"/>
    <p:sldId id="321" r:id="rId15"/>
    <p:sldId id="328" r:id="rId16"/>
    <p:sldId id="303" r:id="rId17"/>
    <p:sldId id="325" r:id="rId18"/>
    <p:sldId id="329" r:id="rId19"/>
    <p:sldId id="305" r:id="rId20"/>
    <p:sldId id="287" r:id="rId21"/>
    <p:sldId id="318" r:id="rId22"/>
    <p:sldId id="319" r:id="rId23"/>
    <p:sldId id="330" r:id="rId24"/>
    <p:sldId id="335" r:id="rId25"/>
    <p:sldId id="331" r:id="rId26"/>
    <p:sldId id="326" r:id="rId27"/>
    <p:sldId id="286" r:id="rId28"/>
    <p:sldId id="260" r:id="rId29"/>
    <p:sldId id="263" r:id="rId30"/>
    <p:sldId id="273" r:id="rId31"/>
    <p:sldId id="332" r:id="rId32"/>
    <p:sldId id="259" r:id="rId33"/>
    <p:sldId id="275" r:id="rId34"/>
    <p:sldId id="264" r:id="rId35"/>
    <p:sldId id="274" r:id="rId36"/>
    <p:sldId id="267" r:id="rId37"/>
    <p:sldId id="265" r:id="rId38"/>
    <p:sldId id="302" r:id="rId39"/>
    <p:sldId id="310" r:id="rId40"/>
    <p:sldId id="309" r:id="rId41"/>
    <p:sldId id="308" r:id="rId42"/>
    <p:sldId id="336" r:id="rId43"/>
    <p:sldId id="333" r:id="rId44"/>
    <p:sldId id="276" r:id="rId45"/>
    <p:sldId id="339" r:id="rId46"/>
    <p:sldId id="340" r:id="rId47"/>
    <p:sldId id="341" r:id="rId48"/>
    <p:sldId id="342" r:id="rId49"/>
    <p:sldId id="268" r:id="rId50"/>
    <p:sldId id="338" r:id="rId51"/>
    <p:sldId id="322" r:id="rId5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00"/>
    <a:srgbClr val="A8651C"/>
    <a:srgbClr val="845016"/>
    <a:srgbClr val="DE8E3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500" autoAdjust="0"/>
    <p:restoredTop sz="65950" autoAdjust="0"/>
  </p:normalViewPr>
  <p:slideViewPr>
    <p:cSldViewPr>
      <p:cViewPr varScale="1">
        <p:scale>
          <a:sx n="47" d="100"/>
          <a:sy n="47" d="100"/>
        </p:scale>
        <p:origin x="-2172" y="-90"/>
      </p:cViewPr>
      <p:guideLst>
        <p:guide orient="horz" pos="2160"/>
        <p:guide pos="2880"/>
      </p:guideLst>
    </p:cSldViewPr>
  </p:slideViewPr>
  <p:outlineViewPr>
    <p:cViewPr>
      <p:scale>
        <a:sx n="33" d="100"/>
        <a:sy n="33" d="100"/>
      </p:scale>
      <p:origin x="0" y="0"/>
    </p:cViewPr>
  </p:outlineViewPr>
  <p:notesTextViewPr>
    <p:cViewPr>
      <p:scale>
        <a:sx n="125" d="100"/>
        <a:sy n="125"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49C955A6-FB8D-4D33-85AA-2A350E104CCE}" type="datetimeFigureOut">
              <a:rPr lang="en-US" smtClean="0"/>
              <a:pPr/>
              <a:t>9/6/2014</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40CB7FC4-FC7A-44AC-8AF7-25E0DAFDEC46}" type="slidenum">
              <a:rPr lang="en-US" smtClean="0"/>
              <a:pPr/>
              <a:t>‹#›</a:t>
            </a:fld>
            <a:endParaRPr lang="en-US"/>
          </a:p>
        </p:txBody>
      </p:sp>
    </p:spTree>
    <p:extLst>
      <p:ext uri="{BB962C8B-B14F-4D97-AF65-F5344CB8AC3E}">
        <p14:creationId xmlns:p14="http://schemas.microsoft.com/office/powerpoint/2010/main" xmlns="" val="34351643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40CB7FC4-FC7A-44AC-8AF7-25E0DAFDEC46}" type="slidenum">
              <a:rPr lang="en-US" smtClean="0"/>
              <a:pPr/>
              <a:t>1</a:t>
            </a:fld>
            <a:endParaRPr lang="en-US"/>
          </a:p>
        </p:txBody>
      </p:sp>
    </p:spTree>
    <p:extLst>
      <p:ext uri="{BB962C8B-B14F-4D97-AF65-F5344CB8AC3E}">
        <p14:creationId xmlns:p14="http://schemas.microsoft.com/office/powerpoint/2010/main" xmlns="" val="33779678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smtClean="0"/>
          </a:p>
        </p:txBody>
      </p:sp>
      <p:sp>
        <p:nvSpPr>
          <p:cNvPr id="4" name="Slide Number Placeholder 3"/>
          <p:cNvSpPr>
            <a:spLocks noGrp="1"/>
          </p:cNvSpPr>
          <p:nvPr>
            <p:ph type="sldNum" sz="quarter" idx="10"/>
          </p:nvPr>
        </p:nvSpPr>
        <p:spPr/>
        <p:txBody>
          <a:bodyPr/>
          <a:lstStyle/>
          <a:p>
            <a:fld id="{40CB7FC4-FC7A-44AC-8AF7-25E0DAFDEC46}" type="slidenum">
              <a:rPr lang="en-US" smtClean="0"/>
              <a:pPr/>
              <a:t>2</a:t>
            </a:fld>
            <a:endParaRPr lang="en-US"/>
          </a:p>
        </p:txBody>
      </p:sp>
    </p:spTree>
    <p:extLst>
      <p:ext uri="{BB962C8B-B14F-4D97-AF65-F5344CB8AC3E}">
        <p14:creationId xmlns:p14="http://schemas.microsoft.com/office/powerpoint/2010/main" xmlns="" val="25522297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smtClean="0"/>
          </a:p>
        </p:txBody>
      </p:sp>
      <p:sp>
        <p:nvSpPr>
          <p:cNvPr id="4" name="Slide Number Placeholder 3"/>
          <p:cNvSpPr>
            <a:spLocks noGrp="1"/>
          </p:cNvSpPr>
          <p:nvPr>
            <p:ph type="sldNum" sz="quarter" idx="10"/>
          </p:nvPr>
        </p:nvSpPr>
        <p:spPr/>
        <p:txBody>
          <a:bodyPr/>
          <a:lstStyle/>
          <a:p>
            <a:fld id="{40CB7FC4-FC7A-44AC-8AF7-25E0DAFDEC46}" type="slidenum">
              <a:rPr lang="en-US" smtClean="0"/>
              <a:pPr/>
              <a:t>3</a:t>
            </a:fld>
            <a:endParaRPr lang="en-US"/>
          </a:p>
        </p:txBody>
      </p:sp>
    </p:spTree>
    <p:extLst>
      <p:ext uri="{BB962C8B-B14F-4D97-AF65-F5344CB8AC3E}">
        <p14:creationId xmlns:p14="http://schemas.microsoft.com/office/powerpoint/2010/main" xmlns="" val="37780378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CB7FC4-FC7A-44AC-8AF7-25E0DAFDEC46}" type="slidenum">
              <a:rPr lang="en-US" smtClean="0"/>
              <a:pPr/>
              <a:t>4</a:t>
            </a:fld>
            <a:endParaRPr lang="en-US"/>
          </a:p>
        </p:txBody>
      </p:sp>
    </p:spTree>
    <p:extLst>
      <p:ext uri="{BB962C8B-B14F-4D97-AF65-F5344CB8AC3E}">
        <p14:creationId xmlns:p14="http://schemas.microsoft.com/office/powerpoint/2010/main" xmlns="" val="16947240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40CB7FC4-FC7A-44AC-8AF7-25E0DAFDEC46}" type="slidenum">
              <a:rPr lang="en-US" smtClean="0"/>
              <a:pPr/>
              <a:t>5</a:t>
            </a:fld>
            <a:endParaRPr lang="en-US"/>
          </a:p>
        </p:txBody>
      </p:sp>
    </p:spTree>
    <p:extLst>
      <p:ext uri="{BB962C8B-B14F-4D97-AF65-F5344CB8AC3E}">
        <p14:creationId xmlns:p14="http://schemas.microsoft.com/office/powerpoint/2010/main" xmlns="" val="37308198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altLang="zh-CN" dirty="0" smtClean="0"/>
          </a:p>
        </p:txBody>
      </p:sp>
      <p:sp>
        <p:nvSpPr>
          <p:cNvPr id="4" name="Slide Number Placeholder 3"/>
          <p:cNvSpPr>
            <a:spLocks noGrp="1"/>
          </p:cNvSpPr>
          <p:nvPr>
            <p:ph type="sldNum" sz="quarter" idx="10"/>
          </p:nvPr>
        </p:nvSpPr>
        <p:spPr/>
        <p:txBody>
          <a:bodyPr/>
          <a:lstStyle/>
          <a:p>
            <a:fld id="{40CB7FC4-FC7A-44AC-8AF7-25E0DAFDEC46}" type="slidenum">
              <a:rPr lang="en-US" smtClean="0"/>
              <a:pPr/>
              <a:t>6</a:t>
            </a:fld>
            <a:endParaRPr lang="en-US"/>
          </a:p>
        </p:txBody>
      </p:sp>
    </p:spTree>
    <p:extLst>
      <p:ext uri="{BB962C8B-B14F-4D97-AF65-F5344CB8AC3E}">
        <p14:creationId xmlns:p14="http://schemas.microsoft.com/office/powerpoint/2010/main" xmlns="" val="25522297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smtClean="0"/>
          </a:p>
        </p:txBody>
      </p:sp>
      <p:sp>
        <p:nvSpPr>
          <p:cNvPr id="4" name="Slide Number Placeholder 3"/>
          <p:cNvSpPr>
            <a:spLocks noGrp="1"/>
          </p:cNvSpPr>
          <p:nvPr>
            <p:ph type="sldNum" sz="quarter" idx="10"/>
          </p:nvPr>
        </p:nvSpPr>
        <p:spPr/>
        <p:txBody>
          <a:bodyPr/>
          <a:lstStyle/>
          <a:p>
            <a:fld id="{40CB7FC4-FC7A-44AC-8AF7-25E0DAFDEC46}" type="slidenum">
              <a:rPr lang="en-US" smtClean="0"/>
              <a:pPr/>
              <a:t>7</a:t>
            </a:fld>
            <a:endParaRPr lang="en-US"/>
          </a:p>
        </p:txBody>
      </p:sp>
    </p:spTree>
    <p:extLst>
      <p:ext uri="{BB962C8B-B14F-4D97-AF65-F5344CB8AC3E}">
        <p14:creationId xmlns:p14="http://schemas.microsoft.com/office/powerpoint/2010/main" xmlns="" val="25522297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40CB7FC4-FC7A-44AC-8AF7-25E0DAFDEC46}" type="slidenum">
              <a:rPr lang="en-US" smtClean="0"/>
              <a:pPr/>
              <a:t>8</a:t>
            </a:fld>
            <a:endParaRPr lang="en-US"/>
          </a:p>
        </p:txBody>
      </p:sp>
    </p:spTree>
    <p:extLst>
      <p:ext uri="{BB962C8B-B14F-4D97-AF65-F5344CB8AC3E}">
        <p14:creationId xmlns:p14="http://schemas.microsoft.com/office/powerpoint/2010/main" xmlns="" val="16947240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smtClean="0"/>
          </a:p>
        </p:txBody>
      </p:sp>
      <p:sp>
        <p:nvSpPr>
          <p:cNvPr id="4" name="Slide Number Placeholder 3"/>
          <p:cNvSpPr>
            <a:spLocks noGrp="1"/>
          </p:cNvSpPr>
          <p:nvPr>
            <p:ph type="sldNum" sz="quarter" idx="10"/>
          </p:nvPr>
        </p:nvSpPr>
        <p:spPr/>
        <p:txBody>
          <a:bodyPr/>
          <a:lstStyle/>
          <a:p>
            <a:fld id="{40CB7FC4-FC7A-44AC-8AF7-25E0DAFDEC46}" type="slidenum">
              <a:rPr lang="en-US" smtClean="0"/>
              <a:pPr/>
              <a:t>9</a:t>
            </a:fld>
            <a:endParaRPr lang="en-US"/>
          </a:p>
        </p:txBody>
      </p:sp>
    </p:spTree>
    <p:extLst>
      <p:ext uri="{BB962C8B-B14F-4D97-AF65-F5344CB8AC3E}">
        <p14:creationId xmlns:p14="http://schemas.microsoft.com/office/powerpoint/2010/main" xmlns="" val="25522297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40CB7FC4-FC7A-44AC-8AF7-25E0DAFDEC46}" type="slidenum">
              <a:rPr lang="en-US" smtClean="0"/>
              <a:pPr/>
              <a:t>10</a:t>
            </a:fld>
            <a:endParaRPr lang="en-US"/>
          </a:p>
        </p:txBody>
      </p:sp>
    </p:spTree>
    <p:extLst>
      <p:ext uri="{BB962C8B-B14F-4D97-AF65-F5344CB8AC3E}">
        <p14:creationId xmlns:p14="http://schemas.microsoft.com/office/powerpoint/2010/main" xmlns="" val="25522297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smtClean="0"/>
          </a:p>
        </p:txBody>
      </p:sp>
      <p:sp>
        <p:nvSpPr>
          <p:cNvPr id="4" name="Slide Number Placeholder 3"/>
          <p:cNvSpPr>
            <a:spLocks noGrp="1"/>
          </p:cNvSpPr>
          <p:nvPr>
            <p:ph type="sldNum" sz="quarter" idx="10"/>
          </p:nvPr>
        </p:nvSpPr>
        <p:spPr/>
        <p:txBody>
          <a:bodyPr/>
          <a:lstStyle/>
          <a:p>
            <a:fld id="{40CB7FC4-FC7A-44AC-8AF7-25E0DAFDEC46}" type="slidenum">
              <a:rPr lang="en-US" smtClean="0"/>
              <a:pPr/>
              <a:t>11</a:t>
            </a:fld>
            <a:endParaRPr lang="en-US"/>
          </a:p>
        </p:txBody>
      </p:sp>
    </p:spTree>
    <p:extLst>
      <p:ext uri="{BB962C8B-B14F-4D97-AF65-F5344CB8AC3E}">
        <p14:creationId xmlns:p14="http://schemas.microsoft.com/office/powerpoint/2010/main" xmlns="" val="25522297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smtClean="0"/>
          </a:p>
        </p:txBody>
      </p:sp>
      <p:sp>
        <p:nvSpPr>
          <p:cNvPr id="4" name="Slide Number Placeholder 3"/>
          <p:cNvSpPr>
            <a:spLocks noGrp="1"/>
          </p:cNvSpPr>
          <p:nvPr>
            <p:ph type="sldNum" sz="quarter" idx="10"/>
          </p:nvPr>
        </p:nvSpPr>
        <p:spPr/>
        <p:txBody>
          <a:bodyPr/>
          <a:lstStyle/>
          <a:p>
            <a:fld id="{40CB7FC4-FC7A-44AC-8AF7-25E0DAFDEC46}" type="slidenum">
              <a:rPr lang="en-US" smtClean="0"/>
              <a:pPr/>
              <a:t>12</a:t>
            </a:fld>
            <a:endParaRPr lang="en-US"/>
          </a:p>
        </p:txBody>
      </p:sp>
    </p:spTree>
    <p:extLst>
      <p:ext uri="{BB962C8B-B14F-4D97-AF65-F5344CB8AC3E}">
        <p14:creationId xmlns:p14="http://schemas.microsoft.com/office/powerpoint/2010/main" xmlns="" val="25522297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zh-CN" altLang="en-US" dirty="0"/>
          </a:p>
        </p:txBody>
      </p:sp>
      <p:sp>
        <p:nvSpPr>
          <p:cNvPr id="4" name="Slide Number Placeholder 3"/>
          <p:cNvSpPr>
            <a:spLocks noGrp="1"/>
          </p:cNvSpPr>
          <p:nvPr>
            <p:ph type="sldNum" sz="quarter" idx="10"/>
          </p:nvPr>
        </p:nvSpPr>
        <p:spPr/>
        <p:txBody>
          <a:bodyPr/>
          <a:lstStyle/>
          <a:p>
            <a:fld id="{40CB7FC4-FC7A-44AC-8AF7-25E0DAFDEC46}" type="slidenum">
              <a:rPr lang="en-US" smtClean="0"/>
              <a:pPr/>
              <a:t>13</a:t>
            </a:fld>
            <a:endParaRPr lang="en-US"/>
          </a:p>
        </p:txBody>
      </p:sp>
    </p:spTree>
    <p:extLst>
      <p:ext uri="{BB962C8B-B14F-4D97-AF65-F5344CB8AC3E}">
        <p14:creationId xmlns:p14="http://schemas.microsoft.com/office/powerpoint/2010/main" xmlns="" val="25522297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smtClean="0"/>
          </a:p>
        </p:txBody>
      </p:sp>
      <p:sp>
        <p:nvSpPr>
          <p:cNvPr id="4" name="Slide Number Placeholder 3"/>
          <p:cNvSpPr>
            <a:spLocks noGrp="1"/>
          </p:cNvSpPr>
          <p:nvPr>
            <p:ph type="sldNum" sz="quarter" idx="10"/>
          </p:nvPr>
        </p:nvSpPr>
        <p:spPr/>
        <p:txBody>
          <a:bodyPr/>
          <a:lstStyle/>
          <a:p>
            <a:fld id="{40CB7FC4-FC7A-44AC-8AF7-25E0DAFDEC46}" type="slidenum">
              <a:rPr lang="en-US" smtClean="0"/>
              <a:pPr/>
              <a:t>14</a:t>
            </a:fld>
            <a:endParaRPr lang="en-US"/>
          </a:p>
        </p:txBody>
      </p:sp>
    </p:spTree>
    <p:extLst>
      <p:ext uri="{BB962C8B-B14F-4D97-AF65-F5344CB8AC3E}">
        <p14:creationId xmlns:p14="http://schemas.microsoft.com/office/powerpoint/2010/main" xmlns="" val="25522297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dirty="0" smtClean="0"/>
          </a:p>
        </p:txBody>
      </p:sp>
      <p:sp>
        <p:nvSpPr>
          <p:cNvPr id="4" name="Slide Number Placeholder 3"/>
          <p:cNvSpPr>
            <a:spLocks noGrp="1"/>
          </p:cNvSpPr>
          <p:nvPr>
            <p:ph type="sldNum" sz="quarter" idx="10"/>
          </p:nvPr>
        </p:nvSpPr>
        <p:spPr/>
        <p:txBody>
          <a:bodyPr/>
          <a:lstStyle/>
          <a:p>
            <a:fld id="{40CB7FC4-FC7A-44AC-8AF7-25E0DAFDEC46}" type="slidenum">
              <a:rPr lang="en-US" smtClean="0"/>
              <a:pPr/>
              <a:t>15</a:t>
            </a:fld>
            <a:endParaRPr lang="en-US"/>
          </a:p>
        </p:txBody>
      </p:sp>
    </p:spTree>
    <p:extLst>
      <p:ext uri="{BB962C8B-B14F-4D97-AF65-F5344CB8AC3E}">
        <p14:creationId xmlns:p14="http://schemas.microsoft.com/office/powerpoint/2010/main" xmlns="" val="25522297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dirty="0" smtClean="0"/>
          </a:p>
        </p:txBody>
      </p:sp>
      <p:sp>
        <p:nvSpPr>
          <p:cNvPr id="4" name="Slide Number Placeholder 3"/>
          <p:cNvSpPr>
            <a:spLocks noGrp="1"/>
          </p:cNvSpPr>
          <p:nvPr>
            <p:ph type="sldNum" sz="quarter" idx="10"/>
          </p:nvPr>
        </p:nvSpPr>
        <p:spPr/>
        <p:txBody>
          <a:bodyPr/>
          <a:lstStyle/>
          <a:p>
            <a:fld id="{40CB7FC4-FC7A-44AC-8AF7-25E0DAFDEC46}" type="slidenum">
              <a:rPr lang="en-US" smtClean="0"/>
              <a:pPr/>
              <a:t>16</a:t>
            </a:fld>
            <a:endParaRPr lang="en-US"/>
          </a:p>
        </p:txBody>
      </p:sp>
    </p:spTree>
    <p:extLst>
      <p:ext uri="{BB962C8B-B14F-4D97-AF65-F5344CB8AC3E}">
        <p14:creationId xmlns:p14="http://schemas.microsoft.com/office/powerpoint/2010/main" xmlns="" val="25522297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fld id="{40CB7FC4-FC7A-44AC-8AF7-25E0DAFDEC46}" type="slidenum">
              <a:rPr lang="en-US" smtClean="0"/>
              <a:pPr/>
              <a:t>17</a:t>
            </a:fld>
            <a:endParaRPr lang="en-US"/>
          </a:p>
        </p:txBody>
      </p:sp>
    </p:spTree>
    <p:extLst>
      <p:ext uri="{BB962C8B-B14F-4D97-AF65-F5344CB8AC3E}">
        <p14:creationId xmlns:p14="http://schemas.microsoft.com/office/powerpoint/2010/main" xmlns="" val="25522297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smtClean="0"/>
          </a:p>
        </p:txBody>
      </p:sp>
      <p:sp>
        <p:nvSpPr>
          <p:cNvPr id="4" name="Slide Number Placeholder 3"/>
          <p:cNvSpPr>
            <a:spLocks noGrp="1"/>
          </p:cNvSpPr>
          <p:nvPr>
            <p:ph type="sldNum" sz="quarter" idx="10"/>
          </p:nvPr>
        </p:nvSpPr>
        <p:spPr/>
        <p:txBody>
          <a:bodyPr/>
          <a:lstStyle/>
          <a:p>
            <a:fld id="{40CB7FC4-FC7A-44AC-8AF7-25E0DAFDEC46}" type="slidenum">
              <a:rPr lang="en-US" smtClean="0"/>
              <a:pPr/>
              <a:t>18</a:t>
            </a:fld>
            <a:endParaRPr lang="en-US"/>
          </a:p>
        </p:txBody>
      </p:sp>
    </p:spTree>
    <p:extLst>
      <p:ext uri="{BB962C8B-B14F-4D97-AF65-F5344CB8AC3E}">
        <p14:creationId xmlns:p14="http://schemas.microsoft.com/office/powerpoint/2010/main" xmlns="" val="25522297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Slide Number Placeholder 3"/>
          <p:cNvSpPr>
            <a:spLocks noGrp="1"/>
          </p:cNvSpPr>
          <p:nvPr>
            <p:ph type="sldNum" sz="quarter" idx="10"/>
          </p:nvPr>
        </p:nvSpPr>
        <p:spPr/>
        <p:txBody>
          <a:bodyPr/>
          <a:lstStyle/>
          <a:p>
            <a:fld id="{40CB7FC4-FC7A-44AC-8AF7-25E0DAFDEC46}" type="slidenum">
              <a:rPr lang="en-US" smtClean="0"/>
              <a:pPr/>
              <a:t>19</a:t>
            </a:fld>
            <a:endParaRPr lang="en-US"/>
          </a:p>
        </p:txBody>
      </p:sp>
    </p:spTree>
    <p:extLst>
      <p:ext uri="{BB962C8B-B14F-4D97-AF65-F5344CB8AC3E}">
        <p14:creationId xmlns:p14="http://schemas.microsoft.com/office/powerpoint/2010/main" xmlns="" val="25522297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TW" dirty="0" smtClean="0"/>
          </a:p>
        </p:txBody>
      </p:sp>
      <p:sp>
        <p:nvSpPr>
          <p:cNvPr id="4" name="Slide Number Placeholder 3"/>
          <p:cNvSpPr>
            <a:spLocks noGrp="1"/>
          </p:cNvSpPr>
          <p:nvPr>
            <p:ph type="sldNum" sz="quarter" idx="10"/>
          </p:nvPr>
        </p:nvSpPr>
        <p:spPr/>
        <p:txBody>
          <a:bodyPr/>
          <a:lstStyle/>
          <a:p>
            <a:fld id="{40CB7FC4-FC7A-44AC-8AF7-25E0DAFDEC46}" type="slidenum">
              <a:rPr lang="en-US" smtClean="0"/>
              <a:pPr/>
              <a:t>20</a:t>
            </a:fld>
            <a:endParaRPr lang="en-US"/>
          </a:p>
        </p:txBody>
      </p:sp>
    </p:spTree>
    <p:extLst>
      <p:ext uri="{BB962C8B-B14F-4D97-AF65-F5344CB8AC3E}">
        <p14:creationId xmlns:p14="http://schemas.microsoft.com/office/powerpoint/2010/main" xmlns="" val="25522297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TW" dirty="0" smtClean="0"/>
          </a:p>
        </p:txBody>
      </p:sp>
      <p:sp>
        <p:nvSpPr>
          <p:cNvPr id="4" name="Slide Number Placeholder 3"/>
          <p:cNvSpPr>
            <a:spLocks noGrp="1"/>
          </p:cNvSpPr>
          <p:nvPr>
            <p:ph type="sldNum" sz="quarter" idx="10"/>
          </p:nvPr>
        </p:nvSpPr>
        <p:spPr/>
        <p:txBody>
          <a:bodyPr/>
          <a:lstStyle/>
          <a:p>
            <a:fld id="{40CB7FC4-FC7A-44AC-8AF7-25E0DAFDEC46}" type="slidenum">
              <a:rPr lang="en-US" smtClean="0"/>
              <a:pPr/>
              <a:t>21</a:t>
            </a:fld>
            <a:endParaRPr lang="en-US"/>
          </a:p>
        </p:txBody>
      </p:sp>
    </p:spTree>
    <p:extLst>
      <p:ext uri="{BB962C8B-B14F-4D97-AF65-F5344CB8AC3E}">
        <p14:creationId xmlns:p14="http://schemas.microsoft.com/office/powerpoint/2010/main" xmlns="" val="25522297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TW" dirty="0" smtClean="0"/>
          </a:p>
        </p:txBody>
      </p:sp>
      <p:sp>
        <p:nvSpPr>
          <p:cNvPr id="4" name="Slide Number Placeholder 3"/>
          <p:cNvSpPr>
            <a:spLocks noGrp="1"/>
          </p:cNvSpPr>
          <p:nvPr>
            <p:ph type="sldNum" sz="quarter" idx="10"/>
          </p:nvPr>
        </p:nvSpPr>
        <p:spPr/>
        <p:txBody>
          <a:bodyPr/>
          <a:lstStyle/>
          <a:p>
            <a:fld id="{40CB7FC4-FC7A-44AC-8AF7-25E0DAFDEC46}" type="slidenum">
              <a:rPr lang="en-US" smtClean="0"/>
              <a:pPr/>
              <a:t>22</a:t>
            </a:fld>
            <a:endParaRPr lang="en-US"/>
          </a:p>
        </p:txBody>
      </p:sp>
    </p:spTree>
    <p:extLst>
      <p:ext uri="{BB962C8B-B14F-4D97-AF65-F5344CB8AC3E}">
        <p14:creationId xmlns:p14="http://schemas.microsoft.com/office/powerpoint/2010/main" xmlns="" val="25522297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dirty="0" smtClean="0"/>
          </a:p>
        </p:txBody>
      </p:sp>
      <p:sp>
        <p:nvSpPr>
          <p:cNvPr id="4" name="Slide Number Placeholder 3"/>
          <p:cNvSpPr>
            <a:spLocks noGrp="1"/>
          </p:cNvSpPr>
          <p:nvPr>
            <p:ph type="sldNum" sz="quarter" idx="10"/>
          </p:nvPr>
        </p:nvSpPr>
        <p:spPr/>
        <p:txBody>
          <a:bodyPr/>
          <a:lstStyle/>
          <a:p>
            <a:fld id="{40CB7FC4-FC7A-44AC-8AF7-25E0DAFDEC46}" type="slidenum">
              <a:rPr lang="en-US" smtClean="0"/>
              <a:pPr/>
              <a:t>23</a:t>
            </a:fld>
            <a:endParaRPr lang="en-US"/>
          </a:p>
        </p:txBody>
      </p:sp>
    </p:spTree>
    <p:extLst>
      <p:ext uri="{BB962C8B-B14F-4D97-AF65-F5344CB8AC3E}">
        <p14:creationId xmlns:p14="http://schemas.microsoft.com/office/powerpoint/2010/main" xmlns="" val="25522297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Slide Number Placeholder 3"/>
          <p:cNvSpPr>
            <a:spLocks noGrp="1"/>
          </p:cNvSpPr>
          <p:nvPr>
            <p:ph type="sldNum" sz="quarter" idx="10"/>
          </p:nvPr>
        </p:nvSpPr>
        <p:spPr/>
        <p:txBody>
          <a:bodyPr/>
          <a:lstStyle/>
          <a:p>
            <a:fld id="{40CB7FC4-FC7A-44AC-8AF7-25E0DAFDEC46}" type="slidenum">
              <a:rPr lang="en-US" smtClean="0"/>
              <a:pPr/>
              <a:t>24</a:t>
            </a:fld>
            <a:endParaRPr lang="en-US"/>
          </a:p>
        </p:txBody>
      </p:sp>
    </p:spTree>
    <p:extLst>
      <p:ext uri="{BB962C8B-B14F-4D97-AF65-F5344CB8AC3E}">
        <p14:creationId xmlns:p14="http://schemas.microsoft.com/office/powerpoint/2010/main" xmlns="" val="25522297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dirty="0" smtClean="0"/>
          </a:p>
        </p:txBody>
      </p:sp>
      <p:sp>
        <p:nvSpPr>
          <p:cNvPr id="4" name="Slide Number Placeholder 3"/>
          <p:cNvSpPr>
            <a:spLocks noGrp="1"/>
          </p:cNvSpPr>
          <p:nvPr>
            <p:ph type="sldNum" sz="quarter" idx="10"/>
          </p:nvPr>
        </p:nvSpPr>
        <p:spPr/>
        <p:txBody>
          <a:bodyPr/>
          <a:lstStyle/>
          <a:p>
            <a:fld id="{40CB7FC4-FC7A-44AC-8AF7-25E0DAFDEC46}" type="slidenum">
              <a:rPr lang="en-US" smtClean="0"/>
              <a:pPr/>
              <a:t>25</a:t>
            </a:fld>
            <a:endParaRPr lang="en-US"/>
          </a:p>
        </p:txBody>
      </p:sp>
    </p:spTree>
    <p:extLst>
      <p:ext uri="{BB962C8B-B14F-4D97-AF65-F5344CB8AC3E}">
        <p14:creationId xmlns:p14="http://schemas.microsoft.com/office/powerpoint/2010/main" xmlns="" val="25522297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smtClean="0"/>
          </a:p>
        </p:txBody>
      </p:sp>
      <p:sp>
        <p:nvSpPr>
          <p:cNvPr id="4" name="Slide Number Placeholder 3"/>
          <p:cNvSpPr>
            <a:spLocks noGrp="1"/>
          </p:cNvSpPr>
          <p:nvPr>
            <p:ph type="sldNum" sz="quarter" idx="10"/>
          </p:nvPr>
        </p:nvSpPr>
        <p:spPr/>
        <p:txBody>
          <a:bodyPr/>
          <a:lstStyle/>
          <a:p>
            <a:fld id="{40CB7FC4-FC7A-44AC-8AF7-25E0DAFDEC46}" type="slidenum">
              <a:rPr lang="en-US" smtClean="0"/>
              <a:pPr/>
              <a:t>26</a:t>
            </a:fld>
            <a:endParaRPr lang="en-US"/>
          </a:p>
        </p:txBody>
      </p:sp>
    </p:spTree>
    <p:extLst>
      <p:ext uri="{BB962C8B-B14F-4D97-AF65-F5344CB8AC3E}">
        <p14:creationId xmlns:p14="http://schemas.microsoft.com/office/powerpoint/2010/main" xmlns="" val="25522297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40CB7FC4-FC7A-44AC-8AF7-25E0DAFDEC46}" type="slidenum">
              <a:rPr lang="en-US" smtClean="0"/>
              <a:pPr/>
              <a:t>27</a:t>
            </a:fld>
            <a:endParaRPr lang="en-US"/>
          </a:p>
        </p:txBody>
      </p:sp>
    </p:spTree>
    <p:extLst>
      <p:ext uri="{BB962C8B-B14F-4D97-AF65-F5344CB8AC3E}">
        <p14:creationId xmlns:p14="http://schemas.microsoft.com/office/powerpoint/2010/main" xmlns="" val="25522297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CB7FC4-FC7A-44AC-8AF7-25E0DAFDEC46}" type="slidenum">
              <a:rPr lang="en-US" smtClean="0"/>
              <a:pPr/>
              <a:t>28</a:t>
            </a:fld>
            <a:endParaRPr lang="en-US"/>
          </a:p>
        </p:txBody>
      </p:sp>
    </p:spTree>
    <p:extLst>
      <p:ext uri="{BB962C8B-B14F-4D97-AF65-F5344CB8AC3E}">
        <p14:creationId xmlns:p14="http://schemas.microsoft.com/office/powerpoint/2010/main" xmlns="" val="16947240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CB7FC4-FC7A-44AC-8AF7-25E0DAFDEC46}" type="slidenum">
              <a:rPr lang="en-US" smtClean="0"/>
              <a:pPr/>
              <a:t>29</a:t>
            </a:fld>
            <a:endParaRPr lang="en-US"/>
          </a:p>
        </p:txBody>
      </p:sp>
    </p:spTree>
    <p:extLst>
      <p:ext uri="{BB962C8B-B14F-4D97-AF65-F5344CB8AC3E}">
        <p14:creationId xmlns:p14="http://schemas.microsoft.com/office/powerpoint/2010/main" xmlns="" val="19558615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zh-CN" dirty="0"/>
          </a:p>
        </p:txBody>
      </p:sp>
      <p:sp>
        <p:nvSpPr>
          <p:cNvPr id="4" name="Slide Number Placeholder 3"/>
          <p:cNvSpPr>
            <a:spLocks noGrp="1"/>
          </p:cNvSpPr>
          <p:nvPr>
            <p:ph type="sldNum" sz="quarter" idx="10"/>
          </p:nvPr>
        </p:nvSpPr>
        <p:spPr/>
        <p:txBody>
          <a:bodyPr/>
          <a:lstStyle/>
          <a:p>
            <a:fld id="{40CB7FC4-FC7A-44AC-8AF7-25E0DAFDEC46}" type="slidenum">
              <a:rPr lang="en-US" smtClean="0"/>
              <a:pPr/>
              <a:t>30</a:t>
            </a:fld>
            <a:endParaRPr lang="en-US"/>
          </a:p>
        </p:txBody>
      </p:sp>
    </p:spTree>
    <p:extLst>
      <p:ext uri="{BB962C8B-B14F-4D97-AF65-F5344CB8AC3E}">
        <p14:creationId xmlns:p14="http://schemas.microsoft.com/office/powerpoint/2010/main" xmlns="" val="16947240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CB7FC4-FC7A-44AC-8AF7-25E0DAFDEC46}" type="slidenum">
              <a:rPr lang="en-US" smtClean="0"/>
              <a:pPr/>
              <a:t>31</a:t>
            </a:fld>
            <a:endParaRPr lang="en-US"/>
          </a:p>
        </p:txBody>
      </p:sp>
    </p:spTree>
    <p:extLst>
      <p:ext uri="{BB962C8B-B14F-4D97-AF65-F5344CB8AC3E}">
        <p14:creationId xmlns:p14="http://schemas.microsoft.com/office/powerpoint/2010/main" xmlns="" val="16947240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CB7FC4-FC7A-44AC-8AF7-25E0DAFDEC46}" type="slidenum">
              <a:rPr lang="en-US" smtClean="0"/>
              <a:pPr/>
              <a:t>32</a:t>
            </a:fld>
            <a:endParaRPr lang="en-US"/>
          </a:p>
        </p:txBody>
      </p:sp>
    </p:spTree>
    <p:extLst>
      <p:ext uri="{BB962C8B-B14F-4D97-AF65-F5344CB8AC3E}">
        <p14:creationId xmlns:p14="http://schemas.microsoft.com/office/powerpoint/2010/main" xmlns="" val="18920256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zh-CN" dirty="0"/>
          </a:p>
        </p:txBody>
      </p:sp>
      <p:sp>
        <p:nvSpPr>
          <p:cNvPr id="4" name="Slide Number Placeholder 3"/>
          <p:cNvSpPr>
            <a:spLocks noGrp="1"/>
          </p:cNvSpPr>
          <p:nvPr>
            <p:ph type="sldNum" sz="quarter" idx="10"/>
          </p:nvPr>
        </p:nvSpPr>
        <p:spPr/>
        <p:txBody>
          <a:bodyPr/>
          <a:lstStyle/>
          <a:p>
            <a:fld id="{40CB7FC4-FC7A-44AC-8AF7-25E0DAFDEC46}" type="slidenum">
              <a:rPr lang="en-US" smtClean="0"/>
              <a:pPr/>
              <a:t>33</a:t>
            </a:fld>
            <a:endParaRPr lang="en-US"/>
          </a:p>
        </p:txBody>
      </p:sp>
    </p:spTree>
    <p:extLst>
      <p:ext uri="{BB962C8B-B14F-4D97-AF65-F5344CB8AC3E}">
        <p14:creationId xmlns:p14="http://schemas.microsoft.com/office/powerpoint/2010/main" xmlns="" val="169472409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A7086D6-B962-40D2-AD72-55AB0AAC9929}" type="slidenum">
              <a:rPr lang="en-US"/>
              <a:pPr/>
              <a:t>34</a:t>
            </a:fld>
            <a:endParaRPr lang="en-US"/>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p:txBody>
          <a:bodyPr/>
          <a:lstStyle/>
          <a:p>
            <a:pPr marL="0" marR="0" indent="0" algn="l" defTabSz="931774" rtl="0" eaLnBrk="1" fontAlgn="auto" latinLnBrk="0" hangingPunct="1">
              <a:lnSpc>
                <a:spcPct val="100000"/>
              </a:lnSpc>
              <a:spcBef>
                <a:spcPts val="0"/>
              </a:spcBef>
              <a:spcAft>
                <a:spcPts val="0"/>
              </a:spcAft>
              <a:buClrTx/>
              <a:buSzTx/>
              <a:buFontTx/>
              <a:buNone/>
              <a:tabLst/>
              <a:defRPr/>
            </a:pPr>
            <a:endParaRPr lang="en-US" altLang="zh-CN"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CB7FC4-FC7A-44AC-8AF7-25E0DAFDEC46}" type="slidenum">
              <a:rPr lang="en-US" smtClean="0"/>
              <a:pPr/>
              <a:t>35</a:t>
            </a:fld>
            <a:endParaRPr lang="en-US"/>
          </a:p>
        </p:txBody>
      </p:sp>
    </p:spTree>
    <p:extLst>
      <p:ext uri="{BB962C8B-B14F-4D97-AF65-F5344CB8AC3E}">
        <p14:creationId xmlns:p14="http://schemas.microsoft.com/office/powerpoint/2010/main" xmlns="" val="169472409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TW" altLang="en-US" dirty="0" smtClean="0"/>
          </a:p>
        </p:txBody>
      </p:sp>
      <p:sp>
        <p:nvSpPr>
          <p:cNvPr id="4" name="Slide Number Placeholder 3"/>
          <p:cNvSpPr>
            <a:spLocks noGrp="1"/>
          </p:cNvSpPr>
          <p:nvPr>
            <p:ph type="sldNum" sz="quarter" idx="10"/>
          </p:nvPr>
        </p:nvSpPr>
        <p:spPr/>
        <p:txBody>
          <a:bodyPr/>
          <a:lstStyle/>
          <a:p>
            <a:fld id="{40CB7FC4-FC7A-44AC-8AF7-25E0DAFDEC46}" type="slidenum">
              <a:rPr lang="en-US" smtClean="0"/>
              <a:pPr/>
              <a:t>36</a:t>
            </a:fld>
            <a:endParaRPr lang="en-US"/>
          </a:p>
        </p:txBody>
      </p:sp>
    </p:spTree>
    <p:extLst>
      <p:ext uri="{BB962C8B-B14F-4D97-AF65-F5344CB8AC3E}">
        <p14:creationId xmlns:p14="http://schemas.microsoft.com/office/powerpoint/2010/main" xmlns="" val="16947240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40CB7FC4-FC7A-44AC-8AF7-25E0DAFDEC46}" type="slidenum">
              <a:rPr lang="en-US" smtClean="0"/>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0CB7FC4-FC7A-44AC-8AF7-25E0DAFDEC46}" type="slidenum">
              <a:rPr lang="en-US" smtClean="0"/>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0CB7FC4-FC7A-44AC-8AF7-25E0DAFDEC46}" type="slidenum">
              <a:rPr lang="en-US" smtClean="0"/>
              <a:pPr/>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0CB7FC4-FC7A-44AC-8AF7-25E0DAFDEC46}" type="slidenum">
              <a:rPr lang="en-US" smtClean="0"/>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40CB7FC4-FC7A-44AC-8AF7-25E0DAFDEC46}" type="slidenum">
              <a:rPr lang="en-US" smtClean="0"/>
              <a:pPr/>
              <a:t>41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40CB7FC4-FC7A-44AC-8AF7-25E0DAFDEC46}" type="slidenum">
              <a:rPr lang="en-US" smtClean="0"/>
              <a:pPr/>
              <a:t>42</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TW" dirty="0" smtClean="0"/>
          </a:p>
        </p:txBody>
      </p:sp>
      <p:sp>
        <p:nvSpPr>
          <p:cNvPr id="4" name="Slide Number Placeholder 3"/>
          <p:cNvSpPr>
            <a:spLocks noGrp="1"/>
          </p:cNvSpPr>
          <p:nvPr>
            <p:ph type="sldNum" sz="quarter" idx="10"/>
          </p:nvPr>
        </p:nvSpPr>
        <p:spPr/>
        <p:txBody>
          <a:bodyPr/>
          <a:lstStyle/>
          <a:p>
            <a:fld id="{40CB7FC4-FC7A-44AC-8AF7-25E0DAFDEC46}" type="slidenum">
              <a:rPr lang="en-US" smtClean="0"/>
              <a:pPr/>
              <a:t>43</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CB7FC4-FC7A-44AC-8AF7-25E0DAFDEC46}" type="slidenum">
              <a:rPr lang="en-US" smtClean="0"/>
              <a:pPr/>
              <a:t>44</a:t>
            </a:fld>
            <a:endParaRPr lang="en-US"/>
          </a:p>
        </p:txBody>
      </p:sp>
    </p:spTree>
    <p:extLst>
      <p:ext uri="{BB962C8B-B14F-4D97-AF65-F5344CB8AC3E}">
        <p14:creationId xmlns:p14="http://schemas.microsoft.com/office/powerpoint/2010/main" xmlns="" val="169472409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CB7FC4-FC7A-44AC-8AF7-25E0DAFDEC46}" type="slidenum">
              <a:rPr lang="en-US" smtClean="0"/>
              <a:pPr/>
              <a:t>45</a:t>
            </a:fld>
            <a:endParaRPr lang="en-US"/>
          </a:p>
        </p:txBody>
      </p:sp>
    </p:spTree>
    <p:extLst>
      <p:ext uri="{BB962C8B-B14F-4D97-AF65-F5344CB8AC3E}">
        <p14:creationId xmlns:p14="http://schemas.microsoft.com/office/powerpoint/2010/main" xmlns="" val="169472409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40CB7FC4-FC7A-44AC-8AF7-25E0DAFDEC46}" type="slidenum">
              <a:rPr lang="en-US" smtClean="0"/>
              <a:pPr/>
              <a:t>46</a:t>
            </a:fld>
            <a:endParaRPr lang="en-US"/>
          </a:p>
        </p:txBody>
      </p:sp>
    </p:spTree>
    <p:extLst>
      <p:ext uri="{BB962C8B-B14F-4D97-AF65-F5344CB8AC3E}">
        <p14:creationId xmlns:p14="http://schemas.microsoft.com/office/powerpoint/2010/main" xmlns="" val="169472409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ltLang="zh-CN" dirty="0" smtClean="0"/>
          </a:p>
        </p:txBody>
      </p:sp>
      <p:sp>
        <p:nvSpPr>
          <p:cNvPr id="4" name="Slide Number Placeholder 3"/>
          <p:cNvSpPr>
            <a:spLocks noGrp="1"/>
          </p:cNvSpPr>
          <p:nvPr>
            <p:ph type="sldNum" sz="quarter" idx="10"/>
          </p:nvPr>
        </p:nvSpPr>
        <p:spPr/>
        <p:txBody>
          <a:bodyPr/>
          <a:lstStyle/>
          <a:p>
            <a:fld id="{40CB7FC4-FC7A-44AC-8AF7-25E0DAFDEC46}" type="slidenum">
              <a:rPr lang="en-US" smtClean="0"/>
              <a:pPr/>
              <a:t>47</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fld id="{40CB7FC4-FC7A-44AC-8AF7-25E0DAFDEC46}" type="slidenum">
              <a:rPr lang="en-US" smtClean="0"/>
              <a:pPr/>
              <a:t>48</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CB7FC4-FC7A-44AC-8AF7-25E0DAFDEC46}" type="slidenum">
              <a:rPr lang="en-US" smtClean="0"/>
              <a:pPr/>
              <a:t>49</a:t>
            </a:fld>
            <a:endParaRPr lang="en-US"/>
          </a:p>
        </p:txBody>
      </p:sp>
    </p:spTree>
    <p:extLst>
      <p:ext uri="{BB962C8B-B14F-4D97-AF65-F5344CB8AC3E}">
        <p14:creationId xmlns:p14="http://schemas.microsoft.com/office/powerpoint/2010/main" xmlns="" val="169472409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40CB7FC4-FC7A-44AC-8AF7-25E0DAFDEC46}" type="slidenum">
              <a:rPr lang="en-US" smtClean="0"/>
              <a:pPr/>
              <a:t>50</a:t>
            </a:fld>
            <a:endParaRPr lang="en-US"/>
          </a:p>
        </p:txBody>
      </p:sp>
    </p:spTree>
    <p:extLst>
      <p:ext uri="{BB962C8B-B14F-4D97-AF65-F5344CB8AC3E}">
        <p14:creationId xmlns:p14="http://schemas.microsoft.com/office/powerpoint/2010/main" xmlns="" val="169472409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fld id="{40CB7FC4-FC7A-44AC-8AF7-25E0DAFDEC46}" type="slidenum">
              <a:rPr lang="en-US" smtClean="0"/>
              <a:pPr/>
              <a:t>51</a:t>
            </a:fld>
            <a:endParaRPr lang="en-US"/>
          </a:p>
        </p:txBody>
      </p:sp>
    </p:spTree>
    <p:extLst>
      <p:ext uri="{BB962C8B-B14F-4D97-AF65-F5344CB8AC3E}">
        <p14:creationId xmlns:p14="http://schemas.microsoft.com/office/powerpoint/2010/main" xmlns="" val="25522297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61F390D-1628-4FB1-A7E7-B3DDC70FE981}" type="datetimeFigureOut">
              <a:rPr lang="en-US" smtClean="0"/>
              <a:pPr/>
              <a:t>9/6/2014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926D17-B4E3-4CAE-B084-30C62169BA97}" type="slidenum">
              <a:rPr lang="en-US" smtClean="0"/>
              <a:pPr/>
              <a:t>‹#›</a:t>
            </a:fld>
            <a:endParaRPr lang="en-US"/>
          </a:p>
        </p:txBody>
      </p:sp>
    </p:spTree>
    <p:extLst>
      <p:ext uri="{BB962C8B-B14F-4D97-AF65-F5344CB8AC3E}">
        <p14:creationId xmlns:p14="http://schemas.microsoft.com/office/powerpoint/2010/main" xmlns="" val="14335808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1F390D-1628-4FB1-A7E7-B3DDC70FE981}" type="datetimeFigureOut">
              <a:rPr lang="en-US" smtClean="0"/>
              <a:pPr/>
              <a:t>9/6/2014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926D17-B4E3-4CAE-B084-30C62169BA97}" type="slidenum">
              <a:rPr lang="en-US" smtClean="0"/>
              <a:pPr/>
              <a:t>‹#›</a:t>
            </a:fld>
            <a:endParaRPr lang="en-US"/>
          </a:p>
        </p:txBody>
      </p:sp>
    </p:spTree>
    <p:extLst>
      <p:ext uri="{BB962C8B-B14F-4D97-AF65-F5344CB8AC3E}">
        <p14:creationId xmlns:p14="http://schemas.microsoft.com/office/powerpoint/2010/main" xmlns="" val="16977984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1F390D-1628-4FB1-A7E7-B3DDC70FE981}" type="datetimeFigureOut">
              <a:rPr lang="en-US" smtClean="0"/>
              <a:pPr/>
              <a:t>9/6/2014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926D17-B4E3-4CAE-B084-30C62169BA97}" type="slidenum">
              <a:rPr lang="en-US" smtClean="0"/>
              <a:pPr/>
              <a:t>‹#›</a:t>
            </a:fld>
            <a:endParaRPr lang="en-US"/>
          </a:p>
        </p:txBody>
      </p:sp>
    </p:spTree>
    <p:extLst>
      <p:ext uri="{BB962C8B-B14F-4D97-AF65-F5344CB8AC3E}">
        <p14:creationId xmlns:p14="http://schemas.microsoft.com/office/powerpoint/2010/main" xmlns="" val="1292091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61F390D-1628-4FB1-A7E7-B3DDC70FE981}" type="datetimeFigureOut">
              <a:rPr lang="en-US" smtClean="0"/>
              <a:pPr/>
              <a:t>9/6/2014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926D17-B4E3-4CAE-B084-30C62169BA97}" type="slidenum">
              <a:rPr lang="en-US" smtClean="0"/>
              <a:pPr/>
              <a:t>‹#›</a:t>
            </a:fld>
            <a:endParaRPr lang="en-US"/>
          </a:p>
        </p:txBody>
      </p:sp>
    </p:spTree>
    <p:extLst>
      <p:ext uri="{BB962C8B-B14F-4D97-AF65-F5344CB8AC3E}">
        <p14:creationId xmlns:p14="http://schemas.microsoft.com/office/powerpoint/2010/main" xmlns="" val="3274671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61F390D-1628-4FB1-A7E7-B3DDC70FE981}" type="datetimeFigureOut">
              <a:rPr lang="en-US" smtClean="0"/>
              <a:pPr/>
              <a:t>9/6/2014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9926D17-B4E3-4CAE-B084-30C62169BA97}" type="slidenum">
              <a:rPr lang="en-US" smtClean="0"/>
              <a:pPr/>
              <a:t>‹#›</a:t>
            </a:fld>
            <a:endParaRPr lang="en-US"/>
          </a:p>
        </p:txBody>
      </p:sp>
    </p:spTree>
    <p:extLst>
      <p:ext uri="{BB962C8B-B14F-4D97-AF65-F5344CB8AC3E}">
        <p14:creationId xmlns:p14="http://schemas.microsoft.com/office/powerpoint/2010/main" xmlns="" val="18581733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61F390D-1628-4FB1-A7E7-B3DDC70FE981}" type="datetimeFigureOut">
              <a:rPr lang="en-US" smtClean="0"/>
              <a:pPr/>
              <a:t>9/6/2014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9926D17-B4E3-4CAE-B084-30C62169BA97}" type="slidenum">
              <a:rPr lang="en-US" smtClean="0"/>
              <a:pPr/>
              <a:t>‹#›</a:t>
            </a:fld>
            <a:endParaRPr lang="en-US"/>
          </a:p>
        </p:txBody>
      </p:sp>
    </p:spTree>
    <p:extLst>
      <p:ext uri="{BB962C8B-B14F-4D97-AF65-F5344CB8AC3E}">
        <p14:creationId xmlns:p14="http://schemas.microsoft.com/office/powerpoint/2010/main" xmlns="" val="24445056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1F390D-1628-4FB1-A7E7-B3DDC70FE981}" type="datetimeFigureOut">
              <a:rPr lang="en-US" smtClean="0"/>
              <a:pPr/>
              <a:t>9/6/2014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9926D17-B4E3-4CAE-B084-30C62169BA97}" type="slidenum">
              <a:rPr lang="en-US" smtClean="0"/>
              <a:pPr/>
              <a:t>‹#›</a:t>
            </a:fld>
            <a:endParaRPr lang="en-US"/>
          </a:p>
        </p:txBody>
      </p:sp>
    </p:spTree>
    <p:extLst>
      <p:ext uri="{BB962C8B-B14F-4D97-AF65-F5344CB8AC3E}">
        <p14:creationId xmlns:p14="http://schemas.microsoft.com/office/powerpoint/2010/main" xmlns="" val="9163525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1F390D-1628-4FB1-A7E7-B3DDC70FE981}" type="datetimeFigureOut">
              <a:rPr lang="en-US" smtClean="0"/>
              <a:pPr/>
              <a:t>9/6/2014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926D17-B4E3-4CAE-B084-30C62169BA97}" type="slidenum">
              <a:rPr lang="en-US" smtClean="0"/>
              <a:pPr/>
              <a:t>‹#›</a:t>
            </a:fld>
            <a:endParaRPr lang="en-US"/>
          </a:p>
        </p:txBody>
      </p:sp>
    </p:spTree>
    <p:extLst>
      <p:ext uri="{BB962C8B-B14F-4D97-AF65-F5344CB8AC3E}">
        <p14:creationId xmlns:p14="http://schemas.microsoft.com/office/powerpoint/2010/main" xmlns="" val="33104419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1F390D-1628-4FB1-A7E7-B3DDC70FE981}" type="datetimeFigureOut">
              <a:rPr lang="en-US" smtClean="0"/>
              <a:pPr/>
              <a:t>9/6/2014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926D17-B4E3-4CAE-B084-30C62169BA97}" type="slidenum">
              <a:rPr lang="en-US" smtClean="0"/>
              <a:pPr/>
              <a:t>‹#›</a:t>
            </a:fld>
            <a:endParaRPr lang="en-US"/>
          </a:p>
        </p:txBody>
      </p:sp>
    </p:spTree>
    <p:extLst>
      <p:ext uri="{BB962C8B-B14F-4D97-AF65-F5344CB8AC3E}">
        <p14:creationId xmlns:p14="http://schemas.microsoft.com/office/powerpoint/2010/main" xmlns="" val="29472161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1F390D-1628-4FB1-A7E7-B3DDC70FE981}" type="datetimeFigureOut">
              <a:rPr lang="en-US" smtClean="0"/>
              <a:pPr/>
              <a:t>9/6/2014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926D17-B4E3-4CAE-B084-30C62169BA97}" type="slidenum">
              <a:rPr lang="en-US" smtClean="0"/>
              <a:pPr/>
              <a:t>‹#›</a:t>
            </a:fld>
            <a:endParaRPr lang="en-US"/>
          </a:p>
        </p:txBody>
      </p:sp>
    </p:spTree>
    <p:extLst>
      <p:ext uri="{BB962C8B-B14F-4D97-AF65-F5344CB8AC3E}">
        <p14:creationId xmlns:p14="http://schemas.microsoft.com/office/powerpoint/2010/main" xmlns="" val="40503139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1F390D-1628-4FB1-A7E7-B3DDC70FE981}" type="datetimeFigureOut">
              <a:rPr lang="en-US" smtClean="0"/>
              <a:pPr/>
              <a:t>9/6/2014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926D17-B4E3-4CAE-B084-30C62169BA97}" type="slidenum">
              <a:rPr lang="en-US" smtClean="0"/>
              <a:pPr/>
              <a:t>‹#›</a:t>
            </a:fld>
            <a:endParaRPr lang="en-US"/>
          </a:p>
        </p:txBody>
      </p:sp>
    </p:spTree>
    <p:extLst>
      <p:ext uri="{BB962C8B-B14F-4D97-AF65-F5344CB8AC3E}">
        <p14:creationId xmlns:p14="http://schemas.microsoft.com/office/powerpoint/2010/main" xmlns="" val="2867814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1F390D-1628-4FB1-A7E7-B3DDC70FE981}" type="datetimeFigureOut">
              <a:rPr lang="en-US" smtClean="0"/>
              <a:pPr/>
              <a:t>9/6/2014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926D17-B4E3-4CAE-B084-30C62169BA97}" type="slidenum">
              <a:rPr lang="en-US" smtClean="0"/>
              <a:pPr/>
              <a:t>‹#›</a:t>
            </a:fld>
            <a:endParaRPr lang="en-US"/>
          </a:p>
        </p:txBody>
      </p:sp>
    </p:spTree>
    <p:extLst>
      <p:ext uri="{BB962C8B-B14F-4D97-AF65-F5344CB8AC3E}">
        <p14:creationId xmlns:p14="http://schemas.microsoft.com/office/powerpoint/2010/main" xmlns="" val="6558306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www.youtube.com/watch?v=ZBgV0DK_FP4"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5.jpeg"/><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11.jpeg"/><Relationship Id="rId4" Type="http://schemas.openxmlformats.org/officeDocument/2006/relationships/image" Target="../media/image9.jpe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microsoft.com/office/2007/relationships/hdphoto" Target="../media/hdphoto1.wdp"/></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microsoft.com/office/2007/relationships/hdphoto" Target="../media/hdphoto1.wdp"/></Relationships>
</file>

<file path=ppt/slides/_rels/slide3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4.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1.xml"/><Relationship Id="rId5" Type="http://schemas.openxmlformats.org/officeDocument/2006/relationships/image" Target="../media/image16.jpeg"/><Relationship Id="rId4" Type="http://schemas.microsoft.com/office/2007/relationships/hdphoto" Target="../media/hdphoto1.wdp"/></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microsoft.com/office/2007/relationships/hdphoto" Target="../media/hdphoto1.wdp"/></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microsoft.com/office/2007/relationships/hdphoto" Target="../media/hdphoto1.wdp"/></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19.jpeg"/><Relationship Id="rId4" Type="http://schemas.microsoft.com/office/2007/relationships/hdphoto" Target="../media/hdphoto1.wdp"/></Relationships>
</file>

<file path=ppt/slides/_rels/slide4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media/image9.jpeg"/><Relationship Id="rId4" Type="http://schemas.microsoft.com/office/2007/relationships/hdphoto" Target="../media/hdphoto1.wdp"/></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4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microsoft.com/office/2007/relationships/hdphoto" Target="../media/hdphoto1.wdp"/></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6.xml"/><Relationship Id="rId1" Type="http://schemas.openxmlformats.org/officeDocument/2006/relationships/slideLayout" Target="../slideLayouts/slideLayout1.xml"/><Relationship Id="rId4" Type="http://schemas.microsoft.com/office/2007/relationships/hdphoto" Target="../media/hdphoto1.wdp"/></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7.xml"/><Relationship Id="rId1" Type="http://schemas.openxmlformats.org/officeDocument/2006/relationships/slideLayout" Target="../slideLayouts/slideLayout2.xml"/><Relationship Id="rId5" Type="http://schemas.openxmlformats.org/officeDocument/2006/relationships/image" Target="../media/image9.jpeg"/><Relationship Id="rId4" Type="http://schemas.microsoft.com/office/2007/relationships/hdphoto" Target="../media/hdphoto1.wdp"/></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image" Target="../media/image9.jpeg"/><Relationship Id="rId4" Type="http://schemas.microsoft.com/office/2007/relationships/hdphoto" Target="../media/hdphoto1.wdp"/></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9.xml"/><Relationship Id="rId1" Type="http://schemas.openxmlformats.org/officeDocument/2006/relationships/slideLayout" Target="../slideLayouts/slideLayout1.xml"/><Relationship Id="rId4" Type="http://schemas.microsoft.com/office/2007/relationships/hdphoto" Target="../media/hdphoto1.wdp"/></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0.xml"/><Relationship Id="rId1" Type="http://schemas.openxmlformats.org/officeDocument/2006/relationships/slideLayout" Target="../slideLayouts/slideLayout1.xml"/><Relationship Id="rId4" Type="http://schemas.microsoft.com/office/2007/relationships/hdphoto" Target="../media/hdphoto1.wdp"/></Relationships>
</file>

<file path=ppt/slides/_rels/slide5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1.xml"/><Relationship Id="rId1" Type="http://schemas.openxmlformats.org/officeDocument/2006/relationships/slideLayout" Target="../slideLayouts/slideLayout1.xml"/><Relationship Id="rId4"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blog-imgs-29-origin.fc2.com/e/u/r/eurs/101117_h.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9144000" cy="6993653"/>
          </a:xfrm>
          <a:prstGeom prst="rect">
            <a:avLst/>
          </a:prstGeom>
          <a:noFill/>
          <a:extLst>
            <a:ext uri="{909E8E84-426E-40DD-AFC4-6F175D3DCCD1}">
              <a14:hiddenFill xmlns:a14="http://schemas.microsoft.com/office/drawing/2010/main" xmlns="">
                <a:solidFill>
                  <a:srgbClr val="FFFFFF"/>
                </a:solidFill>
              </a14:hiddenFill>
            </a:ext>
          </a:extLst>
        </p:spPr>
      </p:pic>
      <p:sp>
        <p:nvSpPr>
          <p:cNvPr id="4" name="AutoShape 2" descr="http://hqwallbase.com/images/big/Ppt-background-religious-powerpoint-templat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http://hqwallbase.com/images/big/Ppt-background-religious-powerpoint-template.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http://hqwallbase.com/images/big/Ppt-background-religious-powerpoint-template.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8" descr="http://hqwallbase.com/images/big/Ppt-background-religious-powerpoint-template.jpg"/>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Rectangle 8"/>
          <p:cNvSpPr/>
          <p:nvPr/>
        </p:nvSpPr>
        <p:spPr>
          <a:xfrm>
            <a:off x="5457111" y="1076321"/>
            <a:ext cx="1415772" cy="4131900"/>
          </a:xfrm>
          <a:prstGeom prst="rect">
            <a:avLst/>
          </a:prstGeom>
          <a:noFill/>
        </p:spPr>
        <p:txBody>
          <a:bodyPr vert="eaVert" wrap="none" lIns="91440" tIns="45720" rIns="91440" bIns="45720">
            <a:spAutoFit/>
          </a:bodyPr>
          <a:lstStyle/>
          <a:p>
            <a:pPr algn="ctr"/>
            <a:r>
              <a:rPr lang="zh-CN" altLang="en-US" sz="8000" b="1" cap="none" spc="0" dirty="0" smtClean="0">
                <a:ln w="24500" cmpd="dbl">
                  <a:solidFill>
                    <a:schemeClr val="accent2">
                      <a:shade val="85000"/>
                      <a:satMod val="155000"/>
                    </a:schemeClr>
                  </a:solidFill>
                  <a:prstDash val="solid"/>
                  <a:miter lim="800000"/>
                </a:ln>
                <a:solidFill>
                  <a:schemeClr val="tx1">
                    <a:lumMod val="95000"/>
                    <a:lumOff val="5000"/>
                  </a:schemeClr>
                </a:solidFill>
                <a:effectLst>
                  <a:outerShdw blurRad="38100" dist="38100" dir="2700000" algn="tl">
                    <a:srgbClr val="000000">
                      <a:alpha val="43137"/>
                    </a:srgbClr>
                  </a:outerShdw>
                </a:effectLst>
              </a:rPr>
              <a:t>詩篇選讀</a:t>
            </a:r>
            <a:endParaRPr lang="en-US" sz="8000" b="1" cap="none" spc="0" dirty="0">
              <a:ln w="24500" cmpd="dbl">
                <a:solidFill>
                  <a:schemeClr val="accent2">
                    <a:shade val="85000"/>
                    <a:satMod val="155000"/>
                  </a:schemeClr>
                </a:solidFill>
                <a:prstDash val="solid"/>
                <a:miter lim="800000"/>
              </a:ln>
              <a:solidFill>
                <a:schemeClr val="tx1">
                  <a:lumMod val="95000"/>
                  <a:lumOff val="5000"/>
                </a:schemeClr>
              </a:solidFill>
              <a:effectLst>
                <a:outerShdw blurRad="38100" dist="38100" dir="2700000" algn="tl">
                  <a:srgbClr val="000000">
                    <a:alpha val="43137"/>
                  </a:srgbClr>
                </a:outerShdw>
              </a:effectLst>
            </a:endParaRPr>
          </a:p>
        </p:txBody>
      </p:sp>
      <p:sp>
        <p:nvSpPr>
          <p:cNvPr id="10" name="Rectangle 9"/>
          <p:cNvSpPr/>
          <p:nvPr/>
        </p:nvSpPr>
        <p:spPr>
          <a:xfrm>
            <a:off x="4363449" y="4242137"/>
            <a:ext cx="378630" cy="1015663"/>
          </a:xfrm>
          <a:prstGeom prst="rect">
            <a:avLst/>
          </a:prstGeom>
        </p:spPr>
        <p:txBody>
          <a:bodyPr wrap="none">
            <a:spAutoFit/>
          </a:bodyPr>
          <a:lstStyle/>
          <a:p>
            <a:r>
              <a:rPr lang="en-US" altLang="zh-CN" sz="6000" dirty="0" smtClean="0">
                <a:effectLst>
                  <a:outerShdw blurRad="38100" dist="38100" dir="2700000" algn="tl">
                    <a:srgbClr val="000000">
                      <a:alpha val="43137"/>
                    </a:srgbClr>
                  </a:outerShdw>
                </a:effectLst>
              </a:rPr>
              <a:t>I</a:t>
            </a:r>
            <a:endParaRPr lang="en-US" sz="6000" dirty="0">
              <a:effectLst>
                <a:outerShdw blurRad="38100" dist="38100" dir="2700000" algn="tl">
                  <a:srgbClr val="000000">
                    <a:alpha val="43137"/>
                  </a:srgbClr>
                </a:outerShdw>
              </a:effectLst>
            </a:endParaRPr>
          </a:p>
        </p:txBody>
      </p:sp>
      <p:sp>
        <p:nvSpPr>
          <p:cNvPr id="11" name="Music">
            <a:hlinkClick r:id="rId4"/>
          </p:cNvPr>
          <p:cNvSpPr>
            <a:spLocks noEditPoints="1" noChangeArrowheads="1"/>
          </p:cNvSpPr>
          <p:nvPr/>
        </p:nvSpPr>
        <p:spPr bwMode="auto">
          <a:xfrm>
            <a:off x="6858000" y="5410200"/>
            <a:ext cx="223837" cy="223837"/>
          </a:xfrm>
          <a:custGeom>
            <a:avLst/>
            <a:gdLst>
              <a:gd name="T0" fmla="*/ 7352 w 21600"/>
              <a:gd name="T1" fmla="*/ 46 h 21600"/>
              <a:gd name="T2" fmla="*/ 7373 w 21600"/>
              <a:gd name="T3" fmla="*/ 9900 h 21600"/>
              <a:gd name="T4" fmla="*/ 21683 w 21600"/>
              <a:gd name="T5" fmla="*/ 10061 h 21600"/>
              <a:gd name="T6" fmla="*/ 7352 w 21600"/>
              <a:gd name="T7" fmla="*/ 46 h 21600"/>
              <a:gd name="T8" fmla="*/ 21600 w 21600"/>
              <a:gd name="T9" fmla="*/ 0 h 21600"/>
              <a:gd name="T10" fmla="*/ 7975 w 21600"/>
              <a:gd name="T11" fmla="*/ 923 h 21600"/>
              <a:gd name="T12" fmla="*/ 20935 w 21600"/>
              <a:gd name="T13" fmla="*/ 5354 h 21600"/>
            </a:gdLst>
            <a:ahLst/>
            <a:cxnLst>
              <a:cxn ang="0">
                <a:pos x="T0" y="T1"/>
              </a:cxn>
              <a:cxn ang="0">
                <a:pos x="T2" y="T3"/>
              </a:cxn>
              <a:cxn ang="0">
                <a:pos x="T4" y="T5"/>
              </a:cxn>
              <a:cxn ang="0">
                <a:pos x="T6" y="T7"/>
              </a:cxn>
              <a:cxn ang="0">
                <a:pos x="T8" y="T9"/>
              </a:cxn>
            </a:cxnLst>
            <a:rect l="T10" t="T11" r="T12" b="T13"/>
            <a:pathLst>
              <a:path w="21600" h="21600">
                <a:moveTo>
                  <a:pt x="7352" y="46"/>
                </a:moveTo>
                <a:lnTo>
                  <a:pt x="7373" y="9900"/>
                </a:lnTo>
                <a:lnTo>
                  <a:pt x="7352" y="16107"/>
                </a:lnTo>
                <a:lnTo>
                  <a:pt x="7103" y="15969"/>
                </a:lnTo>
                <a:lnTo>
                  <a:pt x="6729" y="15692"/>
                </a:lnTo>
                <a:lnTo>
                  <a:pt x="6355" y="15553"/>
                </a:lnTo>
                <a:lnTo>
                  <a:pt x="5981" y="15415"/>
                </a:lnTo>
                <a:lnTo>
                  <a:pt x="5607" y="15276"/>
                </a:lnTo>
                <a:lnTo>
                  <a:pt x="5109" y="15138"/>
                </a:lnTo>
                <a:lnTo>
                  <a:pt x="4735" y="15138"/>
                </a:lnTo>
                <a:lnTo>
                  <a:pt x="4236" y="15138"/>
                </a:lnTo>
                <a:lnTo>
                  <a:pt x="3364" y="15138"/>
                </a:lnTo>
                <a:lnTo>
                  <a:pt x="2616" y="15276"/>
                </a:lnTo>
                <a:lnTo>
                  <a:pt x="1869" y="15692"/>
                </a:lnTo>
                <a:lnTo>
                  <a:pt x="1246" y="15969"/>
                </a:lnTo>
                <a:lnTo>
                  <a:pt x="747" y="16523"/>
                </a:lnTo>
                <a:lnTo>
                  <a:pt x="373" y="17076"/>
                </a:lnTo>
                <a:lnTo>
                  <a:pt x="124" y="17630"/>
                </a:lnTo>
                <a:lnTo>
                  <a:pt x="0" y="18323"/>
                </a:lnTo>
                <a:lnTo>
                  <a:pt x="124" y="19015"/>
                </a:lnTo>
                <a:lnTo>
                  <a:pt x="373" y="19569"/>
                </a:lnTo>
                <a:lnTo>
                  <a:pt x="747" y="20123"/>
                </a:lnTo>
                <a:lnTo>
                  <a:pt x="1246" y="20676"/>
                </a:lnTo>
                <a:lnTo>
                  <a:pt x="1869" y="21092"/>
                </a:lnTo>
                <a:lnTo>
                  <a:pt x="2616" y="21369"/>
                </a:lnTo>
                <a:lnTo>
                  <a:pt x="3364" y="21507"/>
                </a:lnTo>
                <a:lnTo>
                  <a:pt x="4236" y="21646"/>
                </a:lnTo>
                <a:lnTo>
                  <a:pt x="5109" y="21507"/>
                </a:lnTo>
                <a:lnTo>
                  <a:pt x="5856" y="21369"/>
                </a:lnTo>
                <a:lnTo>
                  <a:pt x="6604" y="21092"/>
                </a:lnTo>
                <a:lnTo>
                  <a:pt x="7227" y="20676"/>
                </a:lnTo>
                <a:lnTo>
                  <a:pt x="7726" y="20123"/>
                </a:lnTo>
                <a:lnTo>
                  <a:pt x="8100" y="19569"/>
                </a:lnTo>
                <a:lnTo>
                  <a:pt x="8349" y="19015"/>
                </a:lnTo>
                <a:lnTo>
                  <a:pt x="8473" y="18323"/>
                </a:lnTo>
                <a:lnTo>
                  <a:pt x="8473" y="6276"/>
                </a:lnTo>
                <a:lnTo>
                  <a:pt x="20561" y="6276"/>
                </a:lnTo>
                <a:lnTo>
                  <a:pt x="20561" y="16107"/>
                </a:lnTo>
                <a:lnTo>
                  <a:pt x="20187" y="15830"/>
                </a:lnTo>
                <a:lnTo>
                  <a:pt x="19938" y="15692"/>
                </a:lnTo>
                <a:lnTo>
                  <a:pt x="19564" y="15553"/>
                </a:lnTo>
                <a:lnTo>
                  <a:pt x="19190" y="15415"/>
                </a:lnTo>
                <a:lnTo>
                  <a:pt x="18692" y="15276"/>
                </a:lnTo>
                <a:lnTo>
                  <a:pt x="18318" y="15138"/>
                </a:lnTo>
                <a:lnTo>
                  <a:pt x="17944" y="15138"/>
                </a:lnTo>
                <a:lnTo>
                  <a:pt x="17446" y="15138"/>
                </a:lnTo>
                <a:lnTo>
                  <a:pt x="16573" y="15138"/>
                </a:lnTo>
                <a:lnTo>
                  <a:pt x="15826" y="15276"/>
                </a:lnTo>
                <a:lnTo>
                  <a:pt x="15078" y="15692"/>
                </a:lnTo>
                <a:lnTo>
                  <a:pt x="14455" y="15969"/>
                </a:lnTo>
                <a:lnTo>
                  <a:pt x="13956" y="16523"/>
                </a:lnTo>
                <a:lnTo>
                  <a:pt x="13583" y="17076"/>
                </a:lnTo>
                <a:lnTo>
                  <a:pt x="13333" y="17630"/>
                </a:lnTo>
                <a:lnTo>
                  <a:pt x="13209" y="18323"/>
                </a:lnTo>
                <a:lnTo>
                  <a:pt x="13333" y="19015"/>
                </a:lnTo>
                <a:lnTo>
                  <a:pt x="13583" y="19569"/>
                </a:lnTo>
                <a:lnTo>
                  <a:pt x="13956" y="20123"/>
                </a:lnTo>
                <a:lnTo>
                  <a:pt x="14455" y="20676"/>
                </a:lnTo>
                <a:lnTo>
                  <a:pt x="15078" y="21092"/>
                </a:lnTo>
                <a:lnTo>
                  <a:pt x="15826" y="21369"/>
                </a:lnTo>
                <a:lnTo>
                  <a:pt x="16573" y="21507"/>
                </a:lnTo>
                <a:lnTo>
                  <a:pt x="17446" y="21646"/>
                </a:lnTo>
                <a:lnTo>
                  <a:pt x="18318" y="21507"/>
                </a:lnTo>
                <a:lnTo>
                  <a:pt x="19066" y="21369"/>
                </a:lnTo>
                <a:lnTo>
                  <a:pt x="19813" y="21092"/>
                </a:lnTo>
                <a:lnTo>
                  <a:pt x="20436" y="20676"/>
                </a:lnTo>
                <a:lnTo>
                  <a:pt x="20935" y="20123"/>
                </a:lnTo>
                <a:lnTo>
                  <a:pt x="21309" y="19569"/>
                </a:lnTo>
                <a:lnTo>
                  <a:pt x="21558" y="19015"/>
                </a:lnTo>
                <a:lnTo>
                  <a:pt x="21683" y="18323"/>
                </a:lnTo>
                <a:lnTo>
                  <a:pt x="21683" y="10061"/>
                </a:lnTo>
                <a:lnTo>
                  <a:pt x="21683" y="46"/>
                </a:lnTo>
                <a:lnTo>
                  <a:pt x="7352" y="46"/>
                </a:lnTo>
                <a:close/>
              </a:path>
            </a:pathLst>
          </a:custGeom>
          <a:solidFill>
            <a:srgbClr val="FFBE7D"/>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xmlns="" val="29699183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7" name="Picture 13"/>
          <p:cNvPicPr>
            <a:picLocks noChangeAspect="1" noChangeArrowheads="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15240" y="3429000"/>
            <a:ext cx="4577892" cy="3429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AutoShape 2" descr="http://hqwallbase.com/images/big/Ppt-background-religious-powerpoint-templat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http://hqwallbase.com/images/big/Ppt-background-religious-powerpoint-template.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http://hqwallbase.com/images/big/Ppt-background-religious-powerpoint-template.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8" descr="http://hqwallbase.com/images/big/Ppt-background-religious-powerpoint-template.jpg"/>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6"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AutoShape 8"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AutoShape 10"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AutoShape 12"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1222375" y="922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TextBox 14"/>
          <p:cNvSpPr txBox="1"/>
          <p:nvPr/>
        </p:nvSpPr>
        <p:spPr>
          <a:xfrm>
            <a:off x="990600" y="2819400"/>
            <a:ext cx="7315200" cy="584775"/>
          </a:xfrm>
          <a:prstGeom prst="rect">
            <a:avLst/>
          </a:prstGeom>
          <a:noFill/>
        </p:spPr>
        <p:txBody>
          <a:bodyPr wrap="square" rtlCol="0">
            <a:spAutoFit/>
          </a:bodyPr>
          <a:lstStyle/>
          <a:p>
            <a:pPr>
              <a:defRPr/>
            </a:pPr>
            <a:r>
              <a:rPr lang="zh-CN" altLang="en-US" sz="3200" b="1" dirty="0" smtClean="0">
                <a:solidFill>
                  <a:schemeClr val="accent5">
                    <a:lumMod val="50000"/>
                  </a:schemeClr>
                </a:solidFill>
              </a:rPr>
              <a:t>“只要你肯相信，奇跡也許就會出現 ！”</a:t>
            </a:r>
            <a:endParaRPr lang="en-US" altLang="zh-CN" sz="3200" b="1" dirty="0">
              <a:solidFill>
                <a:schemeClr val="accent5">
                  <a:lumMod val="50000"/>
                </a:schemeClr>
              </a:solidFill>
            </a:endParaRPr>
          </a:p>
        </p:txBody>
      </p:sp>
    </p:spTree>
    <p:extLst>
      <p:ext uri="{BB962C8B-B14F-4D97-AF65-F5344CB8AC3E}">
        <p14:creationId xmlns:p14="http://schemas.microsoft.com/office/powerpoint/2010/main" xmlns="" val="26914000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http://hqwallbase.com/images/big/Ppt-background-religious-powerpoint-templat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http://hqwallbase.com/images/big/Ppt-background-religious-powerpoint-template.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http://hqwallbase.com/images/big/Ppt-background-religious-powerpoint-template.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8" descr="http://hqwallbase.com/images/big/Ppt-background-religious-powerpoint-template.jpg"/>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Rectangle 9"/>
          <p:cNvSpPr/>
          <p:nvPr/>
        </p:nvSpPr>
        <p:spPr>
          <a:xfrm>
            <a:off x="2854306" y="1524001"/>
            <a:ext cx="6289694" cy="4801314"/>
          </a:xfrm>
          <a:prstGeom prst="rect">
            <a:avLst/>
          </a:prstGeom>
        </p:spPr>
        <p:txBody>
          <a:bodyPr wrap="square">
            <a:spAutoFit/>
          </a:bodyPr>
          <a:lstStyle/>
          <a:p>
            <a:r>
              <a:rPr lang="zh-CN" altLang="en-US" b="1" dirty="0" smtClean="0">
                <a:solidFill>
                  <a:schemeClr val="accent2">
                    <a:lumMod val="50000"/>
                  </a:schemeClr>
                </a:solidFill>
              </a:rPr>
              <a:t>敬虔的生命</a:t>
            </a:r>
            <a:r>
              <a:rPr lang="en-US" altLang="zh-CN" dirty="0" smtClean="0">
                <a:solidFill>
                  <a:schemeClr val="accent2">
                    <a:lumMod val="50000"/>
                  </a:schemeClr>
                </a:solidFill>
              </a:rPr>
              <a:t/>
            </a:r>
            <a:br>
              <a:rPr lang="en-US" altLang="zh-CN" dirty="0" smtClean="0">
                <a:solidFill>
                  <a:schemeClr val="accent2">
                    <a:lumMod val="50000"/>
                  </a:schemeClr>
                </a:solidFill>
              </a:rPr>
            </a:br>
            <a:r>
              <a:rPr lang="en-US" dirty="0" smtClean="0">
                <a:solidFill>
                  <a:schemeClr val="accent2">
                    <a:lumMod val="50000"/>
                  </a:schemeClr>
                </a:solidFill>
              </a:rPr>
              <a:t>9/7         </a:t>
            </a:r>
            <a:r>
              <a:rPr lang="zh-CN" altLang="en-US" dirty="0" smtClean="0">
                <a:solidFill>
                  <a:schemeClr val="accent2">
                    <a:lumMod val="50000"/>
                  </a:schemeClr>
                </a:solidFill>
              </a:rPr>
              <a:t>第</a:t>
            </a:r>
            <a:r>
              <a:rPr lang="zh-CN" altLang="en-US" dirty="0">
                <a:solidFill>
                  <a:schemeClr val="accent2">
                    <a:lumMod val="50000"/>
                  </a:schemeClr>
                </a:solidFill>
              </a:rPr>
              <a:t>一課 </a:t>
            </a:r>
            <a:r>
              <a:rPr lang="zh-CN" altLang="en-US" dirty="0" smtClean="0">
                <a:solidFill>
                  <a:schemeClr val="accent2">
                    <a:lumMod val="50000"/>
                  </a:schemeClr>
                </a:solidFill>
              </a:rPr>
              <a:t>  詩</a:t>
            </a:r>
            <a:r>
              <a:rPr lang="zh-CN" altLang="en-US" dirty="0">
                <a:solidFill>
                  <a:schemeClr val="accent2">
                    <a:lumMod val="50000"/>
                  </a:schemeClr>
                </a:solidFill>
              </a:rPr>
              <a:t>篇縱覽</a:t>
            </a:r>
            <a:r>
              <a:rPr lang="en-US" dirty="0">
                <a:solidFill>
                  <a:schemeClr val="accent2">
                    <a:lumMod val="50000"/>
                  </a:schemeClr>
                </a:solidFill>
              </a:rPr>
              <a:t>--</a:t>
            </a:r>
            <a:r>
              <a:rPr lang="zh-CN" altLang="en-US" dirty="0">
                <a:solidFill>
                  <a:schemeClr val="accent2">
                    <a:lumMod val="50000"/>
                  </a:schemeClr>
                </a:solidFill>
              </a:rPr>
              <a:t>認識詩篇</a:t>
            </a:r>
            <a:r>
              <a:rPr lang="en-US" dirty="0">
                <a:solidFill>
                  <a:schemeClr val="accent2">
                    <a:lumMod val="50000"/>
                  </a:schemeClr>
                </a:solidFill>
              </a:rPr>
              <a:t/>
            </a:r>
            <a:br>
              <a:rPr lang="en-US" dirty="0">
                <a:solidFill>
                  <a:schemeClr val="accent2">
                    <a:lumMod val="50000"/>
                  </a:schemeClr>
                </a:solidFill>
              </a:rPr>
            </a:br>
            <a:r>
              <a:rPr lang="en-US" dirty="0">
                <a:solidFill>
                  <a:schemeClr val="accent2">
                    <a:lumMod val="50000"/>
                  </a:schemeClr>
                </a:solidFill>
              </a:rPr>
              <a:t>9/14  </a:t>
            </a:r>
            <a:r>
              <a:rPr lang="en-US" dirty="0" smtClean="0">
                <a:solidFill>
                  <a:schemeClr val="accent2">
                    <a:lumMod val="50000"/>
                  </a:schemeClr>
                </a:solidFill>
              </a:rPr>
              <a:t>     </a:t>
            </a:r>
            <a:r>
              <a:rPr lang="zh-CN" altLang="en-US" dirty="0" smtClean="0">
                <a:solidFill>
                  <a:schemeClr val="accent2">
                    <a:lumMod val="50000"/>
                  </a:schemeClr>
                </a:solidFill>
              </a:rPr>
              <a:t>第</a:t>
            </a:r>
            <a:r>
              <a:rPr lang="zh-CN" altLang="en-US" dirty="0">
                <a:solidFill>
                  <a:schemeClr val="accent2">
                    <a:lumMod val="50000"/>
                  </a:schemeClr>
                </a:solidFill>
              </a:rPr>
              <a:t>二</a:t>
            </a:r>
            <a:r>
              <a:rPr lang="zh-CN" altLang="en-US" dirty="0" smtClean="0">
                <a:solidFill>
                  <a:schemeClr val="accent2">
                    <a:lumMod val="50000"/>
                  </a:schemeClr>
                </a:solidFill>
              </a:rPr>
              <a:t>課   智</a:t>
            </a:r>
            <a:r>
              <a:rPr lang="zh-CN" altLang="en-US" dirty="0">
                <a:solidFill>
                  <a:schemeClr val="accent2">
                    <a:lumMod val="50000"/>
                  </a:schemeClr>
                </a:solidFill>
              </a:rPr>
              <a:t>慧的人生</a:t>
            </a:r>
            <a:r>
              <a:rPr lang="en-US" dirty="0">
                <a:solidFill>
                  <a:schemeClr val="accent2">
                    <a:lumMod val="50000"/>
                  </a:schemeClr>
                </a:solidFill>
              </a:rPr>
              <a:t>--</a:t>
            </a:r>
            <a:r>
              <a:rPr lang="zh-CN" altLang="en-US" dirty="0">
                <a:solidFill>
                  <a:schemeClr val="accent2">
                    <a:lumMod val="50000"/>
                  </a:schemeClr>
                </a:solidFill>
              </a:rPr>
              <a:t>研讀智慧詩</a:t>
            </a:r>
            <a:r>
              <a:rPr lang="en-US" dirty="0">
                <a:solidFill>
                  <a:schemeClr val="accent2">
                    <a:lumMod val="50000"/>
                  </a:schemeClr>
                </a:solidFill>
              </a:rPr>
              <a:t> </a:t>
            </a:r>
            <a:r>
              <a:rPr lang="en-US" dirty="0" smtClean="0">
                <a:solidFill>
                  <a:schemeClr val="accent2">
                    <a:lumMod val="50000"/>
                  </a:schemeClr>
                </a:solidFill>
              </a:rPr>
              <a:t> </a:t>
            </a:r>
            <a:r>
              <a:rPr lang="zh-CN" altLang="en-US" dirty="0" smtClean="0">
                <a:solidFill>
                  <a:schemeClr val="accent2">
                    <a:lumMod val="50000"/>
                  </a:schemeClr>
                </a:solidFill>
              </a:rPr>
              <a:t>（诗</a:t>
            </a:r>
            <a:r>
              <a:rPr lang="en-US" altLang="zh-CN" dirty="0" smtClean="0">
                <a:solidFill>
                  <a:schemeClr val="accent2">
                    <a:lumMod val="50000"/>
                  </a:schemeClr>
                </a:solidFill>
              </a:rPr>
              <a:t>73</a:t>
            </a:r>
            <a:r>
              <a:rPr lang="zh-CN" altLang="en-US" dirty="0" smtClean="0">
                <a:solidFill>
                  <a:schemeClr val="accent2">
                    <a:lumMod val="50000"/>
                  </a:schemeClr>
                </a:solidFill>
              </a:rPr>
              <a:t>）</a:t>
            </a:r>
            <a:r>
              <a:rPr lang="en-US" dirty="0">
                <a:solidFill>
                  <a:schemeClr val="accent2">
                    <a:lumMod val="50000"/>
                  </a:schemeClr>
                </a:solidFill>
              </a:rPr>
              <a:t/>
            </a:r>
            <a:br>
              <a:rPr lang="en-US" dirty="0">
                <a:solidFill>
                  <a:schemeClr val="accent2">
                    <a:lumMod val="50000"/>
                  </a:schemeClr>
                </a:solidFill>
              </a:rPr>
            </a:br>
            <a:r>
              <a:rPr lang="en-US" dirty="0">
                <a:solidFill>
                  <a:schemeClr val="accent2">
                    <a:lumMod val="50000"/>
                  </a:schemeClr>
                </a:solidFill>
              </a:rPr>
              <a:t>9/21  </a:t>
            </a:r>
            <a:r>
              <a:rPr lang="en-US" dirty="0" smtClean="0">
                <a:solidFill>
                  <a:schemeClr val="accent2">
                    <a:lumMod val="50000"/>
                  </a:schemeClr>
                </a:solidFill>
              </a:rPr>
              <a:t>     </a:t>
            </a:r>
            <a:r>
              <a:rPr lang="zh-CN" altLang="en-US" dirty="0" smtClean="0">
                <a:solidFill>
                  <a:schemeClr val="accent2">
                    <a:lumMod val="50000"/>
                  </a:schemeClr>
                </a:solidFill>
              </a:rPr>
              <a:t>第</a:t>
            </a:r>
            <a:r>
              <a:rPr lang="zh-CN" altLang="en-US" dirty="0">
                <a:solidFill>
                  <a:schemeClr val="accent2">
                    <a:lumMod val="50000"/>
                  </a:schemeClr>
                </a:solidFill>
              </a:rPr>
              <a:t>三</a:t>
            </a:r>
            <a:r>
              <a:rPr lang="zh-CN" altLang="en-US" dirty="0" smtClean="0">
                <a:solidFill>
                  <a:schemeClr val="accent2">
                    <a:lumMod val="50000"/>
                  </a:schemeClr>
                </a:solidFill>
              </a:rPr>
              <a:t>課   完</a:t>
            </a:r>
            <a:r>
              <a:rPr lang="zh-CN" altLang="en-US" dirty="0">
                <a:solidFill>
                  <a:schemeClr val="accent2">
                    <a:lumMod val="50000"/>
                  </a:schemeClr>
                </a:solidFill>
              </a:rPr>
              <a:t>全的順服</a:t>
            </a:r>
            <a:r>
              <a:rPr lang="en-US" dirty="0">
                <a:solidFill>
                  <a:schemeClr val="accent2">
                    <a:lumMod val="50000"/>
                  </a:schemeClr>
                </a:solidFill>
              </a:rPr>
              <a:t>--</a:t>
            </a:r>
            <a:r>
              <a:rPr lang="zh-CN" altLang="en-US" dirty="0">
                <a:solidFill>
                  <a:schemeClr val="accent2">
                    <a:lumMod val="50000"/>
                  </a:schemeClr>
                </a:solidFill>
              </a:rPr>
              <a:t>研讀君王</a:t>
            </a:r>
            <a:r>
              <a:rPr lang="zh-CN" altLang="en-US" dirty="0" smtClean="0">
                <a:solidFill>
                  <a:schemeClr val="accent2">
                    <a:lumMod val="50000"/>
                  </a:schemeClr>
                </a:solidFill>
              </a:rPr>
              <a:t>詩</a:t>
            </a:r>
            <a:r>
              <a:rPr lang="en-US" dirty="0" smtClean="0">
                <a:solidFill>
                  <a:schemeClr val="accent2">
                    <a:lumMod val="50000"/>
                  </a:schemeClr>
                </a:solidFill>
              </a:rPr>
              <a:t> </a:t>
            </a:r>
            <a:r>
              <a:rPr lang="zh-CN" altLang="en-US" dirty="0" smtClean="0">
                <a:solidFill>
                  <a:schemeClr val="accent2">
                    <a:lumMod val="50000"/>
                  </a:schemeClr>
                </a:solidFill>
              </a:rPr>
              <a:t> （诗</a:t>
            </a:r>
            <a:r>
              <a:rPr lang="en-US" altLang="zh-CN" dirty="0" smtClean="0">
                <a:solidFill>
                  <a:schemeClr val="accent2">
                    <a:lumMod val="50000"/>
                  </a:schemeClr>
                </a:solidFill>
              </a:rPr>
              <a:t>2</a:t>
            </a:r>
            <a:r>
              <a:rPr lang="zh-CN" altLang="en-US" dirty="0" smtClean="0">
                <a:solidFill>
                  <a:schemeClr val="accent2">
                    <a:lumMod val="50000"/>
                  </a:schemeClr>
                </a:solidFill>
              </a:rPr>
              <a:t>）</a:t>
            </a:r>
            <a:endParaRPr lang="en-US" altLang="zh-CN" dirty="0" smtClean="0">
              <a:solidFill>
                <a:schemeClr val="accent2">
                  <a:lumMod val="50000"/>
                </a:schemeClr>
              </a:solidFill>
            </a:endParaRPr>
          </a:p>
          <a:p>
            <a:r>
              <a:rPr lang="zh-CN" altLang="en-US" b="1" dirty="0" smtClean="0">
                <a:solidFill>
                  <a:schemeClr val="accent2">
                    <a:lumMod val="50000"/>
                  </a:schemeClr>
                </a:solidFill>
              </a:rPr>
              <a:t>信心的禱告</a:t>
            </a:r>
            <a:r>
              <a:rPr lang="en-US" altLang="zh-CN" dirty="0" smtClean="0">
                <a:solidFill>
                  <a:schemeClr val="accent2">
                    <a:lumMod val="50000"/>
                  </a:schemeClr>
                </a:solidFill>
              </a:rPr>
              <a:t/>
            </a:r>
            <a:br>
              <a:rPr lang="en-US" altLang="zh-CN" dirty="0" smtClean="0">
                <a:solidFill>
                  <a:schemeClr val="accent2">
                    <a:lumMod val="50000"/>
                  </a:schemeClr>
                </a:solidFill>
              </a:rPr>
            </a:br>
            <a:r>
              <a:rPr lang="zh-CN" altLang="en-US" dirty="0" smtClean="0">
                <a:solidFill>
                  <a:schemeClr val="accent2">
                    <a:lumMod val="50000"/>
                  </a:schemeClr>
                </a:solidFill>
              </a:rPr>
              <a:t> </a:t>
            </a:r>
            <a:r>
              <a:rPr lang="en-US" dirty="0" smtClean="0">
                <a:solidFill>
                  <a:schemeClr val="accent2">
                    <a:lumMod val="50000"/>
                  </a:schemeClr>
                </a:solidFill>
              </a:rPr>
              <a:t>9/28      </a:t>
            </a:r>
            <a:r>
              <a:rPr lang="zh-CN" altLang="en-US" dirty="0" smtClean="0">
                <a:solidFill>
                  <a:schemeClr val="accent2">
                    <a:lumMod val="50000"/>
                  </a:schemeClr>
                </a:solidFill>
              </a:rPr>
              <a:t>第</a:t>
            </a:r>
            <a:r>
              <a:rPr lang="zh-CN" altLang="en-US" dirty="0">
                <a:solidFill>
                  <a:schemeClr val="accent2">
                    <a:lumMod val="50000"/>
                  </a:schemeClr>
                </a:solidFill>
              </a:rPr>
              <a:t>四</a:t>
            </a:r>
            <a:r>
              <a:rPr lang="zh-CN" altLang="en-US" dirty="0" smtClean="0">
                <a:solidFill>
                  <a:schemeClr val="accent2">
                    <a:lumMod val="50000"/>
                  </a:schemeClr>
                </a:solidFill>
              </a:rPr>
              <a:t>課   深</a:t>
            </a:r>
            <a:r>
              <a:rPr lang="zh-CN" altLang="en-US" dirty="0">
                <a:solidFill>
                  <a:schemeClr val="accent2">
                    <a:lumMod val="50000"/>
                  </a:schemeClr>
                </a:solidFill>
              </a:rPr>
              <a:t>夜的禱告</a:t>
            </a:r>
            <a:r>
              <a:rPr lang="en-US" dirty="0">
                <a:solidFill>
                  <a:schemeClr val="accent2">
                    <a:lumMod val="50000"/>
                  </a:schemeClr>
                </a:solidFill>
              </a:rPr>
              <a:t>--</a:t>
            </a:r>
            <a:r>
              <a:rPr lang="zh-CN" altLang="en-US" dirty="0">
                <a:solidFill>
                  <a:schemeClr val="accent2">
                    <a:lumMod val="50000"/>
                  </a:schemeClr>
                </a:solidFill>
              </a:rPr>
              <a:t>研讀個人哀歌</a:t>
            </a:r>
            <a:r>
              <a:rPr lang="en-US" dirty="0">
                <a:solidFill>
                  <a:schemeClr val="accent2">
                    <a:lumMod val="50000"/>
                  </a:schemeClr>
                </a:solidFill>
              </a:rPr>
              <a:t> </a:t>
            </a:r>
            <a:r>
              <a:rPr lang="en-US" dirty="0" smtClean="0">
                <a:solidFill>
                  <a:schemeClr val="accent2">
                    <a:lumMod val="50000"/>
                  </a:schemeClr>
                </a:solidFill>
              </a:rPr>
              <a:t>  </a:t>
            </a:r>
            <a:r>
              <a:rPr lang="zh-CN" altLang="en-US" dirty="0" smtClean="0">
                <a:solidFill>
                  <a:schemeClr val="accent2">
                    <a:lumMod val="50000"/>
                  </a:schemeClr>
                </a:solidFill>
              </a:rPr>
              <a:t>（诗</a:t>
            </a:r>
            <a:r>
              <a:rPr lang="en-US" altLang="zh-CN" dirty="0" smtClean="0">
                <a:solidFill>
                  <a:schemeClr val="accent2">
                    <a:lumMod val="50000"/>
                  </a:schemeClr>
                </a:solidFill>
              </a:rPr>
              <a:t>22</a:t>
            </a:r>
            <a:r>
              <a:rPr lang="zh-CN" altLang="en-US" dirty="0" smtClean="0">
                <a:solidFill>
                  <a:schemeClr val="accent2">
                    <a:lumMod val="50000"/>
                  </a:schemeClr>
                </a:solidFill>
              </a:rPr>
              <a:t>）</a:t>
            </a:r>
            <a:endParaRPr lang="en-US" dirty="0" smtClean="0">
              <a:solidFill>
                <a:schemeClr val="accent2">
                  <a:lumMod val="50000"/>
                </a:schemeClr>
              </a:solidFill>
            </a:endParaRPr>
          </a:p>
          <a:p>
            <a:r>
              <a:rPr lang="en-US" dirty="0" smtClean="0">
                <a:solidFill>
                  <a:schemeClr val="accent2">
                    <a:lumMod val="50000"/>
                  </a:schemeClr>
                </a:solidFill>
              </a:rPr>
              <a:t>10/5       </a:t>
            </a:r>
            <a:r>
              <a:rPr lang="zh-CN" altLang="en-US" dirty="0" smtClean="0">
                <a:solidFill>
                  <a:schemeClr val="accent2">
                    <a:lumMod val="50000"/>
                  </a:schemeClr>
                </a:solidFill>
              </a:rPr>
              <a:t>第</a:t>
            </a:r>
            <a:r>
              <a:rPr lang="zh-CN" altLang="en-US" dirty="0">
                <a:solidFill>
                  <a:schemeClr val="accent2">
                    <a:lumMod val="50000"/>
                  </a:schemeClr>
                </a:solidFill>
              </a:rPr>
              <a:t>五課  </a:t>
            </a:r>
            <a:r>
              <a:rPr lang="zh-CN" altLang="en-US" dirty="0" smtClean="0">
                <a:solidFill>
                  <a:schemeClr val="accent2">
                    <a:lumMod val="50000"/>
                  </a:schemeClr>
                </a:solidFill>
              </a:rPr>
              <a:t> </a:t>
            </a:r>
            <a:r>
              <a:rPr lang="zh-CN" altLang="en-US" dirty="0">
                <a:solidFill>
                  <a:schemeClr val="accent2">
                    <a:lumMod val="50000"/>
                  </a:schemeClr>
                </a:solidFill>
              </a:rPr>
              <a:t>懺悔的心聲</a:t>
            </a:r>
            <a:r>
              <a:rPr lang="en-US" dirty="0">
                <a:solidFill>
                  <a:schemeClr val="accent2">
                    <a:lumMod val="50000"/>
                  </a:schemeClr>
                </a:solidFill>
              </a:rPr>
              <a:t>--</a:t>
            </a:r>
            <a:r>
              <a:rPr lang="zh-CN" altLang="en-US" dirty="0">
                <a:solidFill>
                  <a:schemeClr val="accent2">
                    <a:lumMod val="50000"/>
                  </a:schemeClr>
                </a:solidFill>
              </a:rPr>
              <a:t>研讀大衛的懺悔</a:t>
            </a:r>
            <a:r>
              <a:rPr lang="zh-CN" altLang="en-US" dirty="0" smtClean="0">
                <a:solidFill>
                  <a:schemeClr val="accent2">
                    <a:lumMod val="50000"/>
                  </a:schemeClr>
                </a:solidFill>
              </a:rPr>
              <a:t>詩</a:t>
            </a:r>
            <a:r>
              <a:rPr lang="en-US" dirty="0" smtClean="0">
                <a:solidFill>
                  <a:schemeClr val="accent2">
                    <a:lumMod val="50000"/>
                  </a:schemeClr>
                </a:solidFill>
              </a:rPr>
              <a:t>  </a:t>
            </a:r>
            <a:r>
              <a:rPr lang="zh-CN" altLang="en-US" dirty="0" smtClean="0">
                <a:solidFill>
                  <a:schemeClr val="accent2">
                    <a:lumMod val="50000"/>
                  </a:schemeClr>
                </a:solidFill>
              </a:rPr>
              <a:t>（诗</a:t>
            </a:r>
            <a:r>
              <a:rPr lang="en-US" altLang="zh-CN" dirty="0" smtClean="0">
                <a:solidFill>
                  <a:schemeClr val="accent2">
                    <a:lumMod val="50000"/>
                  </a:schemeClr>
                </a:solidFill>
              </a:rPr>
              <a:t>51</a:t>
            </a:r>
            <a:r>
              <a:rPr lang="zh-CN" altLang="en-US" dirty="0" smtClean="0">
                <a:solidFill>
                  <a:schemeClr val="accent2">
                    <a:lumMod val="50000"/>
                  </a:schemeClr>
                </a:solidFill>
              </a:rPr>
              <a:t>）</a:t>
            </a:r>
            <a:r>
              <a:rPr lang="en-US" altLang="zh-CN" dirty="0" smtClean="0">
                <a:solidFill>
                  <a:schemeClr val="accent2">
                    <a:lumMod val="50000"/>
                  </a:schemeClr>
                </a:solidFill>
              </a:rPr>
              <a:t/>
            </a:r>
            <a:br>
              <a:rPr lang="en-US" altLang="zh-CN" dirty="0" smtClean="0">
                <a:solidFill>
                  <a:schemeClr val="accent2">
                    <a:lumMod val="50000"/>
                  </a:schemeClr>
                </a:solidFill>
              </a:rPr>
            </a:br>
            <a:r>
              <a:rPr lang="en-US" altLang="zh-CN" dirty="0" smtClean="0">
                <a:solidFill>
                  <a:schemeClr val="accent2">
                    <a:lumMod val="50000"/>
                  </a:schemeClr>
                </a:solidFill>
              </a:rPr>
              <a:t>10/12     </a:t>
            </a:r>
            <a:r>
              <a:rPr lang="zh-CN" altLang="en-US" dirty="0" smtClean="0">
                <a:solidFill>
                  <a:schemeClr val="accent2">
                    <a:lumMod val="50000"/>
                  </a:schemeClr>
                </a:solidFill>
              </a:rPr>
              <a:t>第六課   團體的禱告 </a:t>
            </a:r>
            <a:r>
              <a:rPr lang="en-US" altLang="zh-CN" dirty="0" smtClean="0">
                <a:solidFill>
                  <a:schemeClr val="accent2">
                    <a:lumMod val="50000"/>
                  </a:schemeClr>
                </a:solidFill>
              </a:rPr>
              <a:t>-</a:t>
            </a:r>
            <a:r>
              <a:rPr lang="en-US" dirty="0" smtClean="0">
                <a:solidFill>
                  <a:schemeClr val="accent2">
                    <a:lumMod val="50000"/>
                  </a:schemeClr>
                </a:solidFill>
              </a:rPr>
              <a:t> --</a:t>
            </a:r>
            <a:r>
              <a:rPr lang="zh-CN" altLang="en-US" dirty="0" smtClean="0">
                <a:solidFill>
                  <a:schemeClr val="accent2">
                    <a:lumMod val="50000"/>
                  </a:schemeClr>
                </a:solidFill>
              </a:rPr>
              <a:t>研讀民族哀歌</a:t>
            </a:r>
            <a:r>
              <a:rPr lang="en-US" dirty="0" smtClean="0">
                <a:solidFill>
                  <a:schemeClr val="accent2">
                    <a:lumMod val="50000"/>
                  </a:schemeClr>
                </a:solidFill>
              </a:rPr>
              <a:t>   </a:t>
            </a:r>
            <a:r>
              <a:rPr lang="zh-CN" altLang="en-US" dirty="0" smtClean="0">
                <a:solidFill>
                  <a:schemeClr val="accent2">
                    <a:lumMod val="50000"/>
                  </a:schemeClr>
                </a:solidFill>
              </a:rPr>
              <a:t>（诗</a:t>
            </a:r>
            <a:r>
              <a:rPr lang="en-US" altLang="zh-CN" dirty="0" smtClean="0">
                <a:solidFill>
                  <a:schemeClr val="accent2">
                    <a:lumMod val="50000"/>
                  </a:schemeClr>
                </a:solidFill>
              </a:rPr>
              <a:t>79</a:t>
            </a:r>
            <a:r>
              <a:rPr lang="zh-CN" altLang="en-US" dirty="0" smtClean="0">
                <a:solidFill>
                  <a:schemeClr val="accent2">
                    <a:lumMod val="50000"/>
                  </a:schemeClr>
                </a:solidFill>
              </a:rPr>
              <a:t>）</a:t>
            </a:r>
            <a:endParaRPr lang="en-US" altLang="zh-CN" dirty="0" smtClean="0">
              <a:solidFill>
                <a:schemeClr val="accent2">
                  <a:lumMod val="50000"/>
                </a:schemeClr>
              </a:solidFill>
            </a:endParaRPr>
          </a:p>
          <a:p>
            <a:endParaRPr lang="en-US" altLang="zh-CN" dirty="0" smtClean="0">
              <a:solidFill>
                <a:schemeClr val="accent2">
                  <a:lumMod val="50000"/>
                </a:schemeClr>
              </a:solidFill>
            </a:endParaRPr>
          </a:p>
          <a:p>
            <a:r>
              <a:rPr lang="zh-CN" altLang="en-US" b="1" dirty="0" smtClean="0">
                <a:solidFill>
                  <a:schemeClr val="bg2">
                    <a:lumMod val="25000"/>
                  </a:schemeClr>
                </a:solidFill>
              </a:rPr>
              <a:t>赞美与感恩</a:t>
            </a:r>
            <a:endParaRPr lang="en-US" b="1" dirty="0" smtClean="0">
              <a:solidFill>
                <a:schemeClr val="bg2">
                  <a:lumMod val="25000"/>
                </a:schemeClr>
              </a:solidFill>
            </a:endParaRPr>
          </a:p>
          <a:p>
            <a:r>
              <a:rPr lang="en-US" dirty="0" smtClean="0">
                <a:solidFill>
                  <a:schemeClr val="bg2">
                    <a:lumMod val="25000"/>
                  </a:schemeClr>
                </a:solidFill>
              </a:rPr>
              <a:t>10/</a:t>
            </a:r>
            <a:r>
              <a:rPr lang="en-US" altLang="zh-CN" dirty="0" smtClean="0">
                <a:solidFill>
                  <a:schemeClr val="bg2">
                    <a:lumMod val="25000"/>
                  </a:schemeClr>
                </a:solidFill>
              </a:rPr>
              <a:t>19</a:t>
            </a:r>
            <a:r>
              <a:rPr lang="en-US" dirty="0" smtClean="0">
                <a:solidFill>
                  <a:schemeClr val="bg2">
                    <a:lumMod val="25000"/>
                  </a:schemeClr>
                </a:solidFill>
              </a:rPr>
              <a:t>     </a:t>
            </a:r>
            <a:r>
              <a:rPr lang="zh-CN" altLang="en-US" dirty="0" smtClean="0">
                <a:solidFill>
                  <a:schemeClr val="bg2">
                    <a:lumMod val="25000"/>
                  </a:schemeClr>
                </a:solidFill>
              </a:rPr>
              <a:t>第七課   讚美的歡呼</a:t>
            </a:r>
            <a:r>
              <a:rPr lang="en-US" dirty="0" smtClean="0">
                <a:solidFill>
                  <a:schemeClr val="bg2">
                    <a:lumMod val="25000"/>
                  </a:schemeClr>
                </a:solidFill>
              </a:rPr>
              <a:t>--</a:t>
            </a:r>
            <a:r>
              <a:rPr lang="zh-CN" altLang="en-US" dirty="0" smtClean="0">
                <a:solidFill>
                  <a:schemeClr val="bg2">
                    <a:lumMod val="25000"/>
                  </a:schemeClr>
                </a:solidFill>
              </a:rPr>
              <a:t>研讀讚美詩</a:t>
            </a:r>
            <a:r>
              <a:rPr lang="en-US" dirty="0" smtClean="0">
                <a:solidFill>
                  <a:schemeClr val="bg2">
                    <a:lumMod val="25000"/>
                  </a:schemeClr>
                </a:solidFill>
              </a:rPr>
              <a:t> </a:t>
            </a:r>
            <a:br>
              <a:rPr lang="en-US" dirty="0" smtClean="0">
                <a:solidFill>
                  <a:schemeClr val="bg2">
                    <a:lumMod val="25000"/>
                  </a:schemeClr>
                </a:solidFill>
              </a:rPr>
            </a:br>
            <a:r>
              <a:rPr lang="en-US" dirty="0" smtClean="0">
                <a:solidFill>
                  <a:schemeClr val="bg2">
                    <a:lumMod val="25000"/>
                  </a:schemeClr>
                </a:solidFill>
              </a:rPr>
              <a:t>1</a:t>
            </a:r>
            <a:r>
              <a:rPr lang="en-US" altLang="zh-CN" dirty="0" smtClean="0">
                <a:solidFill>
                  <a:schemeClr val="bg2">
                    <a:lumMod val="25000"/>
                  </a:schemeClr>
                </a:solidFill>
              </a:rPr>
              <a:t>0</a:t>
            </a:r>
            <a:r>
              <a:rPr lang="en-US" dirty="0" smtClean="0">
                <a:solidFill>
                  <a:schemeClr val="bg2">
                    <a:lumMod val="25000"/>
                  </a:schemeClr>
                </a:solidFill>
              </a:rPr>
              <a:t>/2</a:t>
            </a:r>
            <a:r>
              <a:rPr lang="en-US" altLang="zh-CN" dirty="0" smtClean="0">
                <a:solidFill>
                  <a:schemeClr val="bg2">
                    <a:lumMod val="25000"/>
                  </a:schemeClr>
                </a:solidFill>
              </a:rPr>
              <a:t>6</a:t>
            </a:r>
            <a:r>
              <a:rPr lang="en-US" dirty="0" smtClean="0">
                <a:solidFill>
                  <a:schemeClr val="bg2">
                    <a:lumMod val="25000"/>
                  </a:schemeClr>
                </a:solidFill>
              </a:rPr>
              <a:t>     </a:t>
            </a:r>
            <a:r>
              <a:rPr lang="zh-CN" altLang="en-US" dirty="0" smtClean="0">
                <a:solidFill>
                  <a:schemeClr val="bg2">
                    <a:lumMod val="25000"/>
                  </a:schemeClr>
                </a:solidFill>
              </a:rPr>
              <a:t>第八課   讚美的宣召</a:t>
            </a:r>
            <a:r>
              <a:rPr lang="en-US" dirty="0" smtClean="0">
                <a:solidFill>
                  <a:schemeClr val="bg2">
                    <a:lumMod val="25000"/>
                  </a:schemeClr>
                </a:solidFill>
              </a:rPr>
              <a:t>--</a:t>
            </a:r>
            <a:r>
              <a:rPr lang="zh-CN" altLang="en-US" dirty="0" smtClean="0">
                <a:solidFill>
                  <a:schemeClr val="bg2">
                    <a:lumMod val="25000"/>
                  </a:schemeClr>
                </a:solidFill>
              </a:rPr>
              <a:t>研讀哈利路亞詩</a:t>
            </a:r>
            <a:r>
              <a:rPr lang="en-US" dirty="0" smtClean="0">
                <a:solidFill>
                  <a:schemeClr val="bg2">
                    <a:lumMod val="25000"/>
                  </a:schemeClr>
                </a:solidFill>
              </a:rPr>
              <a:t> </a:t>
            </a:r>
            <a:br>
              <a:rPr lang="en-US" dirty="0" smtClean="0">
                <a:solidFill>
                  <a:schemeClr val="bg2">
                    <a:lumMod val="25000"/>
                  </a:schemeClr>
                </a:solidFill>
              </a:rPr>
            </a:br>
            <a:r>
              <a:rPr lang="en-US" dirty="0" smtClean="0">
                <a:solidFill>
                  <a:schemeClr val="bg2">
                    <a:lumMod val="25000"/>
                  </a:schemeClr>
                </a:solidFill>
              </a:rPr>
              <a:t>11/</a:t>
            </a:r>
            <a:r>
              <a:rPr lang="en-US" altLang="zh-CN" dirty="0" smtClean="0">
                <a:solidFill>
                  <a:schemeClr val="bg2">
                    <a:lumMod val="25000"/>
                  </a:schemeClr>
                </a:solidFill>
              </a:rPr>
              <a:t>2</a:t>
            </a:r>
            <a:r>
              <a:rPr lang="en-US" dirty="0" smtClean="0">
                <a:solidFill>
                  <a:schemeClr val="bg2">
                    <a:lumMod val="25000"/>
                  </a:schemeClr>
                </a:solidFill>
              </a:rPr>
              <a:t>       </a:t>
            </a:r>
            <a:r>
              <a:rPr lang="zh-CN" altLang="en-US" dirty="0" smtClean="0">
                <a:solidFill>
                  <a:schemeClr val="bg2">
                    <a:lumMod val="25000"/>
                  </a:schemeClr>
                </a:solidFill>
              </a:rPr>
              <a:t>第九課   感恩的頌歌</a:t>
            </a:r>
            <a:r>
              <a:rPr lang="en-US" dirty="0" smtClean="0">
                <a:solidFill>
                  <a:schemeClr val="bg2">
                    <a:lumMod val="25000"/>
                  </a:schemeClr>
                </a:solidFill>
              </a:rPr>
              <a:t>--</a:t>
            </a:r>
            <a:r>
              <a:rPr lang="zh-CN" altLang="en-US" dirty="0" smtClean="0">
                <a:solidFill>
                  <a:schemeClr val="bg2">
                    <a:lumMod val="25000"/>
                  </a:schemeClr>
                </a:solidFill>
              </a:rPr>
              <a:t>研讀感恩詩</a:t>
            </a:r>
            <a:endParaRPr lang="en-US" altLang="zh-CN" dirty="0" smtClean="0">
              <a:solidFill>
                <a:schemeClr val="bg2">
                  <a:lumMod val="25000"/>
                </a:schemeClr>
              </a:solidFill>
            </a:endParaRPr>
          </a:p>
          <a:p>
            <a:r>
              <a:rPr lang="zh-CN" altLang="en-US" b="1" dirty="0" smtClean="0">
                <a:solidFill>
                  <a:schemeClr val="bg2">
                    <a:lumMod val="25000"/>
                  </a:schemeClr>
                </a:solidFill>
              </a:rPr>
              <a:t>敬拜的人生</a:t>
            </a:r>
            <a:endParaRPr lang="en-US" b="1" dirty="0">
              <a:solidFill>
                <a:schemeClr val="bg2">
                  <a:lumMod val="25000"/>
                </a:schemeClr>
              </a:solidFill>
            </a:endParaRPr>
          </a:p>
          <a:p>
            <a:r>
              <a:rPr lang="en-US" dirty="0" smtClean="0">
                <a:solidFill>
                  <a:schemeClr val="bg2">
                    <a:lumMod val="25000"/>
                  </a:schemeClr>
                </a:solidFill>
              </a:rPr>
              <a:t>11/</a:t>
            </a:r>
            <a:r>
              <a:rPr lang="en-US" altLang="zh-CN" dirty="0" smtClean="0">
                <a:solidFill>
                  <a:schemeClr val="bg2">
                    <a:lumMod val="25000"/>
                  </a:schemeClr>
                </a:solidFill>
              </a:rPr>
              <a:t>9  </a:t>
            </a:r>
            <a:r>
              <a:rPr lang="en-US" dirty="0" smtClean="0">
                <a:solidFill>
                  <a:schemeClr val="bg2">
                    <a:lumMod val="25000"/>
                  </a:schemeClr>
                </a:solidFill>
              </a:rPr>
              <a:t>     </a:t>
            </a:r>
            <a:r>
              <a:rPr lang="zh-CN" altLang="en-US" dirty="0" smtClean="0">
                <a:solidFill>
                  <a:schemeClr val="bg2">
                    <a:lumMod val="25000"/>
                  </a:schemeClr>
                </a:solidFill>
              </a:rPr>
              <a:t>第</a:t>
            </a:r>
            <a:r>
              <a:rPr lang="zh-CN" altLang="en-US" dirty="0">
                <a:solidFill>
                  <a:schemeClr val="bg2">
                    <a:lumMod val="25000"/>
                  </a:schemeClr>
                </a:solidFill>
              </a:rPr>
              <a:t>十</a:t>
            </a:r>
            <a:r>
              <a:rPr lang="zh-CN" altLang="en-US" dirty="0" smtClean="0">
                <a:solidFill>
                  <a:schemeClr val="bg2">
                    <a:lumMod val="25000"/>
                  </a:schemeClr>
                </a:solidFill>
              </a:rPr>
              <a:t>課   敬</a:t>
            </a:r>
            <a:r>
              <a:rPr lang="zh-CN" altLang="en-US" dirty="0">
                <a:solidFill>
                  <a:schemeClr val="bg2">
                    <a:lumMod val="25000"/>
                  </a:schemeClr>
                </a:solidFill>
              </a:rPr>
              <a:t>拜的團體</a:t>
            </a:r>
            <a:r>
              <a:rPr lang="en-US" dirty="0">
                <a:solidFill>
                  <a:schemeClr val="bg2">
                    <a:lumMod val="25000"/>
                  </a:schemeClr>
                </a:solidFill>
              </a:rPr>
              <a:t>--</a:t>
            </a:r>
            <a:r>
              <a:rPr lang="zh-CN" altLang="en-US" dirty="0">
                <a:solidFill>
                  <a:schemeClr val="bg2">
                    <a:lumMod val="25000"/>
                  </a:schemeClr>
                </a:solidFill>
              </a:rPr>
              <a:t>研讀上行之詩</a:t>
            </a:r>
            <a:r>
              <a:rPr lang="en-US" dirty="0">
                <a:solidFill>
                  <a:schemeClr val="bg2">
                    <a:lumMod val="25000"/>
                  </a:schemeClr>
                </a:solidFill>
              </a:rPr>
              <a:t> </a:t>
            </a:r>
            <a:br>
              <a:rPr lang="en-US" dirty="0">
                <a:solidFill>
                  <a:schemeClr val="bg2">
                    <a:lumMod val="25000"/>
                  </a:schemeClr>
                </a:solidFill>
              </a:rPr>
            </a:br>
            <a:r>
              <a:rPr lang="en-US" dirty="0" smtClean="0">
                <a:solidFill>
                  <a:schemeClr val="bg2">
                    <a:lumMod val="25000"/>
                  </a:schemeClr>
                </a:solidFill>
              </a:rPr>
              <a:t>11/</a:t>
            </a:r>
            <a:r>
              <a:rPr lang="en-US" altLang="zh-CN" dirty="0" smtClean="0">
                <a:solidFill>
                  <a:schemeClr val="bg2">
                    <a:lumMod val="25000"/>
                  </a:schemeClr>
                </a:solidFill>
              </a:rPr>
              <a:t>16 </a:t>
            </a:r>
            <a:r>
              <a:rPr lang="en-US" dirty="0" smtClean="0">
                <a:solidFill>
                  <a:schemeClr val="bg2">
                    <a:lumMod val="25000"/>
                  </a:schemeClr>
                </a:solidFill>
              </a:rPr>
              <a:t>   </a:t>
            </a:r>
            <a:r>
              <a:rPr lang="zh-CN" altLang="en-US" dirty="0" smtClean="0">
                <a:solidFill>
                  <a:schemeClr val="bg2">
                    <a:lumMod val="25000"/>
                  </a:schemeClr>
                </a:solidFill>
              </a:rPr>
              <a:t>第</a:t>
            </a:r>
            <a:r>
              <a:rPr lang="zh-CN" altLang="en-US" dirty="0">
                <a:solidFill>
                  <a:schemeClr val="bg2">
                    <a:lumMod val="25000"/>
                  </a:schemeClr>
                </a:solidFill>
              </a:rPr>
              <a:t>十一</a:t>
            </a:r>
            <a:r>
              <a:rPr lang="zh-CN" altLang="en-US" dirty="0" smtClean="0">
                <a:solidFill>
                  <a:schemeClr val="bg2">
                    <a:lumMod val="25000"/>
                  </a:schemeClr>
                </a:solidFill>
              </a:rPr>
              <a:t>課  </a:t>
            </a:r>
            <a:r>
              <a:rPr lang="zh-CN" altLang="en-US" dirty="0">
                <a:solidFill>
                  <a:schemeClr val="bg2">
                    <a:lumMod val="25000"/>
                  </a:schemeClr>
                </a:solidFill>
              </a:rPr>
              <a:t>敬拜的禮讚</a:t>
            </a:r>
            <a:r>
              <a:rPr lang="en-US" dirty="0">
                <a:solidFill>
                  <a:schemeClr val="bg2">
                    <a:lumMod val="25000"/>
                  </a:schemeClr>
                </a:solidFill>
              </a:rPr>
              <a:t>--</a:t>
            </a:r>
            <a:r>
              <a:rPr lang="zh-CN" altLang="en-US" dirty="0">
                <a:solidFill>
                  <a:schemeClr val="bg2">
                    <a:lumMod val="25000"/>
                  </a:schemeClr>
                </a:solidFill>
              </a:rPr>
              <a:t>體會詩人的心境</a:t>
            </a:r>
            <a:r>
              <a:rPr lang="en-US" dirty="0">
                <a:solidFill>
                  <a:schemeClr val="bg2">
                    <a:lumMod val="25000"/>
                  </a:schemeClr>
                </a:solidFill>
              </a:rPr>
              <a:t> </a:t>
            </a:r>
            <a:br>
              <a:rPr lang="en-US" dirty="0">
                <a:solidFill>
                  <a:schemeClr val="bg2">
                    <a:lumMod val="25000"/>
                  </a:schemeClr>
                </a:solidFill>
              </a:rPr>
            </a:br>
            <a:r>
              <a:rPr lang="en-US" altLang="zh-CN" dirty="0" smtClean="0">
                <a:solidFill>
                  <a:schemeClr val="bg2">
                    <a:lumMod val="25000"/>
                  </a:schemeClr>
                </a:solidFill>
              </a:rPr>
              <a:t>11/23    </a:t>
            </a:r>
            <a:r>
              <a:rPr lang="zh-CN" altLang="en-US" dirty="0" smtClean="0">
                <a:solidFill>
                  <a:schemeClr val="bg2">
                    <a:lumMod val="25000"/>
                  </a:schemeClr>
                </a:solidFill>
              </a:rPr>
              <a:t>第</a:t>
            </a:r>
            <a:r>
              <a:rPr lang="zh-CN" altLang="en-US" dirty="0">
                <a:solidFill>
                  <a:schemeClr val="bg2">
                    <a:lumMod val="25000"/>
                  </a:schemeClr>
                </a:solidFill>
              </a:rPr>
              <a:t>十二課 </a:t>
            </a:r>
            <a:r>
              <a:rPr lang="zh-CN" altLang="en-US" dirty="0" smtClean="0">
                <a:solidFill>
                  <a:schemeClr val="bg2">
                    <a:lumMod val="25000"/>
                  </a:schemeClr>
                </a:solidFill>
              </a:rPr>
              <a:t> 敬</a:t>
            </a:r>
            <a:r>
              <a:rPr lang="zh-CN" altLang="en-US" dirty="0">
                <a:solidFill>
                  <a:schemeClr val="bg2">
                    <a:lumMod val="25000"/>
                  </a:schemeClr>
                </a:solidFill>
              </a:rPr>
              <a:t>拜的生活</a:t>
            </a:r>
            <a:r>
              <a:rPr lang="en-US" dirty="0">
                <a:solidFill>
                  <a:schemeClr val="bg2">
                    <a:lumMod val="25000"/>
                  </a:schemeClr>
                </a:solidFill>
              </a:rPr>
              <a:t>--</a:t>
            </a:r>
            <a:r>
              <a:rPr lang="zh-CN" altLang="en-US" dirty="0">
                <a:solidFill>
                  <a:schemeClr val="bg2">
                    <a:lumMod val="25000"/>
                  </a:schemeClr>
                </a:solidFill>
              </a:rPr>
              <a:t>回應詩篇的信息</a:t>
            </a:r>
            <a:endParaRPr lang="en-US" dirty="0">
              <a:solidFill>
                <a:schemeClr val="bg2">
                  <a:lumMod val="25000"/>
                </a:schemeClr>
              </a:solidFill>
            </a:endParaRPr>
          </a:p>
        </p:txBody>
      </p:sp>
      <p:sp>
        <p:nvSpPr>
          <p:cNvPr id="9" name="AutoShape 6"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AutoShape 8"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AutoShape 10"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AutoShape 12"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1222375" y="922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TextBox 15"/>
          <p:cNvSpPr txBox="1"/>
          <p:nvPr/>
        </p:nvSpPr>
        <p:spPr>
          <a:xfrm>
            <a:off x="2784162" y="802066"/>
            <a:ext cx="3200400" cy="584775"/>
          </a:xfrm>
          <a:prstGeom prst="rect">
            <a:avLst/>
          </a:prstGeom>
          <a:noFill/>
        </p:spPr>
        <p:txBody>
          <a:bodyPr wrap="square" rtlCol="0">
            <a:spAutoFit/>
          </a:bodyPr>
          <a:lstStyle/>
          <a:p>
            <a:r>
              <a:rPr lang="zh-CN" altLang="en-US" sz="3200" b="1" u="sng" dirty="0">
                <a:solidFill>
                  <a:schemeClr val="accent1">
                    <a:lumMod val="75000"/>
                  </a:schemeClr>
                </a:solidFill>
              </a:rPr>
              <a:t>課</a:t>
            </a:r>
            <a:r>
              <a:rPr lang="zh-CN" altLang="en-US" sz="3200" b="1" u="sng" dirty="0" smtClean="0">
                <a:solidFill>
                  <a:schemeClr val="accent1">
                    <a:lumMod val="75000"/>
                  </a:schemeClr>
                </a:solidFill>
              </a:rPr>
              <a:t>時安排</a:t>
            </a:r>
            <a:endParaRPr lang="en-US" sz="3200" b="1" u="sng" dirty="0">
              <a:solidFill>
                <a:schemeClr val="accent1">
                  <a:lumMod val="75000"/>
                </a:schemeClr>
              </a:solidFill>
            </a:endParaRPr>
          </a:p>
        </p:txBody>
      </p:sp>
      <p:pic>
        <p:nvPicPr>
          <p:cNvPr id="15" name="Picture 3"/>
          <p:cNvPicPr>
            <a:picLocks noChangeAspect="1" noChangeArrowheads="1"/>
          </p:cNvPicPr>
          <p:nvPr/>
        </p:nvPicPr>
        <p:blipFill>
          <a:blip r:embed="rId3" cstate="print">
            <a:duotone>
              <a:schemeClr val="accent3">
                <a:shade val="45000"/>
                <a:satMod val="135000"/>
              </a:schemeClr>
              <a:prstClr val="white"/>
            </a:duotone>
            <a:extLst>
              <a:ext uri="{BEBA8EAE-BF5A-486C-A8C5-ECC9F3942E4B}">
                <a14:imgProps xmlns:a14="http://schemas.microsoft.com/office/drawing/2010/main" xmlns="">
                  <a14:imgLayer r:embed="rId4">
                    <a14:imgEffect>
                      <a14:colorTemperature colorTemp="8800"/>
                    </a14:imgEffect>
                  </a14:imgLayer>
                </a14:imgProps>
              </a:ext>
              <a:ext uri="{28A0092B-C50C-407E-A947-70E740481C1C}">
                <a14:useLocalDpi xmlns:a14="http://schemas.microsoft.com/office/drawing/2010/main" xmlns="" val="0"/>
              </a:ext>
            </a:extLst>
          </a:blip>
          <a:srcRect/>
          <a:stretch>
            <a:fillRect/>
          </a:stretch>
        </p:blipFill>
        <p:spPr bwMode="auto">
          <a:xfrm>
            <a:off x="1" y="3972176"/>
            <a:ext cx="1981200" cy="288582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6567083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http://hqwallbase.com/images/big/Ppt-background-religious-powerpoint-templat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http://hqwallbase.com/images/big/Ppt-background-religious-powerpoint-template.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http://hqwallbase.com/images/big/Ppt-background-religious-powerpoint-template.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8" descr="http://hqwallbase.com/images/big/Ppt-background-religious-powerpoint-template.jpg"/>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Rectangle 8"/>
          <p:cNvSpPr/>
          <p:nvPr/>
        </p:nvSpPr>
        <p:spPr>
          <a:xfrm>
            <a:off x="3429000" y="3505200"/>
            <a:ext cx="4572000" cy="2308324"/>
          </a:xfrm>
          <a:prstGeom prst="rect">
            <a:avLst/>
          </a:prstGeom>
        </p:spPr>
        <p:txBody>
          <a:bodyPr>
            <a:spAutoFit/>
          </a:bodyPr>
          <a:lstStyle/>
          <a:p>
            <a:r>
              <a:rPr lang="zh-TW" altLang="en-US" sz="2400" dirty="0"/>
              <a:t>「詩篇必須當作詩歌讀，它具有一切抒情詩的特色，例如盡情傾吐、對仗工整、文辭誇張、以情思的鋪陳而非義理邏輯貫穿全篇等；若要妥切理會它，必須把它當詩來讀。」 </a:t>
            </a:r>
            <a:endParaRPr lang="en-US" sz="2400" dirty="0"/>
          </a:p>
        </p:txBody>
      </p:sp>
      <p:pic>
        <p:nvPicPr>
          <p:cNvPr id="2050" name="Picture 2" descr="http://www.catholiceducation.org/images/authos/LewisCS98.jpg"/>
          <p:cNvPicPr>
            <a:picLocks noChangeAspect="1" noChangeArrowheads="1"/>
          </p:cNvPicPr>
          <p:nvPr/>
        </p:nvPicPr>
        <p:blipFill>
          <a:blip r:embed="rId3" cstate="print"/>
          <a:srcRect/>
          <a:stretch>
            <a:fillRect/>
          </a:stretch>
        </p:blipFill>
        <p:spPr bwMode="auto">
          <a:xfrm>
            <a:off x="6477000" y="457200"/>
            <a:ext cx="2038350" cy="2524126"/>
          </a:xfrm>
          <a:prstGeom prst="rect">
            <a:avLst/>
          </a:prstGeom>
          <a:noFill/>
        </p:spPr>
      </p:pic>
      <p:sp>
        <p:nvSpPr>
          <p:cNvPr id="11" name="Rectangle 10"/>
          <p:cNvSpPr/>
          <p:nvPr/>
        </p:nvSpPr>
        <p:spPr>
          <a:xfrm>
            <a:off x="4191000" y="1143000"/>
            <a:ext cx="1949188" cy="584775"/>
          </a:xfrm>
          <a:prstGeom prst="rect">
            <a:avLst/>
          </a:prstGeom>
        </p:spPr>
        <p:txBody>
          <a:bodyPr wrap="none">
            <a:spAutoFit/>
          </a:bodyPr>
          <a:lstStyle/>
          <a:p>
            <a:r>
              <a:rPr lang="en-US" sz="3200" b="1" dirty="0" smtClean="0"/>
              <a:t>C. S. Lewis</a:t>
            </a:r>
            <a:endParaRPr lang="en-US" sz="3200" b="1" dirty="0"/>
          </a:p>
        </p:txBody>
      </p:sp>
      <p:pic>
        <p:nvPicPr>
          <p:cNvPr id="12" name="Picture 3"/>
          <p:cNvPicPr>
            <a:picLocks noChangeAspect="1" noChangeArrowheads="1"/>
          </p:cNvPicPr>
          <p:nvPr/>
        </p:nvPicPr>
        <p:blipFill>
          <a:blip r:embed="rId4" cstate="print">
            <a:duotone>
              <a:schemeClr val="accent3">
                <a:shade val="45000"/>
                <a:satMod val="135000"/>
              </a:schemeClr>
              <a:prstClr val="white"/>
            </a:duotone>
            <a:extLst>
              <a:ext uri="{BEBA8EAE-BF5A-486C-A8C5-ECC9F3942E4B}">
                <a14:imgProps xmlns:a14="http://schemas.microsoft.com/office/drawing/2010/main" xmlns="">
                  <a14:imgLayer r:embed="rId5">
                    <a14:imgEffect>
                      <a14:colorTemperature colorTemp="8800"/>
                    </a14:imgEffect>
                  </a14:imgLayer>
                </a14:imgProps>
              </a:ext>
              <a:ext uri="{28A0092B-C50C-407E-A947-70E740481C1C}">
                <a14:useLocalDpi xmlns:a14="http://schemas.microsoft.com/office/drawing/2010/main" xmlns="" val="0"/>
              </a:ext>
            </a:extLst>
          </a:blip>
          <a:srcRect/>
          <a:stretch>
            <a:fillRect/>
          </a:stretch>
        </p:blipFill>
        <p:spPr bwMode="auto">
          <a:xfrm>
            <a:off x="1" y="3972176"/>
            <a:ext cx="1981200" cy="288582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98306" name="Picture 2" descr="https://encrypted-tbn2.gstatic.com/images?q=tbn:ANd9GcRDYX0ywH9mRFOLr3U_BVQzB8PmqkjclB9-TRJqveNSOzDwqXjJ"/>
          <p:cNvPicPr>
            <a:picLocks noChangeAspect="1" noChangeArrowheads="1"/>
          </p:cNvPicPr>
          <p:nvPr/>
        </p:nvPicPr>
        <p:blipFill>
          <a:blip r:embed="rId6" cstate="print"/>
          <a:srcRect/>
          <a:stretch>
            <a:fillRect/>
          </a:stretch>
        </p:blipFill>
        <p:spPr bwMode="auto">
          <a:xfrm>
            <a:off x="762000" y="1066800"/>
            <a:ext cx="2133600" cy="2143125"/>
          </a:xfrm>
          <a:prstGeom prst="rect">
            <a:avLst/>
          </a:prstGeom>
          <a:noFill/>
        </p:spPr>
      </p:pic>
    </p:spTree>
    <p:extLst>
      <p:ext uri="{BB962C8B-B14F-4D97-AF65-F5344CB8AC3E}">
        <p14:creationId xmlns:p14="http://schemas.microsoft.com/office/powerpoint/2010/main" xmlns="" val="1002850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830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sp>
        <p:nvSpPr>
          <p:cNvPr id="4" name="AutoShape 2" descr="http://hqwallbase.com/images/big/Ppt-background-religious-powerpoint-templat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http://hqwallbase.com/images/big/Ppt-background-religious-powerpoint-template.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http://hqwallbase.com/images/big/Ppt-background-religious-powerpoint-template.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8" descr="http://hqwallbase.com/images/big/Ppt-background-religious-powerpoint-template.jpg"/>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7"/>
          <p:cNvPicPr>
            <a:picLocks noChangeAspect="1"/>
          </p:cNvPicPr>
          <p:nvPr/>
        </p:nvPicPr>
        <p:blipFill>
          <a:blip r:embed="rId3" cstate="print">
            <a:extLst>
              <a:ext uri="{BEBA8EAE-BF5A-486C-A8C5-ECC9F3942E4B}">
                <a14:imgProps xmlns:a14="http://schemas.microsoft.com/office/drawing/2010/main" xmlns="">
                  <a14:imgLayer r:embed="rId4">
                    <a14:imgEffect>
                      <a14:saturation sat="66000"/>
                    </a14:imgEffect>
                  </a14:imgLayer>
                </a14:imgProps>
              </a:ext>
              <a:ext uri="{28A0092B-C50C-407E-A947-70E740481C1C}">
                <a14:useLocalDpi xmlns:a14="http://schemas.microsoft.com/office/drawing/2010/main" xmlns="" val="0"/>
              </a:ext>
            </a:extLst>
          </a:blip>
          <a:stretch>
            <a:fillRect/>
          </a:stretch>
        </p:blipFill>
        <p:spPr>
          <a:xfrm>
            <a:off x="285750" y="0"/>
            <a:ext cx="8572500" cy="6858000"/>
          </a:xfrm>
          <a:prstGeom prst="rect">
            <a:avLst/>
          </a:prstGeom>
        </p:spPr>
      </p:pic>
      <p:sp>
        <p:nvSpPr>
          <p:cNvPr id="9" name="Rectangle 8"/>
          <p:cNvSpPr/>
          <p:nvPr/>
        </p:nvSpPr>
        <p:spPr>
          <a:xfrm>
            <a:off x="5791200" y="1524000"/>
            <a:ext cx="1676400" cy="2800767"/>
          </a:xfrm>
          <a:prstGeom prst="rect">
            <a:avLst/>
          </a:prstGeom>
          <a:noFill/>
        </p:spPr>
        <p:txBody>
          <a:bodyPr wrap="square" lIns="91440" tIns="45720" rIns="91440" bIns="45720">
            <a:spAutoFit/>
          </a:bodyPr>
          <a:lstStyle/>
          <a:p>
            <a:pPr algn="ctr"/>
            <a:r>
              <a:rPr lang="zh-CN" altLang="en-US" sz="88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詩</a:t>
            </a:r>
            <a:endParaRPr lang="en-US" altLang="zh-CN" sz="88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a:p>
            <a:pPr algn="ctr"/>
            <a:r>
              <a:rPr lang="zh-CN" altLang="en-US" sz="88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歌</a:t>
            </a:r>
            <a:endParaRPr lang="en-US" sz="88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extLst>
      <p:ext uri="{BB962C8B-B14F-4D97-AF65-F5344CB8AC3E}">
        <p14:creationId xmlns:p14="http://schemas.microsoft.com/office/powerpoint/2010/main" xmlns="" val="841250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7" name="Picture 13"/>
          <p:cNvPicPr>
            <a:picLocks noChangeAspect="1" noChangeArrowheads="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15240" y="3429000"/>
            <a:ext cx="4577892" cy="3429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6" name="Picture 2" descr="http://opinion.voc.com.cn/UpLoadFile/2009/03/09/200903091610106447.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04732" y="617538"/>
            <a:ext cx="8422030" cy="5090649"/>
          </a:xfrm>
          <a:prstGeom prst="rect">
            <a:avLst/>
          </a:prstGeom>
          <a:noFill/>
          <a:extLst>
            <a:ext uri="{909E8E84-426E-40DD-AFC4-6F175D3DCCD1}">
              <a14:hiddenFill xmlns:a14="http://schemas.microsoft.com/office/drawing/2010/main" xmlns="">
                <a:solidFill>
                  <a:srgbClr val="FFFFFF"/>
                </a:solidFill>
              </a14:hiddenFill>
            </a:ext>
          </a:extLst>
        </p:spPr>
      </p:pic>
      <p:sp>
        <p:nvSpPr>
          <p:cNvPr id="4" name="AutoShape 2" descr="http://hqwallbase.com/images/big/Ppt-background-religious-powerpoint-templat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http://hqwallbase.com/images/big/Ppt-background-religious-powerpoint-template.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http://hqwallbase.com/images/big/Ppt-background-religious-powerpoint-template.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8" descr="http://hqwallbase.com/images/big/Ppt-background-religious-powerpoint-template.jpg"/>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6"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AutoShape 8"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AutoShape 10"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AutoShape 12"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1222375" y="922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Rectangle 1"/>
          <p:cNvSpPr/>
          <p:nvPr/>
        </p:nvSpPr>
        <p:spPr>
          <a:xfrm>
            <a:off x="567617" y="782350"/>
            <a:ext cx="1919115" cy="584775"/>
          </a:xfrm>
          <a:prstGeom prst="rect">
            <a:avLst/>
          </a:prstGeom>
        </p:spPr>
        <p:txBody>
          <a:bodyPr wrap="none">
            <a:spAutoFit/>
          </a:bodyPr>
          <a:lstStyle/>
          <a:p>
            <a:r>
              <a:rPr lang="zh-CN" altLang="en-US" sz="3200" dirty="0">
                <a:solidFill>
                  <a:schemeClr val="bg1"/>
                </a:solidFill>
              </a:rPr>
              <a:t>擊缶而歌</a:t>
            </a:r>
            <a:r>
              <a:rPr lang="zh-CN" altLang="en-US" sz="3200" dirty="0"/>
              <a:t> </a:t>
            </a:r>
            <a:endParaRPr lang="en-US" altLang="zh-CN" sz="3200" dirty="0"/>
          </a:p>
        </p:txBody>
      </p:sp>
      <p:sp>
        <p:nvSpPr>
          <p:cNvPr id="3" name="Rectangle 2"/>
          <p:cNvSpPr/>
          <p:nvPr/>
        </p:nvSpPr>
        <p:spPr>
          <a:xfrm>
            <a:off x="5410200" y="5930151"/>
            <a:ext cx="2315057" cy="369332"/>
          </a:xfrm>
          <a:prstGeom prst="rect">
            <a:avLst/>
          </a:prstGeom>
        </p:spPr>
        <p:txBody>
          <a:bodyPr wrap="none">
            <a:spAutoFit/>
          </a:bodyPr>
          <a:lstStyle/>
          <a:p>
            <a:r>
              <a:rPr lang="zh-CN" altLang="en-US" dirty="0"/>
              <a:t>击</a:t>
            </a:r>
            <a:r>
              <a:rPr lang="zh-CN" altLang="en-US" dirty="0" smtClean="0"/>
              <a:t>瓮叩</a:t>
            </a:r>
            <a:r>
              <a:rPr lang="zh-CN" altLang="en-US" dirty="0"/>
              <a:t>缶，弹筝博</a:t>
            </a:r>
            <a:r>
              <a:rPr lang="zh-CN" altLang="en-US" dirty="0" smtClean="0"/>
              <a:t>髀</a:t>
            </a:r>
            <a:r>
              <a:rPr lang="en-US" dirty="0" smtClean="0"/>
              <a:t> </a:t>
            </a:r>
            <a:endParaRPr lang="en-US" dirty="0"/>
          </a:p>
        </p:txBody>
      </p:sp>
      <p:pic>
        <p:nvPicPr>
          <p:cNvPr id="1028" name="Picture 4" descr="https://encrypted-tbn0.gstatic.com/images?q=tbn:ANd9GcRuO-UXDH-SRL3MLGh7Ed_A9thGBQrlU4ZdVW8ywyCByBa-MLsSgQ"/>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981065" y="3524250"/>
            <a:ext cx="1685925" cy="21145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121176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7" name="Picture 13"/>
          <p:cNvPicPr>
            <a:picLocks noChangeAspect="1" noChangeArrowheads="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0" y="3429000"/>
            <a:ext cx="4577892" cy="3429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AutoShape 2" descr="http://hqwallbase.com/images/big/Ppt-background-religious-powerpoint-templat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http://hqwallbase.com/images/big/Ppt-background-religious-powerpoint-template.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http://hqwallbase.com/images/big/Ppt-background-religious-powerpoint-template.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8" descr="http://hqwallbase.com/images/big/Ppt-background-religious-powerpoint-template.jpg"/>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6"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AutoShape 8"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AutoShape 10"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AutoShape 12"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1222375" y="922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Rectangle 15"/>
          <p:cNvSpPr/>
          <p:nvPr/>
        </p:nvSpPr>
        <p:spPr>
          <a:xfrm>
            <a:off x="1981200" y="2263676"/>
            <a:ext cx="5943600" cy="2308324"/>
          </a:xfrm>
          <a:prstGeom prst="rect">
            <a:avLst/>
          </a:prstGeom>
        </p:spPr>
        <p:txBody>
          <a:bodyPr wrap="square">
            <a:spAutoFit/>
          </a:bodyPr>
          <a:lstStyle/>
          <a:p>
            <a:r>
              <a:rPr lang="zh-CN" altLang="en-US" sz="2400" dirty="0" smtClean="0"/>
              <a:t>诗者，志之所之也，在心为志，发言为诗，情动于中而形于言，言之不足，故嗟叹之，嗟叹之不足，故咏歌之，咏歌之不足，不知手之舞之足之蹈之也。</a:t>
            </a:r>
            <a:endParaRPr lang="en-US" altLang="zh-CN" sz="2400" dirty="0" smtClean="0"/>
          </a:p>
          <a:p>
            <a:endParaRPr lang="en-US" sz="2400" dirty="0" smtClean="0"/>
          </a:p>
          <a:p>
            <a:r>
              <a:rPr lang="en-US" sz="2400" dirty="0" smtClean="0"/>
              <a:t>                                                           </a:t>
            </a:r>
            <a:r>
              <a:rPr lang="en-US" altLang="zh-CN" sz="2400" dirty="0" smtClean="0"/>
              <a:t>—《</a:t>
            </a:r>
            <a:r>
              <a:rPr lang="zh-CN" altLang="en-US" sz="2400" dirty="0" smtClean="0"/>
              <a:t>毛詩序</a:t>
            </a:r>
            <a:r>
              <a:rPr lang="en-US" altLang="zh-CN" sz="2400" dirty="0" smtClean="0"/>
              <a:t>》</a:t>
            </a:r>
            <a:endParaRPr lang="en-US" sz="2400" dirty="0"/>
          </a:p>
        </p:txBody>
      </p:sp>
      <p:sp>
        <p:nvSpPr>
          <p:cNvPr id="17" name="Horizontal Scroll 16"/>
          <p:cNvSpPr/>
          <p:nvPr/>
        </p:nvSpPr>
        <p:spPr>
          <a:xfrm>
            <a:off x="1066800" y="1524000"/>
            <a:ext cx="7315200" cy="3733800"/>
          </a:xfrm>
          <a:prstGeom prst="horizontalScroll">
            <a:avLst/>
          </a:prstGeom>
          <a:noFill/>
          <a:ln>
            <a:solidFill>
              <a:srgbClr val="845016"/>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800" dirty="0"/>
          </a:p>
        </p:txBody>
      </p:sp>
    </p:spTree>
    <p:extLst>
      <p:ext uri="{BB962C8B-B14F-4D97-AF65-F5344CB8AC3E}">
        <p14:creationId xmlns:p14="http://schemas.microsoft.com/office/powerpoint/2010/main" xmlns="" val="32834508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http://hqwallbase.com/images/big/Ppt-background-religious-powerpoint-templat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http://hqwallbase.com/images/big/Ppt-background-religious-powerpoint-template.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http://hqwallbase.com/images/big/Ppt-background-religious-powerpoint-template.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8" descr="http://hqwallbase.com/images/big/Ppt-background-religious-powerpoint-template.jpg"/>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Rectangle 8"/>
          <p:cNvSpPr/>
          <p:nvPr/>
        </p:nvSpPr>
        <p:spPr>
          <a:xfrm>
            <a:off x="2343150" y="3972176"/>
            <a:ext cx="5810250" cy="830997"/>
          </a:xfrm>
          <a:prstGeom prst="rect">
            <a:avLst/>
          </a:prstGeom>
        </p:spPr>
        <p:txBody>
          <a:bodyPr wrap="square">
            <a:spAutoFit/>
          </a:bodyPr>
          <a:lstStyle/>
          <a:p>
            <a:r>
              <a:rPr lang="zh-TW" altLang="en-US" sz="2400" dirty="0"/>
              <a:t>「詩篇最大的價值莫過於表達了使大衛為之手舞足蹈的那種在神裏的喜</a:t>
            </a:r>
            <a:r>
              <a:rPr lang="zh-TW" altLang="en-US" sz="2400" dirty="0" smtClean="0"/>
              <a:t>樂。」 </a:t>
            </a:r>
            <a:endParaRPr lang="en-US" sz="2400" dirty="0"/>
          </a:p>
        </p:txBody>
      </p:sp>
      <p:pic>
        <p:nvPicPr>
          <p:cNvPr id="2050" name="Picture 2" descr="http://www.catholiceducation.org/images/authos/LewisCS98.jpg"/>
          <p:cNvPicPr>
            <a:picLocks noChangeAspect="1" noChangeArrowheads="1"/>
          </p:cNvPicPr>
          <p:nvPr/>
        </p:nvPicPr>
        <p:blipFill>
          <a:blip r:embed="rId3" cstate="print"/>
          <a:srcRect/>
          <a:stretch>
            <a:fillRect/>
          </a:stretch>
        </p:blipFill>
        <p:spPr bwMode="auto">
          <a:xfrm>
            <a:off x="6477000" y="853499"/>
            <a:ext cx="2038350" cy="2524126"/>
          </a:xfrm>
          <a:prstGeom prst="rect">
            <a:avLst/>
          </a:prstGeom>
          <a:noFill/>
        </p:spPr>
      </p:pic>
      <p:sp>
        <p:nvSpPr>
          <p:cNvPr id="11" name="Rectangle 10"/>
          <p:cNvSpPr/>
          <p:nvPr/>
        </p:nvSpPr>
        <p:spPr>
          <a:xfrm>
            <a:off x="6566162" y="3377625"/>
            <a:ext cx="1949188" cy="584775"/>
          </a:xfrm>
          <a:prstGeom prst="rect">
            <a:avLst/>
          </a:prstGeom>
        </p:spPr>
        <p:txBody>
          <a:bodyPr wrap="none">
            <a:spAutoFit/>
          </a:bodyPr>
          <a:lstStyle/>
          <a:p>
            <a:r>
              <a:rPr lang="en-US" sz="3200" b="1" dirty="0" smtClean="0"/>
              <a:t>C. S. Lewis</a:t>
            </a:r>
            <a:endParaRPr lang="en-US" sz="3200" b="1" dirty="0"/>
          </a:p>
        </p:txBody>
      </p:sp>
      <p:pic>
        <p:nvPicPr>
          <p:cNvPr id="12" name="Picture 3"/>
          <p:cNvPicPr>
            <a:picLocks noChangeAspect="1" noChangeArrowheads="1"/>
          </p:cNvPicPr>
          <p:nvPr/>
        </p:nvPicPr>
        <p:blipFill>
          <a:blip r:embed="rId4" cstate="print">
            <a:duotone>
              <a:schemeClr val="accent3">
                <a:shade val="45000"/>
                <a:satMod val="135000"/>
              </a:schemeClr>
              <a:prstClr val="white"/>
            </a:duotone>
            <a:extLst>
              <a:ext uri="{BEBA8EAE-BF5A-486C-A8C5-ECC9F3942E4B}">
                <a14:imgProps xmlns:a14="http://schemas.microsoft.com/office/drawing/2010/main" xmlns="">
                  <a14:imgLayer r:embed="rId5">
                    <a14:imgEffect>
                      <a14:colorTemperature colorTemp="8800"/>
                    </a14:imgEffect>
                  </a14:imgLayer>
                </a14:imgProps>
              </a:ext>
              <a:ext uri="{28A0092B-C50C-407E-A947-70E740481C1C}">
                <a14:useLocalDpi xmlns:a14="http://schemas.microsoft.com/office/drawing/2010/main" xmlns="" val="0"/>
              </a:ext>
            </a:extLst>
          </a:blip>
          <a:srcRect/>
          <a:stretch>
            <a:fillRect/>
          </a:stretch>
        </p:blipFill>
        <p:spPr bwMode="auto">
          <a:xfrm>
            <a:off x="1" y="3972176"/>
            <a:ext cx="1981200" cy="288582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 name="Rectangle 1"/>
          <p:cNvSpPr/>
          <p:nvPr/>
        </p:nvSpPr>
        <p:spPr>
          <a:xfrm>
            <a:off x="734695" y="1749189"/>
            <a:ext cx="4572000" cy="830997"/>
          </a:xfrm>
          <a:prstGeom prst="rect">
            <a:avLst/>
          </a:prstGeom>
        </p:spPr>
        <p:txBody>
          <a:bodyPr>
            <a:spAutoFit/>
          </a:bodyPr>
          <a:lstStyle/>
          <a:p>
            <a:r>
              <a:rPr lang="en-US" altLang="zh-CN" sz="2400" dirty="0"/>
              <a:t>Lost in wonder, love and </a:t>
            </a:r>
            <a:r>
              <a:rPr lang="en-US" altLang="zh-CN" sz="2400" dirty="0" smtClean="0"/>
              <a:t>praise  </a:t>
            </a:r>
          </a:p>
          <a:p>
            <a:r>
              <a:rPr lang="zh-CN" altLang="en-US" sz="2400" dirty="0" smtClean="0"/>
              <a:t>忘</a:t>
            </a:r>
            <a:r>
              <a:rPr lang="zh-CN" altLang="en-US" sz="2400" dirty="0"/>
              <a:t>形愛主驚奇</a:t>
            </a:r>
            <a:r>
              <a:rPr lang="zh-CN" altLang="en-US" sz="2400" dirty="0" smtClean="0"/>
              <a:t>中</a:t>
            </a:r>
            <a:endParaRPr lang="en-US" sz="2400" dirty="0"/>
          </a:p>
        </p:txBody>
      </p:sp>
    </p:spTree>
    <p:extLst>
      <p:ext uri="{BB962C8B-B14F-4D97-AF65-F5344CB8AC3E}">
        <p14:creationId xmlns:p14="http://schemas.microsoft.com/office/powerpoint/2010/main" xmlns="" val="2627318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7" name="Picture 13"/>
          <p:cNvPicPr>
            <a:picLocks noChangeAspect="1" noChangeArrowheads="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15240" y="3429000"/>
            <a:ext cx="4577892" cy="3429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AutoShape 2" descr="http://hqwallbase.com/images/big/Ppt-background-religious-powerpoint-templat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http://hqwallbase.com/images/big/Ppt-background-religious-powerpoint-template.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http://hqwallbase.com/images/big/Ppt-background-religious-powerpoint-template.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8" descr="http://hqwallbase.com/images/big/Ppt-background-religious-powerpoint-template.jpg"/>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6"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AutoShape 8"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AutoShape 10"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AutoShape 12"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1222375" y="922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TextBox 14"/>
          <p:cNvSpPr txBox="1"/>
          <p:nvPr/>
        </p:nvSpPr>
        <p:spPr>
          <a:xfrm>
            <a:off x="1447800" y="1600200"/>
            <a:ext cx="6096000" cy="584775"/>
          </a:xfrm>
          <a:prstGeom prst="rect">
            <a:avLst/>
          </a:prstGeom>
          <a:noFill/>
        </p:spPr>
        <p:txBody>
          <a:bodyPr wrap="square" rtlCol="0">
            <a:spAutoFit/>
          </a:bodyPr>
          <a:lstStyle/>
          <a:p>
            <a:pPr>
              <a:defRPr/>
            </a:pPr>
            <a:r>
              <a:rPr lang="zh-CN" altLang="en-US" sz="3200" b="1" dirty="0" smtClean="0">
                <a:solidFill>
                  <a:schemeClr val="accent5">
                    <a:lumMod val="50000"/>
                  </a:schemeClr>
                </a:solidFill>
              </a:rPr>
              <a:t>一、詩歌是強烈感情的自然流露。</a:t>
            </a:r>
            <a:endParaRPr lang="en-US" altLang="zh-CN" sz="3200" b="1" dirty="0">
              <a:solidFill>
                <a:schemeClr val="accent5">
                  <a:lumMod val="50000"/>
                </a:schemeClr>
              </a:solidFill>
            </a:endParaRPr>
          </a:p>
        </p:txBody>
      </p:sp>
    </p:spTree>
    <p:extLst>
      <p:ext uri="{BB962C8B-B14F-4D97-AF65-F5344CB8AC3E}">
        <p14:creationId xmlns:p14="http://schemas.microsoft.com/office/powerpoint/2010/main" xmlns="" val="26914000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http://hqwallbase.com/images/big/Ppt-background-religious-powerpoint-templat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http://hqwallbase.com/images/big/Ppt-background-religious-powerpoint-template.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http://hqwallbase.com/images/big/Ppt-background-religious-powerpoint-template.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8" descr="http://hqwallbase.com/images/big/Ppt-background-religious-powerpoint-template.jpg"/>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6"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AutoShape 8"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AutoShape 10"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AutoShape 12"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1222375" y="922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Rectangle 15"/>
          <p:cNvSpPr/>
          <p:nvPr/>
        </p:nvSpPr>
        <p:spPr>
          <a:xfrm>
            <a:off x="1188791" y="2044005"/>
            <a:ext cx="7106123" cy="1200329"/>
          </a:xfrm>
          <a:prstGeom prst="rect">
            <a:avLst/>
          </a:prstGeom>
        </p:spPr>
        <p:txBody>
          <a:bodyPr wrap="square">
            <a:spAutoFit/>
          </a:bodyPr>
          <a:lstStyle/>
          <a:p>
            <a:r>
              <a:rPr lang="zh-CN" altLang="en-US" sz="2400" dirty="0">
                <a:latin typeface="PMingLiU" panose="02020500000000000000" pitchFamily="18" charset="-120"/>
                <a:ea typeface="PMingLiU" panose="02020500000000000000" pitchFamily="18" charset="-120"/>
              </a:rPr>
              <a:t>詩篇 </a:t>
            </a:r>
            <a:r>
              <a:rPr lang="en-US" altLang="zh-CN" sz="2400" dirty="0">
                <a:latin typeface="PMingLiU" panose="02020500000000000000" pitchFamily="18" charset="-120"/>
                <a:ea typeface="PMingLiU" panose="02020500000000000000" pitchFamily="18" charset="-120"/>
              </a:rPr>
              <a:t>71:22  </a:t>
            </a:r>
          </a:p>
          <a:p>
            <a:r>
              <a:rPr lang="zh-TW" altLang="en-US" sz="2400" dirty="0">
                <a:latin typeface="+mn-ea"/>
              </a:rPr>
              <a:t>我的神啊，我要鼓瑟稱讚你，稱讚你的誠實！以色列的聖者啊，我要彈琴歌頌你！</a:t>
            </a:r>
            <a:endParaRPr lang="en-US" sz="2400" dirty="0">
              <a:latin typeface="+mn-ea"/>
            </a:endParaRPr>
          </a:p>
        </p:txBody>
      </p:sp>
      <p:pic>
        <p:nvPicPr>
          <p:cNvPr id="15" name="Picture 2" descr="https://encrypted-tbn3.gstatic.com/images?q=tbn:ANd9GcT5rBC-AX6TcH1HthlCgAXt15thhpxz602x7J3aFnDdPei0xqpn"/>
          <p:cNvPicPr>
            <a:picLocks noChangeAspect="1" noChangeArrowheads="1"/>
          </p:cNvPicPr>
          <p:nvPr/>
        </p:nvPicPr>
        <p:blipFill>
          <a:blip r:embed="rId3" cstate="print"/>
          <a:srcRect/>
          <a:stretch>
            <a:fillRect/>
          </a:stretch>
        </p:blipFill>
        <p:spPr bwMode="auto">
          <a:xfrm>
            <a:off x="8001000" y="457200"/>
            <a:ext cx="609600" cy="609601"/>
          </a:xfrm>
          <a:prstGeom prst="rect">
            <a:avLst/>
          </a:prstGeom>
          <a:noFill/>
        </p:spPr>
      </p:pic>
      <p:pic>
        <p:nvPicPr>
          <p:cNvPr id="17" name="Picture 3"/>
          <p:cNvPicPr>
            <a:picLocks noChangeAspect="1" noChangeArrowheads="1"/>
          </p:cNvPicPr>
          <p:nvPr/>
        </p:nvPicPr>
        <p:blipFill>
          <a:blip r:embed="rId4" cstate="print">
            <a:duotone>
              <a:schemeClr val="accent3">
                <a:shade val="45000"/>
                <a:satMod val="135000"/>
              </a:schemeClr>
              <a:prstClr val="white"/>
            </a:duotone>
            <a:extLst>
              <a:ext uri="{BEBA8EAE-BF5A-486C-A8C5-ECC9F3942E4B}">
                <a14:imgProps xmlns:a14="http://schemas.microsoft.com/office/drawing/2010/main" xmlns="">
                  <a14:imgLayer r:embed="rId5">
                    <a14:imgEffect>
                      <a14:colorTemperature colorTemp="8800"/>
                    </a14:imgEffect>
                  </a14:imgLayer>
                </a14:imgProps>
              </a:ext>
              <a:ext uri="{28A0092B-C50C-407E-A947-70E740481C1C}">
                <a14:useLocalDpi xmlns:a14="http://schemas.microsoft.com/office/drawing/2010/main" xmlns="" val="0"/>
              </a:ext>
            </a:extLst>
          </a:blip>
          <a:srcRect/>
          <a:stretch>
            <a:fillRect/>
          </a:stretch>
        </p:blipFill>
        <p:spPr bwMode="auto">
          <a:xfrm>
            <a:off x="1" y="3972176"/>
            <a:ext cx="1981200" cy="288582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4896136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7" name="Picture 13"/>
          <p:cNvPicPr>
            <a:picLocks noChangeAspect="1" noChangeArrowheads="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15240" y="3429000"/>
            <a:ext cx="4577892" cy="3429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AutoShape 2" descr="http://hqwallbase.com/images/big/Ppt-background-religious-powerpoint-templat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http://hqwallbase.com/images/big/Ppt-background-religious-powerpoint-template.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http://hqwallbase.com/images/big/Ppt-background-religious-powerpoint-template.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8" descr="http://hqwallbase.com/images/big/Ppt-background-religious-powerpoint-template.jpg"/>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6"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AutoShape 8"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AutoShape 10"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AutoShape 12"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1222375" y="922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Rectangle 7"/>
          <p:cNvSpPr/>
          <p:nvPr/>
        </p:nvSpPr>
        <p:spPr>
          <a:xfrm>
            <a:off x="614104" y="650300"/>
            <a:ext cx="1826141" cy="584775"/>
          </a:xfrm>
          <a:prstGeom prst="rect">
            <a:avLst/>
          </a:prstGeom>
        </p:spPr>
        <p:txBody>
          <a:bodyPr wrap="none">
            <a:spAutoFit/>
          </a:bodyPr>
          <a:lstStyle/>
          <a:p>
            <a:r>
              <a:rPr lang="zh-CN" altLang="en-US" sz="3200" dirty="0">
                <a:solidFill>
                  <a:srgbClr val="0070C0"/>
                </a:solidFill>
              </a:rPr>
              <a:t>擊筑而歌</a:t>
            </a:r>
            <a:endParaRPr lang="en-US" altLang="zh-CN" sz="3200" dirty="0">
              <a:solidFill>
                <a:srgbClr val="0070C0"/>
              </a:solidFill>
            </a:endParaRPr>
          </a:p>
        </p:txBody>
      </p:sp>
      <p:pic>
        <p:nvPicPr>
          <p:cNvPr id="2050" name="Picture 2" descr="http://www.iart.com.cn/UpFiles/news/%E8%B0%A2%E7%8E%89%E7%8E%BA%E3%80%8A%E6%98%93%E6%B0%B4%E6%82%B2%E6%AD%8C%E3%80%8B.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967755" y="1197904"/>
            <a:ext cx="6931025" cy="3146687"/>
          </a:xfrm>
          <a:prstGeom prst="rect">
            <a:avLst/>
          </a:prstGeom>
          <a:noFill/>
          <a:extLst>
            <a:ext uri="{909E8E84-426E-40DD-AFC4-6F175D3DCCD1}">
              <a14:hiddenFill xmlns:a14="http://schemas.microsoft.com/office/drawing/2010/main" xmlns="">
                <a:solidFill>
                  <a:srgbClr val="FFFFFF"/>
                </a:solidFill>
              </a14:hiddenFill>
            </a:ext>
          </a:extLst>
        </p:spPr>
      </p:pic>
      <p:sp>
        <p:nvSpPr>
          <p:cNvPr id="15" name="Horizontal Scroll 14"/>
          <p:cNvSpPr/>
          <p:nvPr/>
        </p:nvSpPr>
        <p:spPr>
          <a:xfrm>
            <a:off x="775667" y="4432995"/>
            <a:ext cx="7315200" cy="2057400"/>
          </a:xfrm>
          <a:prstGeom prst="horizontalScroll">
            <a:avLst/>
          </a:prstGeom>
          <a:noFill/>
          <a:ln>
            <a:solidFill>
              <a:srgbClr val="845016"/>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800" dirty="0"/>
          </a:p>
        </p:txBody>
      </p:sp>
      <p:sp>
        <p:nvSpPr>
          <p:cNvPr id="16" name="TextBox 15"/>
          <p:cNvSpPr txBox="1"/>
          <p:nvPr/>
        </p:nvSpPr>
        <p:spPr>
          <a:xfrm>
            <a:off x="1374775" y="4769197"/>
            <a:ext cx="6553200" cy="1384995"/>
          </a:xfrm>
          <a:prstGeom prst="rect">
            <a:avLst/>
          </a:prstGeom>
          <a:noFill/>
        </p:spPr>
        <p:txBody>
          <a:bodyPr wrap="square" rtlCol="0">
            <a:spAutoFit/>
          </a:bodyPr>
          <a:lstStyle/>
          <a:p>
            <a:r>
              <a:rPr lang="zh-CN" altLang="en-US" sz="2800" dirty="0" smtClean="0">
                <a:latin typeface="華康宗楷體 Std W7"/>
              </a:rPr>
              <a:t>风萧萧兮 易水寒，壮士一去兮 不复还。 </a:t>
            </a:r>
            <a:br>
              <a:rPr lang="zh-CN" altLang="en-US" sz="2800" dirty="0" smtClean="0">
                <a:latin typeface="華康宗楷體 Std W7"/>
              </a:rPr>
            </a:br>
            <a:r>
              <a:rPr lang="zh-CN" altLang="en-US" sz="2800" dirty="0" smtClean="0">
                <a:latin typeface="華康宗楷體 Std W7"/>
              </a:rPr>
              <a:t>探虎穴兮 入蛟宫，仰天呼气兮 成白虹。</a:t>
            </a:r>
            <a:endParaRPr lang="en-US" altLang="zh-CN" sz="2800" dirty="0" smtClean="0">
              <a:latin typeface="華康宗楷體 Std W7"/>
            </a:endParaRPr>
          </a:p>
          <a:p>
            <a:r>
              <a:rPr lang="en-US" sz="2800" dirty="0">
                <a:latin typeface="華康宗楷體 Std W7"/>
              </a:rPr>
              <a:t> </a:t>
            </a:r>
            <a:r>
              <a:rPr lang="en-US" sz="2800" dirty="0" smtClean="0">
                <a:latin typeface="華康宗楷體 Std W7"/>
              </a:rPr>
              <a:t>               </a:t>
            </a:r>
            <a:r>
              <a:rPr lang="en-US" altLang="zh-CN" sz="2800" dirty="0" smtClean="0">
                <a:latin typeface="華康宗楷體 Std W7"/>
              </a:rPr>
              <a:t>—— </a:t>
            </a:r>
            <a:r>
              <a:rPr lang="zh-CN" altLang="en-US" sz="2800" dirty="0" smtClean="0">
                <a:latin typeface="華康宗楷體 Std W7"/>
              </a:rPr>
              <a:t>荊軻 </a:t>
            </a:r>
            <a:r>
              <a:rPr lang="en-US" altLang="zh-CN" sz="2800" dirty="0" smtClean="0">
                <a:latin typeface="華康宗楷體 Std W7"/>
              </a:rPr>
              <a:t>《</a:t>
            </a:r>
            <a:r>
              <a:rPr lang="zh-CN" altLang="en-US" sz="2800" dirty="0" smtClean="0">
                <a:latin typeface="華康宗楷體 Std W7"/>
              </a:rPr>
              <a:t>易水歌</a:t>
            </a:r>
            <a:r>
              <a:rPr lang="en-US" altLang="zh-CN" sz="2800" dirty="0" smtClean="0">
                <a:latin typeface="華康宗楷體 Std W7"/>
              </a:rPr>
              <a:t>》</a:t>
            </a:r>
            <a:endParaRPr lang="en-US" sz="2800" dirty="0">
              <a:latin typeface="華康宗楷體 Std W7"/>
            </a:endParaRPr>
          </a:p>
        </p:txBody>
      </p:sp>
    </p:spTree>
    <p:extLst>
      <p:ext uri="{BB962C8B-B14F-4D97-AF65-F5344CB8AC3E}">
        <p14:creationId xmlns:p14="http://schemas.microsoft.com/office/powerpoint/2010/main" xmlns="" val="4121176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7" name="Picture 13"/>
          <p:cNvPicPr>
            <a:picLocks noChangeAspect="1" noChangeArrowheads="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15240" y="3429000"/>
            <a:ext cx="4577892" cy="3429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AutoShape 2" descr="http://hqwallbase.com/images/big/Ppt-background-religious-powerpoint-templat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http://hqwallbase.com/images/big/Ppt-background-religious-powerpoint-template.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http://hqwallbase.com/images/big/Ppt-background-religious-powerpoint-template.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8" descr="http://hqwallbase.com/images/big/Ppt-background-religious-powerpoint-template.jpg"/>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6"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AutoShape 8"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AutoShape 10"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AutoShape 12"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1222375" y="922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TextBox 14"/>
          <p:cNvSpPr txBox="1"/>
          <p:nvPr/>
        </p:nvSpPr>
        <p:spPr>
          <a:xfrm>
            <a:off x="1447800" y="1600200"/>
            <a:ext cx="6096000" cy="584775"/>
          </a:xfrm>
          <a:prstGeom prst="rect">
            <a:avLst/>
          </a:prstGeom>
          <a:noFill/>
        </p:spPr>
        <p:txBody>
          <a:bodyPr wrap="square" rtlCol="0">
            <a:spAutoFit/>
          </a:bodyPr>
          <a:lstStyle/>
          <a:p>
            <a:pPr>
              <a:defRPr/>
            </a:pPr>
            <a:r>
              <a:rPr lang="zh-CN" altLang="en-US" sz="3200" b="1" dirty="0" smtClean="0">
                <a:solidFill>
                  <a:schemeClr val="bg1">
                    <a:lumMod val="50000"/>
                  </a:schemeClr>
                </a:solidFill>
              </a:rPr>
              <a:t>一、詩歌是強烈感情的自然流露。</a:t>
            </a:r>
            <a:endParaRPr lang="en-US" altLang="zh-CN" sz="3200" b="1" dirty="0">
              <a:solidFill>
                <a:schemeClr val="bg1">
                  <a:lumMod val="50000"/>
                </a:schemeClr>
              </a:solidFill>
            </a:endParaRPr>
          </a:p>
        </p:txBody>
      </p:sp>
      <p:sp>
        <p:nvSpPr>
          <p:cNvPr id="16" name="TextBox 15"/>
          <p:cNvSpPr txBox="1"/>
          <p:nvPr/>
        </p:nvSpPr>
        <p:spPr>
          <a:xfrm>
            <a:off x="1447800" y="2539425"/>
            <a:ext cx="6934200" cy="584775"/>
          </a:xfrm>
          <a:prstGeom prst="rect">
            <a:avLst/>
          </a:prstGeom>
          <a:noFill/>
        </p:spPr>
        <p:txBody>
          <a:bodyPr wrap="square" rtlCol="0">
            <a:spAutoFit/>
          </a:bodyPr>
          <a:lstStyle/>
          <a:p>
            <a:pPr>
              <a:defRPr/>
            </a:pPr>
            <a:r>
              <a:rPr lang="zh-CN" altLang="en-US" sz="3200" b="1" dirty="0" smtClean="0">
                <a:solidFill>
                  <a:schemeClr val="accent5">
                    <a:lumMod val="50000"/>
                  </a:schemeClr>
                </a:solidFill>
              </a:rPr>
              <a:t>二、詩歌是作者思想和經歷的體現。</a:t>
            </a:r>
            <a:endParaRPr lang="en-US" altLang="zh-CN" sz="3200" b="1" dirty="0">
              <a:solidFill>
                <a:schemeClr val="accent5">
                  <a:lumMod val="50000"/>
                </a:schemeClr>
              </a:solidFill>
            </a:endParaRPr>
          </a:p>
        </p:txBody>
      </p:sp>
    </p:spTree>
    <p:extLst>
      <p:ext uri="{BB962C8B-B14F-4D97-AF65-F5344CB8AC3E}">
        <p14:creationId xmlns:p14="http://schemas.microsoft.com/office/powerpoint/2010/main" xmlns="" val="26914000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3"/>
          <p:cNvPicPr>
            <a:picLocks noChangeAspect="1" noChangeArrowheads="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15240" y="3429000"/>
            <a:ext cx="4577892" cy="3429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AutoShape 2" descr="http://hqwallbase.com/images/big/Ppt-background-religious-powerpoint-templat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http://hqwallbase.com/images/big/Ppt-background-religious-powerpoint-template.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http://hqwallbase.com/images/big/Ppt-background-religious-powerpoint-template.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8" descr="http://hqwallbase.com/images/big/Ppt-background-religious-powerpoint-template.jpg"/>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6"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AutoShape 8"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AutoShape 10"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AutoShape 12"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1222375" y="922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Rectangle 14"/>
          <p:cNvSpPr/>
          <p:nvPr/>
        </p:nvSpPr>
        <p:spPr>
          <a:xfrm>
            <a:off x="2438400" y="1143000"/>
            <a:ext cx="6248400" cy="4185761"/>
          </a:xfrm>
          <a:prstGeom prst="rect">
            <a:avLst/>
          </a:prstGeom>
        </p:spPr>
        <p:txBody>
          <a:bodyPr wrap="square">
            <a:spAutoFit/>
          </a:bodyPr>
          <a:lstStyle/>
          <a:p>
            <a:r>
              <a:rPr lang="zh-CN" altLang="en-US" sz="2400" dirty="0" smtClean="0">
                <a:latin typeface="PMingLiU" panose="02020500000000000000" pitchFamily="18" charset="-120"/>
                <a:ea typeface="PMingLiU" panose="02020500000000000000" pitchFamily="18" charset="-120"/>
              </a:rPr>
              <a:t>诗篇 </a:t>
            </a:r>
            <a:r>
              <a:rPr lang="en-US" altLang="zh-CN" sz="2400" dirty="0" smtClean="0">
                <a:latin typeface="PMingLiU" panose="02020500000000000000" pitchFamily="18" charset="-120"/>
                <a:ea typeface="PMingLiU" panose="02020500000000000000" pitchFamily="18" charset="-120"/>
              </a:rPr>
              <a:t>131</a:t>
            </a:r>
          </a:p>
          <a:p>
            <a:r>
              <a:rPr lang="en-US" altLang="zh-CN" sz="2400" b="1" dirty="0" smtClean="0">
                <a:latin typeface="+mn-ea"/>
              </a:rPr>
              <a:t/>
            </a:r>
            <a:br>
              <a:rPr lang="en-US" altLang="zh-CN" sz="2400" b="1" dirty="0" smtClean="0">
                <a:latin typeface="+mn-ea"/>
              </a:rPr>
            </a:br>
            <a:r>
              <a:rPr lang="en-US" altLang="zh-CN" sz="2400" dirty="0" smtClean="0">
                <a:latin typeface="+mn-ea"/>
              </a:rPr>
              <a:t>1</a:t>
            </a:r>
            <a:r>
              <a:rPr lang="zh-TW" altLang="en-US" sz="2400" dirty="0" smtClean="0">
                <a:latin typeface="+mn-ea"/>
              </a:rPr>
              <a:t>（大衛上行之詩。）耶和華啊，我的心不狂傲，我的眼不高大；重大和測不透的事，我也不敢行。 </a:t>
            </a:r>
          </a:p>
          <a:p>
            <a:r>
              <a:rPr lang="en-US" altLang="zh-CN" sz="2400" dirty="0" smtClean="0">
                <a:latin typeface="+mn-ea"/>
              </a:rPr>
              <a:t>2 </a:t>
            </a:r>
            <a:r>
              <a:rPr lang="zh-TW" altLang="en-US" sz="2400" dirty="0" smtClean="0">
                <a:latin typeface="+mn-ea"/>
              </a:rPr>
              <a:t>我的心平穩安靜，好像</a:t>
            </a:r>
            <a:r>
              <a:rPr lang="zh-TW" altLang="en-US" sz="2400" dirty="0" smtClean="0">
                <a:solidFill>
                  <a:srgbClr val="FF0000"/>
                </a:solidFill>
                <a:latin typeface="+mn-ea"/>
              </a:rPr>
              <a:t>斷過奶</a:t>
            </a:r>
            <a:r>
              <a:rPr lang="zh-TW" altLang="en-US" sz="2400" dirty="0" smtClean="0">
                <a:latin typeface="+mn-ea"/>
              </a:rPr>
              <a:t>的孩子在他母親的懷中；我的心在我裡面真像斷過奶的孩子。 </a:t>
            </a:r>
          </a:p>
          <a:p>
            <a:r>
              <a:rPr lang="en-US" altLang="zh-CN" sz="2400" dirty="0" smtClean="0">
                <a:latin typeface="+mn-ea"/>
              </a:rPr>
              <a:t>3 </a:t>
            </a:r>
            <a:r>
              <a:rPr lang="zh-TW" altLang="en-US" sz="2400" dirty="0" smtClean="0">
                <a:latin typeface="+mn-ea"/>
              </a:rPr>
              <a:t>以色列啊，你當仰望耶和華，從今時直到永遠！ </a:t>
            </a:r>
            <a:r>
              <a:rPr lang="zh-CN" altLang="en-US" sz="2400" dirty="0" smtClean="0">
                <a:latin typeface="+mn-ea"/>
              </a:rPr>
              <a:t/>
            </a:r>
            <a:br>
              <a:rPr lang="zh-CN" altLang="en-US" sz="2400" dirty="0" smtClean="0">
                <a:latin typeface="+mn-ea"/>
              </a:rPr>
            </a:br>
            <a:endParaRPr lang="en-US" sz="2400" dirty="0">
              <a:latin typeface="+mn-ea"/>
            </a:endParaRPr>
          </a:p>
        </p:txBody>
      </p:sp>
      <p:pic>
        <p:nvPicPr>
          <p:cNvPr id="16" name="Picture 2" descr="https://encrypted-tbn3.gstatic.com/images?q=tbn:ANd9GcT5rBC-AX6TcH1HthlCgAXt15thhpxz602x7J3aFnDdPei0xqpn"/>
          <p:cNvPicPr>
            <a:picLocks noChangeAspect="1" noChangeArrowheads="1"/>
          </p:cNvPicPr>
          <p:nvPr/>
        </p:nvPicPr>
        <p:blipFill>
          <a:blip r:embed="rId4" cstate="print"/>
          <a:srcRect/>
          <a:stretch>
            <a:fillRect/>
          </a:stretch>
        </p:blipFill>
        <p:spPr bwMode="auto">
          <a:xfrm>
            <a:off x="304800" y="381000"/>
            <a:ext cx="609600" cy="609601"/>
          </a:xfrm>
          <a:prstGeom prst="rect">
            <a:avLst/>
          </a:prstGeom>
          <a:noFill/>
        </p:spPr>
      </p:pic>
    </p:spTree>
    <p:extLst>
      <p:ext uri="{BB962C8B-B14F-4D97-AF65-F5344CB8AC3E}">
        <p14:creationId xmlns:p14="http://schemas.microsoft.com/office/powerpoint/2010/main" xmlns="" val="39562340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7" name="Picture 13"/>
          <p:cNvPicPr>
            <a:picLocks noChangeAspect="1" noChangeArrowheads="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15240" y="3429000"/>
            <a:ext cx="4577892" cy="3429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AutoShape 2" descr="http://hqwallbase.com/images/big/Ppt-background-religious-powerpoint-templat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http://hqwallbase.com/images/big/Ppt-background-religious-powerpoint-template.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http://hqwallbase.com/images/big/Ppt-background-religious-powerpoint-template.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8" descr="http://hqwallbase.com/images/big/Ppt-background-religious-powerpoint-template.jpg"/>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6"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AutoShape 8"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AutoShape 10"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AutoShape 12"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1222375" y="922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TextBox 14"/>
          <p:cNvSpPr txBox="1"/>
          <p:nvPr/>
        </p:nvSpPr>
        <p:spPr>
          <a:xfrm>
            <a:off x="1447800" y="1600200"/>
            <a:ext cx="6096000" cy="584775"/>
          </a:xfrm>
          <a:prstGeom prst="rect">
            <a:avLst/>
          </a:prstGeom>
          <a:noFill/>
        </p:spPr>
        <p:txBody>
          <a:bodyPr wrap="square" rtlCol="0">
            <a:spAutoFit/>
          </a:bodyPr>
          <a:lstStyle/>
          <a:p>
            <a:pPr>
              <a:defRPr/>
            </a:pPr>
            <a:r>
              <a:rPr lang="zh-CN" altLang="en-US" sz="3200" b="1" dirty="0" smtClean="0">
                <a:solidFill>
                  <a:schemeClr val="bg1">
                    <a:lumMod val="50000"/>
                  </a:schemeClr>
                </a:solidFill>
              </a:rPr>
              <a:t>一、詩歌是強烈感情的自然流露。</a:t>
            </a:r>
            <a:endParaRPr lang="en-US" altLang="zh-CN" sz="3200" b="1" dirty="0">
              <a:solidFill>
                <a:schemeClr val="bg1">
                  <a:lumMod val="50000"/>
                </a:schemeClr>
              </a:solidFill>
            </a:endParaRPr>
          </a:p>
        </p:txBody>
      </p:sp>
      <p:sp>
        <p:nvSpPr>
          <p:cNvPr id="16" name="TextBox 15"/>
          <p:cNvSpPr txBox="1"/>
          <p:nvPr/>
        </p:nvSpPr>
        <p:spPr>
          <a:xfrm>
            <a:off x="1447800" y="2539425"/>
            <a:ext cx="6934200" cy="584775"/>
          </a:xfrm>
          <a:prstGeom prst="rect">
            <a:avLst/>
          </a:prstGeom>
          <a:noFill/>
        </p:spPr>
        <p:txBody>
          <a:bodyPr wrap="square" rtlCol="0">
            <a:spAutoFit/>
          </a:bodyPr>
          <a:lstStyle/>
          <a:p>
            <a:pPr>
              <a:defRPr/>
            </a:pPr>
            <a:r>
              <a:rPr lang="zh-CN" altLang="en-US" sz="3200" b="1" dirty="0" smtClean="0">
                <a:solidFill>
                  <a:schemeClr val="bg1">
                    <a:lumMod val="50000"/>
                  </a:schemeClr>
                </a:solidFill>
              </a:rPr>
              <a:t>二、詩歌是作者思想和經歷的體現。</a:t>
            </a:r>
            <a:endParaRPr lang="en-US" altLang="zh-CN" sz="3200" b="1" dirty="0">
              <a:solidFill>
                <a:schemeClr val="bg1">
                  <a:lumMod val="50000"/>
                </a:schemeClr>
              </a:solidFill>
            </a:endParaRPr>
          </a:p>
        </p:txBody>
      </p:sp>
      <p:sp>
        <p:nvSpPr>
          <p:cNvPr id="17" name="TextBox 16"/>
          <p:cNvSpPr txBox="1"/>
          <p:nvPr/>
        </p:nvSpPr>
        <p:spPr>
          <a:xfrm>
            <a:off x="1447800" y="3530025"/>
            <a:ext cx="6934200" cy="584775"/>
          </a:xfrm>
          <a:prstGeom prst="rect">
            <a:avLst/>
          </a:prstGeom>
          <a:noFill/>
        </p:spPr>
        <p:txBody>
          <a:bodyPr wrap="square" rtlCol="0">
            <a:spAutoFit/>
          </a:bodyPr>
          <a:lstStyle/>
          <a:p>
            <a:pPr>
              <a:defRPr/>
            </a:pPr>
            <a:r>
              <a:rPr lang="zh-CN" altLang="en-US" sz="3200" b="1" dirty="0" smtClean="0">
                <a:solidFill>
                  <a:schemeClr val="accent5">
                    <a:lumMod val="50000"/>
                  </a:schemeClr>
                </a:solidFill>
              </a:rPr>
              <a:t>三、詩歌的語言生動凝練。</a:t>
            </a:r>
            <a:endParaRPr lang="en-US" altLang="zh-CN" sz="3200" b="1" dirty="0">
              <a:solidFill>
                <a:schemeClr val="accent5">
                  <a:lumMod val="50000"/>
                </a:schemeClr>
              </a:solidFill>
            </a:endParaRPr>
          </a:p>
        </p:txBody>
      </p:sp>
    </p:spTree>
    <p:extLst>
      <p:ext uri="{BB962C8B-B14F-4D97-AF65-F5344CB8AC3E}">
        <p14:creationId xmlns:p14="http://schemas.microsoft.com/office/powerpoint/2010/main" xmlns="" val="26914000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7" name="Picture 13"/>
          <p:cNvPicPr>
            <a:picLocks noChangeAspect="1" noChangeArrowheads="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15240" y="3429000"/>
            <a:ext cx="4577892" cy="3429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AutoShape 2" descr="http://hqwallbase.com/images/big/Ppt-background-religious-powerpoint-templat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http://hqwallbase.com/images/big/Ppt-background-religious-powerpoint-template.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http://hqwallbase.com/images/big/Ppt-background-religious-powerpoint-template.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8" descr="http://hqwallbase.com/images/big/Ppt-background-religious-powerpoint-template.jpg"/>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6"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AutoShape 8"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AutoShape 10"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AutoShape 12"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1222375" y="922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Horizontal Scroll 14"/>
          <p:cNvSpPr/>
          <p:nvPr/>
        </p:nvSpPr>
        <p:spPr>
          <a:xfrm>
            <a:off x="1295400" y="1524000"/>
            <a:ext cx="6324600" cy="3228181"/>
          </a:xfrm>
          <a:prstGeom prst="horizontalScroll">
            <a:avLst/>
          </a:prstGeom>
          <a:noFill/>
          <a:ln>
            <a:solidFill>
              <a:srgbClr val="845016"/>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800" dirty="0"/>
          </a:p>
        </p:txBody>
      </p:sp>
      <p:sp>
        <p:nvSpPr>
          <p:cNvPr id="19" name="TextBox 18"/>
          <p:cNvSpPr txBox="1"/>
          <p:nvPr/>
        </p:nvSpPr>
        <p:spPr>
          <a:xfrm>
            <a:off x="2895600" y="2286000"/>
            <a:ext cx="4114800" cy="1815882"/>
          </a:xfrm>
          <a:prstGeom prst="rect">
            <a:avLst/>
          </a:prstGeom>
          <a:noFill/>
        </p:spPr>
        <p:txBody>
          <a:bodyPr wrap="square" rtlCol="0">
            <a:spAutoFit/>
          </a:bodyPr>
          <a:lstStyle/>
          <a:p>
            <a:r>
              <a:rPr lang="zh-CN" altLang="en-US" sz="2800" dirty="0" smtClean="0"/>
              <a:t>断竹，续竹；</a:t>
            </a:r>
          </a:p>
          <a:p>
            <a:r>
              <a:rPr lang="zh-CN" altLang="en-US" sz="2800" dirty="0" smtClean="0"/>
              <a:t>飞土，逐宍 。</a:t>
            </a:r>
            <a:endParaRPr lang="en-US" altLang="zh-CN" sz="2800" dirty="0" smtClean="0"/>
          </a:p>
          <a:p>
            <a:endParaRPr lang="en-US" altLang="zh-CN" sz="2800" dirty="0" smtClean="0"/>
          </a:p>
          <a:p>
            <a:r>
              <a:rPr lang="en-US" altLang="zh-CN" sz="2800" dirty="0" smtClean="0"/>
              <a:t>               — 《</a:t>
            </a:r>
            <a:r>
              <a:rPr lang="zh-CN" altLang="en-US" sz="2800" dirty="0" smtClean="0"/>
              <a:t>弹歌</a:t>
            </a:r>
            <a:r>
              <a:rPr lang="en-US" altLang="zh-CN" sz="2800" dirty="0" smtClean="0"/>
              <a:t>》</a:t>
            </a:r>
            <a:endParaRPr lang="en-US" sz="2800" dirty="0"/>
          </a:p>
        </p:txBody>
      </p:sp>
    </p:spTree>
    <p:extLst>
      <p:ext uri="{BB962C8B-B14F-4D97-AF65-F5344CB8AC3E}">
        <p14:creationId xmlns:p14="http://schemas.microsoft.com/office/powerpoint/2010/main" xmlns="" val="41768184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7" name="Picture 13"/>
          <p:cNvPicPr>
            <a:picLocks noChangeAspect="1" noChangeArrowheads="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15240" y="3429000"/>
            <a:ext cx="4577892" cy="3429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AutoShape 2" descr="http://hqwallbase.com/images/big/Ppt-background-religious-powerpoint-templat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http://hqwallbase.com/images/big/Ppt-background-religious-powerpoint-template.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http://hqwallbase.com/images/big/Ppt-background-religious-powerpoint-template.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8" descr="http://hqwallbase.com/images/big/Ppt-background-religious-powerpoint-template.jpg"/>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6"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AutoShape 8"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AutoShape 10"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AutoShape 12"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1222375" y="922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Horizontal Scroll 14"/>
          <p:cNvSpPr/>
          <p:nvPr/>
        </p:nvSpPr>
        <p:spPr>
          <a:xfrm>
            <a:off x="1295400" y="1524000"/>
            <a:ext cx="6324600" cy="3228181"/>
          </a:xfrm>
          <a:prstGeom prst="horizontalScroll">
            <a:avLst/>
          </a:prstGeom>
          <a:noFill/>
          <a:ln>
            <a:solidFill>
              <a:srgbClr val="845016"/>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800" dirty="0"/>
          </a:p>
        </p:txBody>
      </p:sp>
      <p:sp>
        <p:nvSpPr>
          <p:cNvPr id="19" name="TextBox 18"/>
          <p:cNvSpPr txBox="1"/>
          <p:nvPr/>
        </p:nvSpPr>
        <p:spPr>
          <a:xfrm>
            <a:off x="2104592" y="2096631"/>
            <a:ext cx="5134407" cy="2246769"/>
          </a:xfrm>
          <a:prstGeom prst="rect">
            <a:avLst/>
          </a:prstGeom>
          <a:noFill/>
        </p:spPr>
        <p:txBody>
          <a:bodyPr wrap="square" rtlCol="0">
            <a:spAutoFit/>
          </a:bodyPr>
          <a:lstStyle/>
          <a:p>
            <a:r>
              <a:rPr lang="zh-TW" altLang="en-US" sz="2800" dirty="0"/>
              <a:t>萬里赴戎</a:t>
            </a:r>
            <a:r>
              <a:rPr lang="zh-TW" altLang="en-US" sz="2800" dirty="0" smtClean="0"/>
              <a:t>機</a:t>
            </a:r>
            <a:r>
              <a:rPr lang="zh-CN" altLang="en-US" sz="2800" dirty="0" smtClean="0"/>
              <a:t>，</a:t>
            </a:r>
            <a:r>
              <a:rPr lang="zh-TW" altLang="en-US" sz="2800" dirty="0" smtClean="0"/>
              <a:t> </a:t>
            </a:r>
            <a:r>
              <a:rPr lang="zh-TW" altLang="en-US" sz="2800" dirty="0"/>
              <a:t>關山渡若</a:t>
            </a:r>
            <a:r>
              <a:rPr lang="zh-TW" altLang="en-US" sz="2800" dirty="0" smtClean="0"/>
              <a:t>飛</a:t>
            </a:r>
            <a:r>
              <a:rPr lang="zh-CN" altLang="en-US" sz="2800" dirty="0" smtClean="0"/>
              <a:t>。</a:t>
            </a:r>
            <a:r>
              <a:rPr lang="zh-TW" altLang="en-US" sz="2800" dirty="0"/>
              <a:t> </a:t>
            </a:r>
            <a:br>
              <a:rPr lang="zh-TW" altLang="en-US" sz="2800" dirty="0"/>
            </a:br>
            <a:r>
              <a:rPr lang="zh-TW" altLang="en-US" sz="2800" dirty="0"/>
              <a:t>朔氣傳金</a:t>
            </a:r>
            <a:r>
              <a:rPr lang="zh-TW" altLang="en-US" sz="2800" dirty="0" smtClean="0"/>
              <a:t>柝</a:t>
            </a:r>
            <a:r>
              <a:rPr lang="zh-CN" altLang="en-US" sz="2800" dirty="0" smtClean="0"/>
              <a:t>，</a:t>
            </a:r>
            <a:r>
              <a:rPr lang="zh-TW" altLang="en-US" sz="2800" dirty="0" smtClean="0"/>
              <a:t> 寒</a:t>
            </a:r>
            <a:r>
              <a:rPr lang="zh-TW" altLang="en-US" sz="2800" dirty="0"/>
              <a:t>光照鐵</a:t>
            </a:r>
            <a:r>
              <a:rPr lang="zh-TW" altLang="en-US" sz="2800" dirty="0" smtClean="0"/>
              <a:t>衣</a:t>
            </a:r>
            <a:r>
              <a:rPr lang="zh-CN" altLang="en-US" sz="2800" dirty="0" smtClean="0"/>
              <a:t>。</a:t>
            </a:r>
            <a:r>
              <a:rPr lang="zh-TW" altLang="en-US" sz="2800" dirty="0"/>
              <a:t> </a:t>
            </a:r>
            <a:br>
              <a:rPr lang="zh-TW" altLang="en-US" sz="2800" dirty="0"/>
            </a:br>
            <a:r>
              <a:rPr lang="zh-TW" altLang="en-US" sz="2800" dirty="0"/>
              <a:t>將軍百戰</a:t>
            </a:r>
            <a:r>
              <a:rPr lang="zh-TW" altLang="en-US" sz="2800" dirty="0" smtClean="0"/>
              <a:t>死</a:t>
            </a:r>
            <a:r>
              <a:rPr lang="zh-CN" altLang="en-US" sz="2800" dirty="0" smtClean="0"/>
              <a:t>，</a:t>
            </a:r>
            <a:r>
              <a:rPr lang="zh-TW" altLang="en-US" sz="2800" dirty="0" smtClean="0"/>
              <a:t> </a:t>
            </a:r>
            <a:r>
              <a:rPr lang="zh-TW" altLang="en-US" sz="2800" dirty="0"/>
              <a:t>壯士十年</a:t>
            </a:r>
            <a:r>
              <a:rPr lang="zh-TW" altLang="en-US" sz="2800" dirty="0" smtClean="0"/>
              <a:t>歸</a:t>
            </a:r>
            <a:r>
              <a:rPr lang="zh-CN" altLang="en-US" sz="2800" dirty="0" smtClean="0"/>
              <a:t>。</a:t>
            </a:r>
            <a:endParaRPr lang="en-US" altLang="zh-CN" sz="2800" dirty="0" smtClean="0"/>
          </a:p>
          <a:p>
            <a:r>
              <a:rPr lang="en-US" altLang="zh-CN" sz="2800" dirty="0" smtClean="0"/>
              <a:t>              </a:t>
            </a:r>
          </a:p>
          <a:p>
            <a:r>
              <a:rPr lang="en-US" altLang="zh-CN" sz="2800" dirty="0" smtClean="0"/>
              <a:t>                 — 《</a:t>
            </a:r>
            <a:r>
              <a:rPr lang="zh-CN" altLang="en-US" sz="2800" dirty="0"/>
              <a:t>乐府诗集</a:t>
            </a:r>
            <a:r>
              <a:rPr lang="en-US" altLang="zh-CN" sz="2800" dirty="0"/>
              <a:t>·</a:t>
            </a:r>
            <a:r>
              <a:rPr lang="zh-CN" altLang="en-US" sz="2800" dirty="0" smtClean="0"/>
              <a:t>木</a:t>
            </a:r>
            <a:r>
              <a:rPr lang="zh-CN" altLang="en-US" sz="2800" dirty="0"/>
              <a:t>蘭詩</a:t>
            </a:r>
            <a:r>
              <a:rPr lang="en-US" altLang="zh-CN" sz="2800" dirty="0" smtClean="0"/>
              <a:t>》</a:t>
            </a:r>
            <a:endParaRPr lang="en-US" sz="2800" dirty="0"/>
          </a:p>
        </p:txBody>
      </p:sp>
    </p:spTree>
    <p:extLst>
      <p:ext uri="{BB962C8B-B14F-4D97-AF65-F5344CB8AC3E}">
        <p14:creationId xmlns:p14="http://schemas.microsoft.com/office/powerpoint/2010/main" xmlns="" val="41768849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3"/>
          <p:cNvPicPr>
            <a:picLocks noChangeAspect="1" noChangeArrowheads="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15240" y="3429000"/>
            <a:ext cx="4577892" cy="3429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AutoShape 2" descr="http://hqwallbase.com/images/big/Ppt-background-religious-powerpoint-templat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http://hqwallbase.com/images/big/Ppt-background-religious-powerpoint-template.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http://hqwallbase.com/images/big/Ppt-background-religious-powerpoint-template.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8" descr="http://hqwallbase.com/images/big/Ppt-background-religious-powerpoint-template.jpg"/>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6"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AutoShape 8"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AutoShape 10"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AutoShape 12"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1222375" y="922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Rectangle 14"/>
          <p:cNvSpPr/>
          <p:nvPr/>
        </p:nvSpPr>
        <p:spPr>
          <a:xfrm>
            <a:off x="1527175" y="1143000"/>
            <a:ext cx="7159625" cy="3539430"/>
          </a:xfrm>
          <a:prstGeom prst="rect">
            <a:avLst/>
          </a:prstGeom>
        </p:spPr>
        <p:txBody>
          <a:bodyPr wrap="square">
            <a:spAutoFit/>
          </a:bodyPr>
          <a:lstStyle/>
          <a:p>
            <a:r>
              <a:rPr lang="zh-CN" altLang="en-US" sz="2800" b="1" dirty="0" smtClean="0">
                <a:latin typeface="SimSun" pitchFamily="2" charset="-122"/>
                <a:ea typeface="SimSun" pitchFamily="2" charset="-122"/>
              </a:rPr>
              <a:t>诗篇 </a:t>
            </a:r>
            <a:r>
              <a:rPr lang="en-US" altLang="zh-CN" sz="2800" b="1" dirty="0" smtClean="0">
                <a:latin typeface="SimSun" pitchFamily="2" charset="-122"/>
                <a:ea typeface="SimSun" pitchFamily="2" charset="-122"/>
              </a:rPr>
              <a:t>69</a:t>
            </a:r>
            <a:r>
              <a:rPr lang="zh-CN" altLang="en-US" sz="2800" b="1" dirty="0" smtClean="0">
                <a:latin typeface="SimSun" pitchFamily="2" charset="-122"/>
                <a:ea typeface="SimSun" pitchFamily="2" charset="-122"/>
              </a:rPr>
              <a:t>篇</a:t>
            </a:r>
            <a:endParaRPr lang="en-US" altLang="zh-CN" sz="2800" b="1" dirty="0" smtClean="0">
              <a:latin typeface="SimSun" pitchFamily="2" charset="-122"/>
              <a:ea typeface="SimSun" pitchFamily="2" charset="-122"/>
            </a:endParaRPr>
          </a:p>
          <a:p>
            <a:r>
              <a:rPr lang="en-US" altLang="zh-CN" sz="2800" b="1" dirty="0" smtClean="0">
                <a:latin typeface="SimSun" pitchFamily="2" charset="-122"/>
                <a:ea typeface="SimSun" pitchFamily="2" charset="-122"/>
              </a:rPr>
              <a:t/>
            </a:r>
            <a:br>
              <a:rPr lang="en-US" altLang="zh-CN" sz="2800" b="1" dirty="0" smtClean="0">
                <a:latin typeface="SimSun" pitchFamily="2" charset="-122"/>
                <a:ea typeface="SimSun" pitchFamily="2" charset="-122"/>
              </a:rPr>
            </a:br>
            <a:r>
              <a:rPr lang="en-US" altLang="zh-CN" sz="2400" dirty="0" smtClean="0">
                <a:latin typeface="+mn-ea"/>
              </a:rPr>
              <a:t>1</a:t>
            </a:r>
            <a:r>
              <a:rPr lang="zh-TW" altLang="en-US" sz="2400" dirty="0"/>
              <a:t>  （大衛的詩，交與伶長。調用百合花。）神啊，求你救我！因為眾水要淹沒我。 </a:t>
            </a:r>
          </a:p>
          <a:p>
            <a:r>
              <a:rPr lang="en-US" altLang="zh-CN" sz="2400" dirty="0" smtClean="0"/>
              <a:t>2  </a:t>
            </a:r>
            <a:r>
              <a:rPr lang="zh-TW" altLang="en-US" sz="2400" dirty="0" smtClean="0"/>
              <a:t>我</a:t>
            </a:r>
            <a:r>
              <a:rPr lang="zh-TW" altLang="en-US" sz="2400" dirty="0"/>
              <a:t>陷在深淤泥中，沒有立腳之地；我到了深水中，大水漫過我身。 </a:t>
            </a:r>
          </a:p>
          <a:p>
            <a:pPr marL="457200" indent="-457200">
              <a:buAutoNum type="arabicPlain" startAt="3"/>
            </a:pPr>
            <a:r>
              <a:rPr lang="zh-TW" altLang="en-US" sz="2400" dirty="0" smtClean="0"/>
              <a:t>我</a:t>
            </a:r>
            <a:r>
              <a:rPr lang="zh-TW" altLang="en-US" sz="2400" dirty="0"/>
              <a:t>因呼求困乏，喉嚨發乾；我因等候神，眼睛失明。 </a:t>
            </a:r>
            <a:endParaRPr lang="en-US" altLang="zh-TW" sz="2400" dirty="0" smtClean="0"/>
          </a:p>
          <a:p>
            <a:r>
              <a:rPr lang="zh-CN" altLang="en-US" dirty="0" smtClean="0"/>
              <a:t>        。。。。。。</a:t>
            </a:r>
            <a:endParaRPr lang="en-US" sz="2400" dirty="0"/>
          </a:p>
        </p:txBody>
      </p:sp>
      <p:pic>
        <p:nvPicPr>
          <p:cNvPr id="16" name="Picture 2" descr="https://encrypted-tbn3.gstatic.com/images?q=tbn:ANd9GcT5rBC-AX6TcH1HthlCgAXt15thhpxz602x7J3aFnDdPei0xqpn"/>
          <p:cNvPicPr>
            <a:picLocks noChangeAspect="1" noChangeArrowheads="1"/>
          </p:cNvPicPr>
          <p:nvPr/>
        </p:nvPicPr>
        <p:blipFill>
          <a:blip r:embed="rId4" cstate="print"/>
          <a:srcRect/>
          <a:stretch>
            <a:fillRect/>
          </a:stretch>
        </p:blipFill>
        <p:spPr bwMode="auto">
          <a:xfrm>
            <a:off x="304800" y="381000"/>
            <a:ext cx="609600" cy="609601"/>
          </a:xfrm>
          <a:prstGeom prst="rect">
            <a:avLst/>
          </a:prstGeom>
          <a:noFill/>
        </p:spPr>
      </p:pic>
    </p:spTree>
    <p:extLst>
      <p:ext uri="{BB962C8B-B14F-4D97-AF65-F5344CB8AC3E}">
        <p14:creationId xmlns:p14="http://schemas.microsoft.com/office/powerpoint/2010/main" xmlns="" val="421779115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7" name="Picture 13"/>
          <p:cNvPicPr>
            <a:picLocks noChangeAspect="1" noChangeArrowheads="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15240" y="3429000"/>
            <a:ext cx="4577892" cy="3429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AutoShape 2" descr="http://hqwallbase.com/images/big/Ppt-background-religious-powerpoint-templat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http://hqwallbase.com/images/big/Ppt-background-religious-powerpoint-template.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http://hqwallbase.com/images/big/Ppt-background-religious-powerpoint-template.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8" descr="http://hqwallbase.com/images/big/Ppt-background-religious-powerpoint-template.jpg"/>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6"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AutoShape 8"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AutoShape 10"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AutoShape 12"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1222375" y="922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TextBox 14"/>
          <p:cNvSpPr txBox="1"/>
          <p:nvPr/>
        </p:nvSpPr>
        <p:spPr>
          <a:xfrm>
            <a:off x="1447800" y="1244025"/>
            <a:ext cx="6096000" cy="584775"/>
          </a:xfrm>
          <a:prstGeom prst="rect">
            <a:avLst/>
          </a:prstGeom>
          <a:noFill/>
        </p:spPr>
        <p:txBody>
          <a:bodyPr wrap="square" rtlCol="0">
            <a:spAutoFit/>
          </a:bodyPr>
          <a:lstStyle/>
          <a:p>
            <a:pPr>
              <a:defRPr/>
            </a:pPr>
            <a:r>
              <a:rPr lang="zh-CN" altLang="en-US" sz="3200" b="1" dirty="0" smtClean="0">
                <a:solidFill>
                  <a:schemeClr val="bg1">
                    <a:lumMod val="50000"/>
                  </a:schemeClr>
                </a:solidFill>
              </a:rPr>
              <a:t>一、詩歌是強烈感情的自然流露。</a:t>
            </a:r>
            <a:endParaRPr lang="en-US" altLang="zh-CN" sz="3200" b="1" dirty="0">
              <a:solidFill>
                <a:schemeClr val="bg1">
                  <a:lumMod val="50000"/>
                </a:schemeClr>
              </a:solidFill>
            </a:endParaRPr>
          </a:p>
        </p:txBody>
      </p:sp>
      <p:sp>
        <p:nvSpPr>
          <p:cNvPr id="16" name="TextBox 15"/>
          <p:cNvSpPr txBox="1"/>
          <p:nvPr/>
        </p:nvSpPr>
        <p:spPr>
          <a:xfrm>
            <a:off x="1447800" y="2183250"/>
            <a:ext cx="6934200" cy="584775"/>
          </a:xfrm>
          <a:prstGeom prst="rect">
            <a:avLst/>
          </a:prstGeom>
          <a:noFill/>
        </p:spPr>
        <p:txBody>
          <a:bodyPr wrap="square" rtlCol="0">
            <a:spAutoFit/>
          </a:bodyPr>
          <a:lstStyle/>
          <a:p>
            <a:pPr>
              <a:defRPr/>
            </a:pPr>
            <a:r>
              <a:rPr lang="zh-CN" altLang="en-US" sz="3200" b="1" dirty="0" smtClean="0">
                <a:solidFill>
                  <a:schemeClr val="bg1">
                    <a:lumMod val="50000"/>
                  </a:schemeClr>
                </a:solidFill>
              </a:rPr>
              <a:t>二、詩歌是作者思想和經歷的體現。</a:t>
            </a:r>
            <a:endParaRPr lang="en-US" altLang="zh-CN" sz="3200" b="1" dirty="0">
              <a:solidFill>
                <a:schemeClr val="bg1">
                  <a:lumMod val="50000"/>
                </a:schemeClr>
              </a:solidFill>
            </a:endParaRPr>
          </a:p>
        </p:txBody>
      </p:sp>
      <p:sp>
        <p:nvSpPr>
          <p:cNvPr id="17" name="TextBox 16"/>
          <p:cNvSpPr txBox="1"/>
          <p:nvPr/>
        </p:nvSpPr>
        <p:spPr>
          <a:xfrm>
            <a:off x="1447800" y="3173850"/>
            <a:ext cx="6934200" cy="584775"/>
          </a:xfrm>
          <a:prstGeom prst="rect">
            <a:avLst/>
          </a:prstGeom>
          <a:noFill/>
        </p:spPr>
        <p:txBody>
          <a:bodyPr wrap="square" rtlCol="0">
            <a:spAutoFit/>
          </a:bodyPr>
          <a:lstStyle/>
          <a:p>
            <a:pPr>
              <a:defRPr/>
            </a:pPr>
            <a:r>
              <a:rPr lang="zh-CN" altLang="en-US" sz="3200" b="1" dirty="0" smtClean="0">
                <a:solidFill>
                  <a:schemeClr val="bg1">
                    <a:lumMod val="50000"/>
                  </a:schemeClr>
                </a:solidFill>
              </a:rPr>
              <a:t>三、詩歌的語言生動凝練。</a:t>
            </a:r>
            <a:endParaRPr lang="en-US" altLang="zh-CN" sz="3200" b="1" dirty="0">
              <a:solidFill>
                <a:schemeClr val="bg1">
                  <a:lumMod val="50000"/>
                </a:schemeClr>
              </a:solidFill>
            </a:endParaRPr>
          </a:p>
        </p:txBody>
      </p:sp>
      <p:sp>
        <p:nvSpPr>
          <p:cNvPr id="18" name="TextBox 17"/>
          <p:cNvSpPr txBox="1"/>
          <p:nvPr/>
        </p:nvSpPr>
        <p:spPr>
          <a:xfrm>
            <a:off x="1447800" y="4139625"/>
            <a:ext cx="6934200" cy="584775"/>
          </a:xfrm>
          <a:prstGeom prst="rect">
            <a:avLst/>
          </a:prstGeom>
          <a:noFill/>
        </p:spPr>
        <p:txBody>
          <a:bodyPr wrap="square" rtlCol="0">
            <a:spAutoFit/>
          </a:bodyPr>
          <a:lstStyle/>
          <a:p>
            <a:pPr>
              <a:defRPr/>
            </a:pPr>
            <a:r>
              <a:rPr lang="zh-CN" altLang="en-US" sz="3200" b="1" dirty="0" smtClean="0">
                <a:solidFill>
                  <a:schemeClr val="accent5">
                    <a:lumMod val="50000"/>
                  </a:schemeClr>
                </a:solidFill>
              </a:rPr>
              <a:t>四、詩歌的和諧韻律和對仗。</a:t>
            </a:r>
            <a:endParaRPr lang="en-US" altLang="zh-CN" sz="3200" b="1" dirty="0">
              <a:solidFill>
                <a:schemeClr val="accent5">
                  <a:lumMod val="50000"/>
                </a:schemeClr>
              </a:solidFill>
            </a:endParaRPr>
          </a:p>
        </p:txBody>
      </p:sp>
    </p:spTree>
    <p:extLst>
      <p:ext uri="{BB962C8B-B14F-4D97-AF65-F5344CB8AC3E}">
        <p14:creationId xmlns:p14="http://schemas.microsoft.com/office/powerpoint/2010/main" xmlns="" val="4116860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7" name="Picture 13"/>
          <p:cNvPicPr>
            <a:picLocks noChangeAspect="1" noChangeArrowheads="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15240" y="3429000"/>
            <a:ext cx="4577892" cy="3429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AutoShape 2" descr="http://hqwallbase.com/images/big/Ppt-background-religious-powerpoint-templat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http://hqwallbase.com/images/big/Ppt-background-religious-powerpoint-template.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http://hqwallbase.com/images/big/Ppt-background-religious-powerpoint-template.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8" descr="http://hqwallbase.com/images/big/Ppt-background-religious-powerpoint-template.jpg"/>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6"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AutoShape 8"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AutoShape 10"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AutoShape 12"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1222375" y="922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TextBox 2"/>
          <p:cNvSpPr txBox="1"/>
          <p:nvPr/>
        </p:nvSpPr>
        <p:spPr>
          <a:xfrm>
            <a:off x="1752600" y="2227183"/>
            <a:ext cx="6858000" cy="1354217"/>
          </a:xfrm>
          <a:prstGeom prst="rect">
            <a:avLst/>
          </a:prstGeom>
          <a:noFill/>
        </p:spPr>
        <p:txBody>
          <a:bodyPr wrap="square" rtlCol="0">
            <a:spAutoFit/>
          </a:bodyPr>
          <a:lstStyle/>
          <a:p>
            <a:r>
              <a:rPr lang="zh-CN" altLang="en-US" sz="3200" dirty="0" smtClean="0"/>
              <a:t>大弦嘈嘈如急雨，小弦切切如私语。 </a:t>
            </a:r>
          </a:p>
          <a:p>
            <a:r>
              <a:rPr lang="zh-CN" altLang="en-US" sz="3200" dirty="0" smtClean="0"/>
              <a:t>嘈嘈切切错杂弹，大珠小珠落玉盘。 </a:t>
            </a:r>
          </a:p>
          <a:p>
            <a:endParaRPr lang="en-US" dirty="0"/>
          </a:p>
        </p:txBody>
      </p:sp>
      <p:sp>
        <p:nvSpPr>
          <p:cNvPr id="8" name="Rectangle 7"/>
          <p:cNvSpPr/>
          <p:nvPr/>
        </p:nvSpPr>
        <p:spPr>
          <a:xfrm>
            <a:off x="4724400" y="3657600"/>
            <a:ext cx="4025461" cy="584775"/>
          </a:xfrm>
          <a:prstGeom prst="rect">
            <a:avLst/>
          </a:prstGeom>
        </p:spPr>
        <p:txBody>
          <a:bodyPr wrap="none">
            <a:spAutoFit/>
          </a:bodyPr>
          <a:lstStyle/>
          <a:p>
            <a:r>
              <a:rPr lang="en-US" altLang="zh-CN" sz="3200" dirty="0" smtClean="0"/>
              <a:t>— </a:t>
            </a:r>
            <a:r>
              <a:rPr lang="zh-CN" altLang="en-US" sz="3200" dirty="0" smtClean="0"/>
              <a:t>白</a:t>
            </a:r>
            <a:r>
              <a:rPr lang="zh-CN" altLang="en-US" sz="3200" dirty="0"/>
              <a:t>居</a:t>
            </a:r>
            <a:r>
              <a:rPr lang="zh-CN" altLang="en-US" sz="3200" dirty="0" smtClean="0"/>
              <a:t>易</a:t>
            </a:r>
            <a:r>
              <a:rPr lang="en-US" altLang="zh-CN" sz="3200" dirty="0" smtClean="0"/>
              <a:t>《</a:t>
            </a:r>
            <a:r>
              <a:rPr lang="zh-CN" altLang="en-US" sz="3200" dirty="0"/>
              <a:t>琵琶行</a:t>
            </a:r>
            <a:r>
              <a:rPr lang="en-US" altLang="zh-CN" sz="3200" dirty="0"/>
              <a:t>》</a:t>
            </a:r>
          </a:p>
        </p:txBody>
      </p:sp>
      <p:sp>
        <p:nvSpPr>
          <p:cNvPr id="18" name="Horizontal Scroll 17"/>
          <p:cNvSpPr/>
          <p:nvPr/>
        </p:nvSpPr>
        <p:spPr>
          <a:xfrm>
            <a:off x="1219200" y="1371600"/>
            <a:ext cx="7315200" cy="3733800"/>
          </a:xfrm>
          <a:prstGeom prst="horizontalScroll">
            <a:avLst/>
          </a:prstGeom>
          <a:noFill/>
          <a:ln>
            <a:solidFill>
              <a:srgbClr val="845016"/>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800" dirty="0"/>
          </a:p>
        </p:txBody>
      </p:sp>
    </p:spTree>
    <p:extLst>
      <p:ext uri="{BB962C8B-B14F-4D97-AF65-F5344CB8AC3E}">
        <p14:creationId xmlns:p14="http://schemas.microsoft.com/office/powerpoint/2010/main" xmlns="" val="417688498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7" name="Picture 13"/>
          <p:cNvPicPr>
            <a:picLocks noChangeAspect="1" noChangeArrowheads="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15240" y="3429000"/>
            <a:ext cx="4577892" cy="3429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AutoShape 2" descr="http://hqwallbase.com/images/big/Ppt-background-religious-powerpoint-templat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http://hqwallbase.com/images/big/Ppt-background-religious-powerpoint-template.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http://hqwallbase.com/images/big/Ppt-background-religious-powerpoint-template.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8" descr="http://hqwallbase.com/images/big/Ppt-background-religious-powerpoint-template.jpg"/>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6"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AutoShape 8"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AutoShape 10"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AutoShape 12"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1222375" y="922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TextBox 14"/>
          <p:cNvSpPr txBox="1"/>
          <p:nvPr/>
        </p:nvSpPr>
        <p:spPr>
          <a:xfrm>
            <a:off x="1828800" y="1066800"/>
            <a:ext cx="6477000" cy="523220"/>
          </a:xfrm>
          <a:prstGeom prst="rect">
            <a:avLst/>
          </a:prstGeom>
          <a:noFill/>
        </p:spPr>
        <p:txBody>
          <a:bodyPr wrap="square" rtlCol="0">
            <a:spAutoFit/>
          </a:bodyPr>
          <a:lstStyle/>
          <a:p>
            <a:r>
              <a:rPr lang="en-US" altLang="zh-CN" sz="2800" b="1" dirty="0" smtClean="0"/>
              <a:t>1.</a:t>
            </a:r>
            <a:r>
              <a:rPr lang="zh-TW" altLang="en-US" sz="2800" b="1" dirty="0"/>
              <a:t>同義</a:t>
            </a:r>
            <a:r>
              <a:rPr lang="zh-TW" altLang="en-US" sz="2800" b="1" dirty="0" smtClean="0"/>
              <a:t>對仗   </a:t>
            </a:r>
            <a:r>
              <a:rPr lang="en-US" altLang="zh-CN" sz="2800" b="1" dirty="0" smtClean="0"/>
              <a:t>Synonymous Parallelism</a:t>
            </a:r>
            <a:endParaRPr lang="en-US" sz="2800" b="1" dirty="0"/>
          </a:p>
        </p:txBody>
      </p:sp>
      <p:sp>
        <p:nvSpPr>
          <p:cNvPr id="16" name="Rectangle 15"/>
          <p:cNvSpPr/>
          <p:nvPr/>
        </p:nvSpPr>
        <p:spPr>
          <a:xfrm>
            <a:off x="1905000" y="1919407"/>
            <a:ext cx="6858000" cy="1661993"/>
          </a:xfrm>
          <a:prstGeom prst="rect">
            <a:avLst/>
          </a:prstGeom>
        </p:spPr>
        <p:txBody>
          <a:bodyPr wrap="square">
            <a:spAutoFit/>
          </a:bodyPr>
          <a:lstStyle/>
          <a:p>
            <a:r>
              <a:rPr lang="zh-TW" altLang="en-US" sz="2800" dirty="0" smtClean="0"/>
              <a:t>詩篇</a:t>
            </a:r>
            <a:r>
              <a:rPr lang="en-US" altLang="zh-TW" sz="2800" dirty="0" smtClean="0"/>
              <a:t> </a:t>
            </a:r>
            <a:r>
              <a:rPr lang="en-US" altLang="zh-CN" sz="2800" dirty="0" smtClean="0"/>
              <a:t>19:10</a:t>
            </a:r>
            <a:endParaRPr lang="en-US" altLang="zh-TW" sz="2800" dirty="0" smtClean="0"/>
          </a:p>
          <a:p>
            <a:r>
              <a:rPr lang="zh-TW" altLang="en-US" sz="2800" dirty="0" smtClean="0"/>
              <a:t>都</a:t>
            </a:r>
            <a:r>
              <a:rPr lang="zh-TW" altLang="en-US" sz="2800" dirty="0"/>
              <a:t>比金子可羡慕，且比極多的精金可羡慕。比蜜甘甜，且比蜂房下滴的蜜甘甜</a:t>
            </a:r>
            <a:r>
              <a:rPr lang="zh-TW" altLang="en-US" sz="2800" dirty="0" smtClean="0"/>
              <a:t>。</a:t>
            </a:r>
            <a:endParaRPr lang="en-US" altLang="zh-TW" sz="2800" dirty="0" smtClean="0"/>
          </a:p>
          <a:p>
            <a:endParaRPr lang="en-US" dirty="0"/>
          </a:p>
        </p:txBody>
      </p:sp>
      <p:sp>
        <p:nvSpPr>
          <p:cNvPr id="18" name="Rectangle 17"/>
          <p:cNvSpPr/>
          <p:nvPr/>
        </p:nvSpPr>
        <p:spPr>
          <a:xfrm>
            <a:off x="1905000" y="3644205"/>
            <a:ext cx="5638800" cy="1384995"/>
          </a:xfrm>
          <a:prstGeom prst="rect">
            <a:avLst/>
          </a:prstGeom>
        </p:spPr>
        <p:txBody>
          <a:bodyPr wrap="square">
            <a:spAutoFit/>
          </a:bodyPr>
          <a:lstStyle/>
          <a:p>
            <a:pPr>
              <a:defRPr/>
            </a:pPr>
            <a:r>
              <a:rPr lang="zh-TW" altLang="en-US" sz="2800" dirty="0" smtClean="0"/>
              <a:t>詩篇</a:t>
            </a:r>
            <a:r>
              <a:rPr lang="en-US" altLang="zh-TW" sz="2800" dirty="0" smtClean="0"/>
              <a:t>51:7</a:t>
            </a:r>
          </a:p>
          <a:p>
            <a:pPr>
              <a:defRPr/>
            </a:pPr>
            <a:r>
              <a:rPr lang="zh-TW" altLang="en-US" sz="2800" dirty="0" smtClean="0"/>
              <a:t>求你用牛膝草潔淨我，我就乾淨；求你洗滌我，我就比雪更白</a:t>
            </a:r>
            <a:r>
              <a:rPr lang="zh-CN" altLang="en-US" sz="2800" dirty="0" smtClean="0"/>
              <a:t>。</a:t>
            </a:r>
            <a:endParaRPr lang="en-US" altLang="zh-TW" sz="2800" dirty="0" smtClean="0"/>
          </a:p>
        </p:txBody>
      </p:sp>
      <p:pic>
        <p:nvPicPr>
          <p:cNvPr id="74754" name="Picture 2" descr="https://encrypted-tbn3.gstatic.com/images?q=tbn:ANd9GcT5rBC-AX6TcH1HthlCgAXt15thhpxz602x7J3aFnDdPei0xqpn"/>
          <p:cNvPicPr>
            <a:picLocks noChangeAspect="1" noChangeArrowheads="1"/>
          </p:cNvPicPr>
          <p:nvPr/>
        </p:nvPicPr>
        <p:blipFill>
          <a:blip r:embed="rId4" cstate="print"/>
          <a:srcRect/>
          <a:stretch>
            <a:fillRect/>
          </a:stretch>
        </p:blipFill>
        <p:spPr bwMode="auto">
          <a:xfrm>
            <a:off x="8001000" y="457200"/>
            <a:ext cx="609600" cy="609601"/>
          </a:xfrm>
          <a:prstGeom prst="rect">
            <a:avLst/>
          </a:prstGeom>
          <a:noFill/>
        </p:spPr>
      </p:pic>
    </p:spTree>
    <p:extLst>
      <p:ext uri="{BB962C8B-B14F-4D97-AF65-F5344CB8AC3E}">
        <p14:creationId xmlns:p14="http://schemas.microsoft.com/office/powerpoint/2010/main" xmlns="" val="34707063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7" name="Picture 13"/>
          <p:cNvPicPr>
            <a:picLocks noChangeAspect="1" noChangeArrowheads="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15240" y="3429000"/>
            <a:ext cx="4577892" cy="3429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AutoShape 2" descr="http://hqwallbase.com/images/big/Ppt-background-religious-powerpoint-templat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http://hqwallbase.com/images/big/Ppt-background-religious-powerpoint-template.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http://hqwallbase.com/images/big/Ppt-background-religious-powerpoint-template.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8" descr="http://hqwallbase.com/images/big/Ppt-background-religious-powerpoint-template.jpg"/>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6"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AutoShape 8"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AutoShape 10"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AutoShape 12"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1222375" y="922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TextBox 14"/>
          <p:cNvSpPr txBox="1"/>
          <p:nvPr/>
        </p:nvSpPr>
        <p:spPr>
          <a:xfrm>
            <a:off x="1828800" y="1066800"/>
            <a:ext cx="5562600" cy="523220"/>
          </a:xfrm>
          <a:prstGeom prst="rect">
            <a:avLst/>
          </a:prstGeom>
          <a:noFill/>
        </p:spPr>
        <p:txBody>
          <a:bodyPr wrap="square" rtlCol="0">
            <a:spAutoFit/>
          </a:bodyPr>
          <a:lstStyle/>
          <a:p>
            <a:r>
              <a:rPr lang="en-US" altLang="zh-CN" sz="2800" b="1" dirty="0" smtClean="0"/>
              <a:t>2. </a:t>
            </a:r>
            <a:r>
              <a:rPr lang="zh-CN" altLang="en-US" sz="2800" b="1" dirty="0" smtClean="0"/>
              <a:t>反</a:t>
            </a:r>
            <a:r>
              <a:rPr lang="zh-TW" altLang="en-US" sz="2800" b="1" dirty="0" smtClean="0"/>
              <a:t>義對仗 </a:t>
            </a:r>
            <a:r>
              <a:rPr lang="en-US" altLang="zh-TW" sz="2800" b="1" dirty="0" smtClean="0"/>
              <a:t>Antithetic Parallelism</a:t>
            </a:r>
            <a:endParaRPr lang="en-US" sz="2800" b="1" dirty="0"/>
          </a:p>
        </p:txBody>
      </p:sp>
      <p:pic>
        <p:nvPicPr>
          <p:cNvPr id="74754" name="Picture 2" descr="https://encrypted-tbn3.gstatic.com/images?q=tbn:ANd9GcT5rBC-AX6TcH1HthlCgAXt15thhpxz602x7J3aFnDdPei0xqpn"/>
          <p:cNvPicPr>
            <a:picLocks noChangeAspect="1" noChangeArrowheads="1"/>
          </p:cNvPicPr>
          <p:nvPr/>
        </p:nvPicPr>
        <p:blipFill>
          <a:blip r:embed="rId4" cstate="print"/>
          <a:srcRect/>
          <a:stretch>
            <a:fillRect/>
          </a:stretch>
        </p:blipFill>
        <p:spPr bwMode="auto">
          <a:xfrm>
            <a:off x="8001000" y="457200"/>
            <a:ext cx="609600" cy="609601"/>
          </a:xfrm>
          <a:prstGeom prst="rect">
            <a:avLst/>
          </a:prstGeom>
          <a:noFill/>
        </p:spPr>
      </p:pic>
      <p:sp>
        <p:nvSpPr>
          <p:cNvPr id="17" name="Rectangle 16"/>
          <p:cNvSpPr/>
          <p:nvPr/>
        </p:nvSpPr>
        <p:spPr>
          <a:xfrm>
            <a:off x="1905000" y="2133600"/>
            <a:ext cx="5105400" cy="1384995"/>
          </a:xfrm>
          <a:prstGeom prst="rect">
            <a:avLst/>
          </a:prstGeom>
        </p:spPr>
        <p:txBody>
          <a:bodyPr wrap="square">
            <a:spAutoFit/>
          </a:bodyPr>
          <a:lstStyle/>
          <a:p>
            <a:r>
              <a:rPr lang="zh-TW" altLang="en-US" sz="2800" dirty="0" smtClean="0"/>
              <a:t>詩篇</a:t>
            </a:r>
            <a:r>
              <a:rPr lang="en-US" altLang="zh-TW" sz="2800" dirty="0" smtClean="0"/>
              <a:t> </a:t>
            </a:r>
            <a:r>
              <a:rPr lang="en-US" altLang="zh-CN" sz="2800" dirty="0" smtClean="0"/>
              <a:t>1:6</a:t>
            </a:r>
            <a:endParaRPr lang="en-US" altLang="zh-TW" sz="2800" dirty="0" smtClean="0"/>
          </a:p>
          <a:p>
            <a:r>
              <a:rPr lang="zh-TW" altLang="en-US" sz="2800" dirty="0" smtClean="0"/>
              <a:t>因為耶和華知道義人的道路，惡人的道路卻必滅亡。</a:t>
            </a:r>
            <a:endParaRPr lang="en-US" dirty="0"/>
          </a:p>
        </p:txBody>
      </p:sp>
      <p:sp>
        <p:nvSpPr>
          <p:cNvPr id="19" name="Rectangle 18"/>
          <p:cNvSpPr/>
          <p:nvPr/>
        </p:nvSpPr>
        <p:spPr>
          <a:xfrm>
            <a:off x="1905000" y="3949005"/>
            <a:ext cx="2590800" cy="1384995"/>
          </a:xfrm>
          <a:prstGeom prst="rect">
            <a:avLst/>
          </a:prstGeom>
        </p:spPr>
        <p:txBody>
          <a:bodyPr wrap="square">
            <a:spAutoFit/>
          </a:bodyPr>
          <a:lstStyle/>
          <a:p>
            <a:pPr>
              <a:defRPr/>
            </a:pPr>
            <a:r>
              <a:rPr lang="zh-TW" altLang="en-US" sz="2800" dirty="0" smtClean="0"/>
              <a:t>詩篇</a:t>
            </a:r>
            <a:r>
              <a:rPr lang="en-US" altLang="zh-CN" sz="2800" dirty="0" smtClean="0"/>
              <a:t>90</a:t>
            </a:r>
            <a:r>
              <a:rPr lang="en-US" altLang="zh-TW" sz="2800" dirty="0" smtClean="0"/>
              <a:t>:</a:t>
            </a:r>
            <a:r>
              <a:rPr lang="en-US" altLang="zh-CN" sz="2800" dirty="0" smtClean="0"/>
              <a:t>6</a:t>
            </a:r>
            <a:endParaRPr lang="en-US" altLang="zh-TW" sz="2800" dirty="0" smtClean="0"/>
          </a:p>
          <a:p>
            <a:pPr>
              <a:defRPr/>
            </a:pPr>
            <a:r>
              <a:rPr lang="zh-TW" altLang="en-US" sz="2800" dirty="0" smtClean="0"/>
              <a:t>早晨發芽生長，晚上割下枯乾。</a:t>
            </a:r>
            <a:endParaRPr lang="en-US" altLang="zh-TW" sz="2800" dirty="0" smtClean="0"/>
          </a:p>
        </p:txBody>
      </p:sp>
    </p:spTree>
    <p:extLst>
      <p:ext uri="{BB962C8B-B14F-4D97-AF65-F5344CB8AC3E}">
        <p14:creationId xmlns:p14="http://schemas.microsoft.com/office/powerpoint/2010/main" xmlns="" val="34707063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7" name="Picture 13"/>
          <p:cNvPicPr>
            <a:picLocks noChangeAspect="1" noChangeArrowheads="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15240" y="3429000"/>
            <a:ext cx="4577892" cy="3429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AutoShape 2" descr="http://hqwallbase.com/images/big/Ppt-background-religious-powerpoint-templat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http://hqwallbase.com/images/big/Ppt-background-religious-powerpoint-template.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http://hqwallbase.com/images/big/Ppt-background-religious-powerpoint-template.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8" descr="http://hqwallbase.com/images/big/Ppt-background-religious-powerpoint-template.jpg"/>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6"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AutoShape 8"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AutoShape 10"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AutoShape 12"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1222375" y="922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TextBox 14"/>
          <p:cNvSpPr txBox="1"/>
          <p:nvPr/>
        </p:nvSpPr>
        <p:spPr>
          <a:xfrm>
            <a:off x="1828800" y="1066800"/>
            <a:ext cx="5715000" cy="523220"/>
          </a:xfrm>
          <a:prstGeom prst="rect">
            <a:avLst/>
          </a:prstGeom>
          <a:noFill/>
        </p:spPr>
        <p:txBody>
          <a:bodyPr wrap="square" rtlCol="0">
            <a:spAutoFit/>
          </a:bodyPr>
          <a:lstStyle/>
          <a:p>
            <a:r>
              <a:rPr lang="en-US" altLang="zh-CN" sz="2800" b="1" dirty="0" smtClean="0"/>
              <a:t>3.</a:t>
            </a:r>
            <a:r>
              <a:rPr lang="zh-CN" altLang="en-US" sz="2800" b="1" dirty="0" smtClean="0"/>
              <a:t> </a:t>
            </a:r>
            <a:r>
              <a:rPr lang="zh-CN" altLang="en-US" sz="2800" b="1" dirty="0"/>
              <a:t>交</a:t>
            </a:r>
            <a:r>
              <a:rPr lang="zh-CN" altLang="en-US" sz="2800" b="1" dirty="0" smtClean="0"/>
              <a:t>替對仗 </a:t>
            </a:r>
            <a:r>
              <a:rPr lang="en-US" altLang="zh-CN" sz="2800" b="1" dirty="0" smtClean="0"/>
              <a:t>Alternate Parallelism</a:t>
            </a:r>
            <a:endParaRPr lang="en-US" sz="2800" b="1" dirty="0"/>
          </a:p>
        </p:txBody>
      </p:sp>
      <p:pic>
        <p:nvPicPr>
          <p:cNvPr id="74754" name="Picture 2" descr="https://encrypted-tbn3.gstatic.com/images?q=tbn:ANd9GcT5rBC-AX6TcH1HthlCgAXt15thhpxz602x7J3aFnDdPei0xqpn"/>
          <p:cNvPicPr>
            <a:picLocks noChangeAspect="1" noChangeArrowheads="1"/>
          </p:cNvPicPr>
          <p:nvPr/>
        </p:nvPicPr>
        <p:blipFill>
          <a:blip r:embed="rId4" cstate="print"/>
          <a:srcRect/>
          <a:stretch>
            <a:fillRect/>
          </a:stretch>
        </p:blipFill>
        <p:spPr bwMode="auto">
          <a:xfrm>
            <a:off x="8001000" y="457200"/>
            <a:ext cx="609600" cy="609601"/>
          </a:xfrm>
          <a:prstGeom prst="rect">
            <a:avLst/>
          </a:prstGeom>
          <a:noFill/>
        </p:spPr>
      </p:pic>
      <p:sp>
        <p:nvSpPr>
          <p:cNvPr id="17" name="Rectangle 16"/>
          <p:cNvSpPr/>
          <p:nvPr/>
        </p:nvSpPr>
        <p:spPr>
          <a:xfrm>
            <a:off x="1905000" y="2133600"/>
            <a:ext cx="6400800" cy="2246769"/>
          </a:xfrm>
          <a:prstGeom prst="rect">
            <a:avLst/>
          </a:prstGeom>
        </p:spPr>
        <p:txBody>
          <a:bodyPr wrap="square">
            <a:spAutoFit/>
          </a:bodyPr>
          <a:lstStyle/>
          <a:p>
            <a:r>
              <a:rPr lang="zh-TW" altLang="en-US" sz="2800" dirty="0" smtClean="0"/>
              <a:t>詩篇</a:t>
            </a:r>
            <a:r>
              <a:rPr lang="en-US" altLang="zh-TW" sz="2800" dirty="0" smtClean="0"/>
              <a:t> </a:t>
            </a:r>
            <a:r>
              <a:rPr lang="en-US" altLang="zh-CN" sz="2800" dirty="0" smtClean="0"/>
              <a:t>103:11-12</a:t>
            </a:r>
            <a:endParaRPr lang="en-US" altLang="zh-TW" sz="2800" dirty="0" smtClean="0"/>
          </a:p>
          <a:p>
            <a:r>
              <a:rPr lang="zh-TW" altLang="en-US" sz="2800" dirty="0"/>
              <a:t>天離地何等的高</a:t>
            </a:r>
            <a:r>
              <a:rPr lang="zh-TW" altLang="en-US" sz="2800" dirty="0" smtClean="0"/>
              <a:t>，</a:t>
            </a:r>
            <a:r>
              <a:rPr lang="en-US" altLang="zh-TW" sz="2800" dirty="0" smtClean="0"/>
              <a:t/>
            </a:r>
            <a:br>
              <a:rPr lang="en-US" altLang="zh-TW" sz="2800" dirty="0" smtClean="0"/>
            </a:br>
            <a:r>
              <a:rPr lang="zh-TW" altLang="en-US" sz="2800" dirty="0" smtClean="0"/>
              <a:t>他</a:t>
            </a:r>
            <a:r>
              <a:rPr lang="zh-TW" altLang="en-US" sz="2800" dirty="0"/>
              <a:t>的慈愛向敬畏他的人也是何等的大！ </a:t>
            </a:r>
          </a:p>
          <a:p>
            <a:r>
              <a:rPr lang="zh-TW" altLang="en-US" sz="2800" dirty="0"/>
              <a:t>東離西有多遠</a:t>
            </a:r>
            <a:r>
              <a:rPr lang="zh-TW" altLang="en-US" sz="2800" dirty="0" smtClean="0"/>
              <a:t>，</a:t>
            </a:r>
            <a:r>
              <a:rPr lang="en-US" altLang="zh-TW" sz="2800" dirty="0" smtClean="0"/>
              <a:t/>
            </a:r>
            <a:br>
              <a:rPr lang="en-US" altLang="zh-TW" sz="2800" dirty="0" smtClean="0"/>
            </a:br>
            <a:r>
              <a:rPr lang="zh-TW" altLang="en-US" sz="2800" dirty="0" smtClean="0"/>
              <a:t>他</a:t>
            </a:r>
            <a:r>
              <a:rPr lang="zh-TW" altLang="en-US" sz="2800" dirty="0"/>
              <a:t>叫我們的過犯離我們也有多遠！</a:t>
            </a:r>
            <a:endParaRPr lang="en-US" dirty="0"/>
          </a:p>
        </p:txBody>
      </p:sp>
    </p:spTree>
    <p:extLst>
      <p:ext uri="{BB962C8B-B14F-4D97-AF65-F5344CB8AC3E}">
        <p14:creationId xmlns:p14="http://schemas.microsoft.com/office/powerpoint/2010/main" xmlns="" val="34707063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7" name="Picture 13"/>
          <p:cNvPicPr>
            <a:picLocks noChangeAspect="1" noChangeArrowheads="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15240" y="3429000"/>
            <a:ext cx="4577892" cy="3429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AutoShape 2" descr="http://hqwallbase.com/images/big/Ppt-background-religious-powerpoint-templat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http://hqwallbase.com/images/big/Ppt-background-religious-powerpoint-template.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http://hqwallbase.com/images/big/Ppt-background-religious-powerpoint-template.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8" descr="http://hqwallbase.com/images/big/Ppt-background-religious-powerpoint-template.jpg"/>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6"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AutoShape 8"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AutoShape 10"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AutoShape 12"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1222375" y="922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TextBox 14"/>
          <p:cNvSpPr txBox="1"/>
          <p:nvPr/>
        </p:nvSpPr>
        <p:spPr>
          <a:xfrm>
            <a:off x="1828800" y="1066800"/>
            <a:ext cx="5562600" cy="523220"/>
          </a:xfrm>
          <a:prstGeom prst="rect">
            <a:avLst/>
          </a:prstGeom>
          <a:noFill/>
        </p:spPr>
        <p:txBody>
          <a:bodyPr wrap="square" rtlCol="0">
            <a:spAutoFit/>
          </a:bodyPr>
          <a:lstStyle/>
          <a:p>
            <a:r>
              <a:rPr lang="en-US" altLang="zh-CN" sz="2800" b="1" dirty="0" smtClean="0"/>
              <a:t>4.</a:t>
            </a:r>
            <a:r>
              <a:rPr lang="zh-CN" altLang="en-US" sz="2800" b="1" dirty="0" smtClean="0"/>
              <a:t> 組合</a:t>
            </a:r>
            <a:r>
              <a:rPr lang="zh-TW" altLang="en-US" sz="2800" b="1" dirty="0" smtClean="0"/>
              <a:t>對仗 </a:t>
            </a:r>
            <a:r>
              <a:rPr lang="en-US" sz="2800" b="1" dirty="0" smtClean="0"/>
              <a:t>Synthetic </a:t>
            </a:r>
            <a:r>
              <a:rPr lang="en-US" sz="2800" b="1" dirty="0"/>
              <a:t>Parallelism</a:t>
            </a:r>
          </a:p>
        </p:txBody>
      </p:sp>
      <p:pic>
        <p:nvPicPr>
          <p:cNvPr id="74754" name="Picture 2" descr="https://encrypted-tbn3.gstatic.com/images?q=tbn:ANd9GcT5rBC-AX6TcH1HthlCgAXt15thhpxz602x7J3aFnDdPei0xqpn"/>
          <p:cNvPicPr>
            <a:picLocks noChangeAspect="1" noChangeArrowheads="1"/>
          </p:cNvPicPr>
          <p:nvPr/>
        </p:nvPicPr>
        <p:blipFill>
          <a:blip r:embed="rId4" cstate="print"/>
          <a:srcRect/>
          <a:stretch>
            <a:fillRect/>
          </a:stretch>
        </p:blipFill>
        <p:spPr bwMode="auto">
          <a:xfrm>
            <a:off x="8001000" y="457200"/>
            <a:ext cx="609600" cy="609601"/>
          </a:xfrm>
          <a:prstGeom prst="rect">
            <a:avLst/>
          </a:prstGeom>
          <a:noFill/>
        </p:spPr>
      </p:pic>
      <p:sp>
        <p:nvSpPr>
          <p:cNvPr id="17" name="Rectangle 16"/>
          <p:cNvSpPr/>
          <p:nvPr/>
        </p:nvSpPr>
        <p:spPr>
          <a:xfrm>
            <a:off x="1828800" y="2057400"/>
            <a:ext cx="6477000" cy="3108543"/>
          </a:xfrm>
          <a:prstGeom prst="rect">
            <a:avLst/>
          </a:prstGeom>
        </p:spPr>
        <p:txBody>
          <a:bodyPr wrap="square">
            <a:spAutoFit/>
          </a:bodyPr>
          <a:lstStyle/>
          <a:p>
            <a:r>
              <a:rPr lang="zh-TW" altLang="en-US" sz="2800" dirty="0" smtClean="0"/>
              <a:t>詩篇</a:t>
            </a:r>
            <a:r>
              <a:rPr lang="en-US" altLang="zh-TW" sz="2800" dirty="0" smtClean="0"/>
              <a:t> </a:t>
            </a:r>
            <a:r>
              <a:rPr lang="en-US" altLang="zh-CN" sz="2800" dirty="0" smtClean="0"/>
              <a:t>19</a:t>
            </a:r>
            <a:r>
              <a:rPr lang="zh-CN" altLang="en-US" sz="2800" dirty="0" smtClean="0"/>
              <a:t>：</a:t>
            </a:r>
            <a:r>
              <a:rPr lang="en-US" altLang="zh-CN" sz="2800" dirty="0" smtClean="0"/>
              <a:t>7-9</a:t>
            </a:r>
          </a:p>
          <a:p>
            <a:r>
              <a:rPr lang="zh-TW" altLang="en-US" sz="2800" dirty="0" smtClean="0"/>
              <a:t>耶</a:t>
            </a:r>
            <a:r>
              <a:rPr lang="zh-TW" altLang="en-US" sz="2800" dirty="0"/>
              <a:t>和華的律法全備，能甦醒人</a:t>
            </a:r>
            <a:r>
              <a:rPr lang="zh-TW" altLang="en-US" sz="2800" dirty="0" smtClean="0"/>
              <a:t>心</a:t>
            </a:r>
            <a:r>
              <a:rPr lang="en-US" altLang="zh-TW" sz="2800" dirty="0"/>
              <a:t> </a:t>
            </a:r>
            <a:r>
              <a:rPr lang="zh-CN" altLang="en-US" sz="2800" dirty="0" smtClean="0"/>
              <a:t>；</a:t>
            </a:r>
            <a:endParaRPr lang="zh-TW" altLang="en-US" sz="2800" dirty="0"/>
          </a:p>
          <a:p>
            <a:r>
              <a:rPr lang="zh-TW" altLang="en-US" sz="2800" dirty="0" smtClean="0"/>
              <a:t>耶</a:t>
            </a:r>
            <a:r>
              <a:rPr lang="zh-TW" altLang="en-US" sz="2800" dirty="0"/>
              <a:t>和華的法度確定，能使愚人有智</a:t>
            </a:r>
            <a:r>
              <a:rPr lang="zh-TW" altLang="en-US" sz="2800" dirty="0" smtClean="0"/>
              <a:t>慧</a:t>
            </a:r>
            <a:r>
              <a:rPr lang="zh-CN" altLang="en-US" sz="2800" dirty="0" smtClean="0"/>
              <a:t>。</a:t>
            </a:r>
            <a:endParaRPr lang="zh-TW" altLang="en-US" sz="2800" dirty="0"/>
          </a:p>
          <a:p>
            <a:r>
              <a:rPr lang="zh-TW" altLang="en-US" sz="2800" dirty="0" smtClean="0"/>
              <a:t>耶</a:t>
            </a:r>
            <a:r>
              <a:rPr lang="zh-TW" altLang="en-US" sz="2800" dirty="0"/>
              <a:t>和華的訓詞正直，能快活人的心</a:t>
            </a:r>
            <a:r>
              <a:rPr lang="zh-TW" altLang="en-US" sz="2800" dirty="0" smtClean="0"/>
              <a:t>；</a:t>
            </a:r>
            <a:endParaRPr lang="en-US" altLang="zh-TW" sz="2800" dirty="0" smtClean="0"/>
          </a:p>
          <a:p>
            <a:r>
              <a:rPr lang="zh-TW" altLang="en-US" sz="2800" dirty="0" smtClean="0"/>
              <a:t>耶</a:t>
            </a:r>
            <a:r>
              <a:rPr lang="zh-TW" altLang="en-US" sz="2800" dirty="0"/>
              <a:t>和華的命令清潔，能明亮人的眼</a:t>
            </a:r>
            <a:r>
              <a:rPr lang="zh-TW" altLang="en-US" sz="2800" dirty="0" smtClean="0"/>
              <a:t>目</a:t>
            </a:r>
            <a:r>
              <a:rPr lang="zh-CN" altLang="en-US" sz="2800" dirty="0" smtClean="0"/>
              <a:t>。</a:t>
            </a:r>
            <a:r>
              <a:rPr lang="zh-TW" altLang="en-US" sz="2800" dirty="0" smtClean="0"/>
              <a:t>耶</a:t>
            </a:r>
            <a:r>
              <a:rPr lang="zh-TW" altLang="en-US" sz="2800" dirty="0"/>
              <a:t>和華的道理潔淨，存到永遠</a:t>
            </a:r>
            <a:r>
              <a:rPr lang="zh-TW" altLang="en-US" sz="2800" dirty="0" smtClean="0"/>
              <a:t>；</a:t>
            </a:r>
            <a:endParaRPr lang="en-US" altLang="zh-TW" sz="2800" dirty="0" smtClean="0"/>
          </a:p>
          <a:p>
            <a:r>
              <a:rPr lang="zh-TW" altLang="en-US" sz="2800" dirty="0" smtClean="0"/>
              <a:t>耶</a:t>
            </a:r>
            <a:r>
              <a:rPr lang="zh-TW" altLang="en-US" sz="2800" dirty="0"/>
              <a:t>和華的典章真實，全然公</a:t>
            </a:r>
            <a:r>
              <a:rPr lang="zh-TW" altLang="en-US" sz="2800" dirty="0" smtClean="0"/>
              <a:t>義</a:t>
            </a:r>
            <a:r>
              <a:rPr lang="en-US" altLang="zh-CN" sz="2800" dirty="0" smtClean="0"/>
              <a:t>—</a:t>
            </a:r>
            <a:endParaRPr lang="zh-TW" altLang="en-US" sz="2800" dirty="0"/>
          </a:p>
        </p:txBody>
      </p:sp>
    </p:spTree>
    <p:extLst>
      <p:ext uri="{BB962C8B-B14F-4D97-AF65-F5344CB8AC3E}">
        <p14:creationId xmlns:p14="http://schemas.microsoft.com/office/powerpoint/2010/main" xmlns="" val="338703581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7" name="Picture 13"/>
          <p:cNvPicPr>
            <a:picLocks noChangeAspect="1" noChangeArrowheads="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15240" y="3429000"/>
            <a:ext cx="4577892" cy="3429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AutoShape 2" descr="http://hqwallbase.com/images/big/Ppt-background-religious-powerpoint-templat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http://hqwallbase.com/images/big/Ppt-background-religious-powerpoint-template.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http://hqwallbase.com/images/big/Ppt-background-religious-powerpoint-template.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8" descr="http://hqwallbase.com/images/big/Ppt-background-religious-powerpoint-template.jpg"/>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6"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AutoShape 8"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AutoShape 10"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AutoShape 12"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1222375" y="922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TextBox 2"/>
          <p:cNvSpPr txBox="1"/>
          <p:nvPr/>
        </p:nvSpPr>
        <p:spPr>
          <a:xfrm>
            <a:off x="3048000" y="2684383"/>
            <a:ext cx="4419600" cy="2062103"/>
          </a:xfrm>
          <a:prstGeom prst="rect">
            <a:avLst/>
          </a:prstGeom>
          <a:noFill/>
        </p:spPr>
        <p:txBody>
          <a:bodyPr wrap="square" rtlCol="0">
            <a:spAutoFit/>
          </a:bodyPr>
          <a:lstStyle/>
          <a:p>
            <a:r>
              <a:rPr lang="zh-CN" altLang="en-US" sz="3200" dirty="0"/>
              <a:t>芦花丛中一扁舟，</a:t>
            </a:r>
          </a:p>
          <a:p>
            <a:r>
              <a:rPr lang="zh-CN" altLang="en-US" sz="3200" dirty="0"/>
              <a:t>俊杰俄从此地游，</a:t>
            </a:r>
          </a:p>
          <a:p>
            <a:r>
              <a:rPr lang="zh-CN" altLang="en-US" sz="3200" dirty="0"/>
              <a:t>义士若能知此理，</a:t>
            </a:r>
          </a:p>
          <a:p>
            <a:r>
              <a:rPr lang="zh-CN" altLang="en-US" sz="3200" dirty="0"/>
              <a:t>反躬难逃可无忧。</a:t>
            </a:r>
          </a:p>
        </p:txBody>
      </p:sp>
      <p:sp>
        <p:nvSpPr>
          <p:cNvPr id="18" name="Horizontal Scroll 17"/>
          <p:cNvSpPr/>
          <p:nvPr/>
        </p:nvSpPr>
        <p:spPr>
          <a:xfrm>
            <a:off x="1219200" y="1828800"/>
            <a:ext cx="6553200" cy="3733800"/>
          </a:xfrm>
          <a:prstGeom prst="horizontalScroll">
            <a:avLst/>
          </a:prstGeom>
          <a:noFill/>
          <a:ln>
            <a:solidFill>
              <a:srgbClr val="845016"/>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800" dirty="0"/>
          </a:p>
        </p:txBody>
      </p:sp>
      <p:sp>
        <p:nvSpPr>
          <p:cNvPr id="15" name="TextBox 14"/>
          <p:cNvSpPr txBox="1"/>
          <p:nvPr/>
        </p:nvSpPr>
        <p:spPr>
          <a:xfrm>
            <a:off x="1600200" y="1066800"/>
            <a:ext cx="6172200" cy="523220"/>
          </a:xfrm>
          <a:prstGeom prst="rect">
            <a:avLst/>
          </a:prstGeom>
          <a:noFill/>
        </p:spPr>
        <p:txBody>
          <a:bodyPr wrap="square" rtlCol="0">
            <a:spAutoFit/>
          </a:bodyPr>
          <a:lstStyle/>
          <a:p>
            <a:r>
              <a:rPr lang="en-US" altLang="zh-CN" sz="2800" b="1" dirty="0" smtClean="0"/>
              <a:t>5. </a:t>
            </a:r>
            <a:r>
              <a:rPr lang="zh-TW" altLang="en-US" sz="2800" b="1" dirty="0" smtClean="0"/>
              <a:t>離合體詩</a:t>
            </a:r>
            <a:r>
              <a:rPr lang="zh-CN" altLang="en-US" sz="2800" b="1" dirty="0" smtClean="0"/>
              <a:t>（字母詩）</a:t>
            </a:r>
            <a:r>
              <a:rPr lang="en-US" sz="2800" b="1" dirty="0" smtClean="0"/>
              <a:t>Acrostic </a:t>
            </a:r>
            <a:r>
              <a:rPr lang="en-US" sz="2800" b="1" dirty="0"/>
              <a:t>Poems</a:t>
            </a:r>
          </a:p>
        </p:txBody>
      </p:sp>
    </p:spTree>
    <p:extLst>
      <p:ext uri="{BB962C8B-B14F-4D97-AF65-F5344CB8AC3E}">
        <p14:creationId xmlns:p14="http://schemas.microsoft.com/office/powerpoint/2010/main" xmlns="" val="3403251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7" name="Picture 13"/>
          <p:cNvPicPr>
            <a:picLocks noChangeAspect="1" noChangeArrowheads="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15240" y="3429000"/>
            <a:ext cx="4577892" cy="3429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AutoShape 2" descr="http://hqwallbase.com/images/big/Ppt-background-religious-powerpoint-templat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http://hqwallbase.com/images/big/Ppt-background-religious-powerpoint-template.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http://hqwallbase.com/images/big/Ppt-background-religious-powerpoint-template.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8" descr="http://hqwallbase.com/images/big/Ppt-background-religious-powerpoint-template.jpg"/>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6"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AutoShape 8"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AutoShape 10"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AutoShape 12"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1222375" y="922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TextBox 14"/>
          <p:cNvSpPr txBox="1"/>
          <p:nvPr/>
        </p:nvSpPr>
        <p:spPr>
          <a:xfrm>
            <a:off x="1600200" y="1066800"/>
            <a:ext cx="6172200" cy="523220"/>
          </a:xfrm>
          <a:prstGeom prst="rect">
            <a:avLst/>
          </a:prstGeom>
          <a:noFill/>
        </p:spPr>
        <p:txBody>
          <a:bodyPr wrap="square" rtlCol="0">
            <a:spAutoFit/>
          </a:bodyPr>
          <a:lstStyle/>
          <a:p>
            <a:r>
              <a:rPr lang="en-US" altLang="zh-CN" sz="2800" b="1" dirty="0" smtClean="0"/>
              <a:t>5. </a:t>
            </a:r>
            <a:r>
              <a:rPr lang="zh-TW" altLang="en-US" sz="2800" b="1" dirty="0" smtClean="0"/>
              <a:t>離合體詩</a:t>
            </a:r>
            <a:r>
              <a:rPr lang="zh-CN" altLang="en-US" sz="2800" b="1" dirty="0" smtClean="0"/>
              <a:t>（字母詩）</a:t>
            </a:r>
            <a:r>
              <a:rPr lang="en-US" sz="2800" b="1" dirty="0" smtClean="0"/>
              <a:t>Acrostic </a:t>
            </a:r>
            <a:r>
              <a:rPr lang="en-US" sz="2800" b="1" dirty="0"/>
              <a:t>Poems</a:t>
            </a:r>
          </a:p>
        </p:txBody>
      </p:sp>
      <p:pic>
        <p:nvPicPr>
          <p:cNvPr id="74754" name="Picture 2" descr="https://encrypted-tbn3.gstatic.com/images?q=tbn:ANd9GcT5rBC-AX6TcH1HthlCgAXt15thhpxz602x7J3aFnDdPei0xqpn"/>
          <p:cNvPicPr>
            <a:picLocks noChangeAspect="1" noChangeArrowheads="1"/>
          </p:cNvPicPr>
          <p:nvPr/>
        </p:nvPicPr>
        <p:blipFill>
          <a:blip r:embed="rId4" cstate="print"/>
          <a:srcRect/>
          <a:stretch>
            <a:fillRect/>
          </a:stretch>
        </p:blipFill>
        <p:spPr bwMode="auto">
          <a:xfrm>
            <a:off x="8001000" y="457200"/>
            <a:ext cx="609600" cy="609601"/>
          </a:xfrm>
          <a:prstGeom prst="rect">
            <a:avLst/>
          </a:prstGeom>
          <a:noFill/>
        </p:spPr>
      </p:pic>
      <p:sp>
        <p:nvSpPr>
          <p:cNvPr id="17" name="Rectangle 16"/>
          <p:cNvSpPr/>
          <p:nvPr/>
        </p:nvSpPr>
        <p:spPr>
          <a:xfrm>
            <a:off x="3304134" y="2209800"/>
            <a:ext cx="2764332" cy="1384995"/>
          </a:xfrm>
          <a:prstGeom prst="rect">
            <a:avLst/>
          </a:prstGeom>
        </p:spPr>
        <p:txBody>
          <a:bodyPr wrap="square">
            <a:spAutoFit/>
          </a:bodyPr>
          <a:lstStyle/>
          <a:p>
            <a:r>
              <a:rPr lang="zh-TW" altLang="en-US" sz="2800" dirty="0" smtClean="0"/>
              <a:t>詩篇</a:t>
            </a:r>
            <a:r>
              <a:rPr lang="en-US" altLang="zh-TW" sz="2800" dirty="0" smtClean="0"/>
              <a:t> </a:t>
            </a:r>
            <a:r>
              <a:rPr lang="en-US" altLang="zh-CN" sz="2800" dirty="0" smtClean="0"/>
              <a:t>25</a:t>
            </a:r>
          </a:p>
          <a:p>
            <a:r>
              <a:rPr lang="zh-TW" altLang="en-US" sz="2800" dirty="0"/>
              <a:t>詩篇</a:t>
            </a:r>
            <a:r>
              <a:rPr lang="en-US" altLang="zh-TW" sz="2800" dirty="0"/>
              <a:t> </a:t>
            </a:r>
            <a:r>
              <a:rPr lang="en-US" altLang="zh-CN" sz="2800" dirty="0" smtClean="0"/>
              <a:t>34</a:t>
            </a:r>
          </a:p>
          <a:p>
            <a:r>
              <a:rPr lang="zh-TW" altLang="en-US" sz="2800" dirty="0" smtClean="0"/>
              <a:t>詩</a:t>
            </a:r>
            <a:r>
              <a:rPr lang="zh-TW" altLang="en-US" sz="2800" dirty="0"/>
              <a:t>篇</a:t>
            </a:r>
            <a:r>
              <a:rPr lang="en-US" altLang="zh-TW" sz="2800" dirty="0"/>
              <a:t> </a:t>
            </a:r>
            <a:r>
              <a:rPr lang="en-US" altLang="zh-CN" sz="2800" dirty="0" smtClean="0"/>
              <a:t>119 </a:t>
            </a:r>
          </a:p>
        </p:txBody>
      </p:sp>
      <p:pic>
        <p:nvPicPr>
          <p:cNvPr id="1026" name="Picture 2" descr="http://ww1.sinaimg.cn/large/5f336578jw1ea1vb8dy8mj20dj05mq34.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631018" y="4132484"/>
            <a:ext cx="4874895" cy="202203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04903557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7" name="Picture 13"/>
          <p:cNvPicPr>
            <a:picLocks noChangeAspect="1" noChangeArrowheads="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15240" y="3429000"/>
            <a:ext cx="4577892" cy="3429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AutoShape 2" descr="http://hqwallbase.com/images/big/Ppt-background-religious-powerpoint-templat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http://hqwallbase.com/images/big/Ppt-background-religious-powerpoint-template.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http://hqwallbase.com/images/big/Ppt-background-religious-powerpoint-template.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8" descr="http://hqwallbase.com/images/big/Ppt-background-religious-powerpoint-template.jpg"/>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6"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AutoShape 8"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AutoShape 10"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AutoShape 12"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1222375" y="922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TextBox 14"/>
          <p:cNvSpPr txBox="1"/>
          <p:nvPr/>
        </p:nvSpPr>
        <p:spPr>
          <a:xfrm>
            <a:off x="1447800" y="1244025"/>
            <a:ext cx="6096000" cy="584775"/>
          </a:xfrm>
          <a:prstGeom prst="rect">
            <a:avLst/>
          </a:prstGeom>
          <a:noFill/>
        </p:spPr>
        <p:txBody>
          <a:bodyPr wrap="square" rtlCol="0">
            <a:spAutoFit/>
          </a:bodyPr>
          <a:lstStyle/>
          <a:p>
            <a:pPr>
              <a:defRPr/>
            </a:pPr>
            <a:r>
              <a:rPr lang="zh-CN" altLang="en-US" sz="3200" b="1" dirty="0" smtClean="0">
                <a:solidFill>
                  <a:schemeClr val="bg1">
                    <a:lumMod val="50000"/>
                  </a:schemeClr>
                </a:solidFill>
              </a:rPr>
              <a:t>一、詩歌是強烈感情的自然流露。</a:t>
            </a:r>
            <a:endParaRPr lang="en-US" altLang="zh-CN" sz="3200" b="1" dirty="0">
              <a:solidFill>
                <a:schemeClr val="bg1">
                  <a:lumMod val="50000"/>
                </a:schemeClr>
              </a:solidFill>
            </a:endParaRPr>
          </a:p>
        </p:txBody>
      </p:sp>
      <p:sp>
        <p:nvSpPr>
          <p:cNvPr id="16" name="TextBox 15"/>
          <p:cNvSpPr txBox="1"/>
          <p:nvPr/>
        </p:nvSpPr>
        <p:spPr>
          <a:xfrm>
            <a:off x="1447800" y="2183250"/>
            <a:ext cx="6934200" cy="584775"/>
          </a:xfrm>
          <a:prstGeom prst="rect">
            <a:avLst/>
          </a:prstGeom>
          <a:noFill/>
        </p:spPr>
        <p:txBody>
          <a:bodyPr wrap="square" rtlCol="0">
            <a:spAutoFit/>
          </a:bodyPr>
          <a:lstStyle/>
          <a:p>
            <a:pPr>
              <a:defRPr/>
            </a:pPr>
            <a:r>
              <a:rPr lang="zh-CN" altLang="en-US" sz="3200" b="1" dirty="0" smtClean="0">
                <a:solidFill>
                  <a:schemeClr val="bg1">
                    <a:lumMod val="50000"/>
                  </a:schemeClr>
                </a:solidFill>
              </a:rPr>
              <a:t>二、詩歌是作者思想和經歷的體現。</a:t>
            </a:r>
            <a:endParaRPr lang="en-US" altLang="zh-CN" sz="3200" b="1" dirty="0">
              <a:solidFill>
                <a:schemeClr val="bg1">
                  <a:lumMod val="50000"/>
                </a:schemeClr>
              </a:solidFill>
            </a:endParaRPr>
          </a:p>
        </p:txBody>
      </p:sp>
      <p:sp>
        <p:nvSpPr>
          <p:cNvPr id="17" name="TextBox 16"/>
          <p:cNvSpPr txBox="1"/>
          <p:nvPr/>
        </p:nvSpPr>
        <p:spPr>
          <a:xfrm>
            <a:off x="1447800" y="3173850"/>
            <a:ext cx="6934200" cy="584775"/>
          </a:xfrm>
          <a:prstGeom prst="rect">
            <a:avLst/>
          </a:prstGeom>
          <a:noFill/>
        </p:spPr>
        <p:txBody>
          <a:bodyPr wrap="square" rtlCol="0">
            <a:spAutoFit/>
          </a:bodyPr>
          <a:lstStyle/>
          <a:p>
            <a:pPr>
              <a:defRPr/>
            </a:pPr>
            <a:r>
              <a:rPr lang="zh-CN" altLang="en-US" sz="3200" b="1" dirty="0" smtClean="0">
                <a:solidFill>
                  <a:schemeClr val="bg1">
                    <a:lumMod val="50000"/>
                  </a:schemeClr>
                </a:solidFill>
              </a:rPr>
              <a:t>三、詩歌的語言生動凝練。</a:t>
            </a:r>
            <a:endParaRPr lang="en-US" altLang="zh-CN" sz="3200" b="1" dirty="0">
              <a:solidFill>
                <a:schemeClr val="bg1">
                  <a:lumMod val="50000"/>
                </a:schemeClr>
              </a:solidFill>
            </a:endParaRPr>
          </a:p>
        </p:txBody>
      </p:sp>
      <p:sp>
        <p:nvSpPr>
          <p:cNvPr id="18" name="TextBox 17"/>
          <p:cNvSpPr txBox="1"/>
          <p:nvPr/>
        </p:nvSpPr>
        <p:spPr>
          <a:xfrm>
            <a:off x="1447800" y="4139625"/>
            <a:ext cx="6934200" cy="584775"/>
          </a:xfrm>
          <a:prstGeom prst="rect">
            <a:avLst/>
          </a:prstGeom>
          <a:noFill/>
        </p:spPr>
        <p:txBody>
          <a:bodyPr wrap="square" rtlCol="0">
            <a:spAutoFit/>
          </a:bodyPr>
          <a:lstStyle/>
          <a:p>
            <a:pPr>
              <a:defRPr/>
            </a:pPr>
            <a:r>
              <a:rPr lang="zh-CN" altLang="en-US" sz="3200" b="1" dirty="0" smtClean="0">
                <a:solidFill>
                  <a:schemeClr val="bg1">
                    <a:lumMod val="50000"/>
                  </a:schemeClr>
                </a:solidFill>
              </a:rPr>
              <a:t>四、詩歌的和諧韻律和對仗。</a:t>
            </a:r>
            <a:endParaRPr lang="en-US" altLang="zh-CN" sz="3200" b="1" dirty="0">
              <a:solidFill>
                <a:schemeClr val="bg1">
                  <a:lumMod val="50000"/>
                </a:schemeClr>
              </a:solidFill>
            </a:endParaRPr>
          </a:p>
        </p:txBody>
      </p:sp>
      <p:sp>
        <p:nvSpPr>
          <p:cNvPr id="19" name="TextBox 18"/>
          <p:cNvSpPr txBox="1"/>
          <p:nvPr/>
        </p:nvSpPr>
        <p:spPr>
          <a:xfrm>
            <a:off x="1447800" y="5054025"/>
            <a:ext cx="6934200" cy="584775"/>
          </a:xfrm>
          <a:prstGeom prst="rect">
            <a:avLst/>
          </a:prstGeom>
          <a:noFill/>
        </p:spPr>
        <p:txBody>
          <a:bodyPr wrap="square" rtlCol="0">
            <a:spAutoFit/>
          </a:bodyPr>
          <a:lstStyle/>
          <a:p>
            <a:pPr>
              <a:defRPr/>
            </a:pPr>
            <a:r>
              <a:rPr lang="zh-CN" altLang="en-US" sz="3200" b="1" dirty="0" smtClean="0">
                <a:solidFill>
                  <a:schemeClr val="accent5">
                    <a:lumMod val="50000"/>
                  </a:schemeClr>
                </a:solidFill>
              </a:rPr>
              <a:t>五、詩歌的共鳴。</a:t>
            </a:r>
            <a:endParaRPr lang="en-US" altLang="zh-CN" sz="3200" b="1" dirty="0">
              <a:solidFill>
                <a:schemeClr val="accent5">
                  <a:lumMod val="50000"/>
                </a:schemeClr>
              </a:solidFill>
            </a:endParaRPr>
          </a:p>
        </p:txBody>
      </p:sp>
    </p:spTree>
    <p:extLst>
      <p:ext uri="{BB962C8B-B14F-4D97-AF65-F5344CB8AC3E}">
        <p14:creationId xmlns:p14="http://schemas.microsoft.com/office/powerpoint/2010/main" xmlns="" val="398271858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7" name="Picture 13"/>
          <p:cNvPicPr>
            <a:picLocks noChangeAspect="1" noChangeArrowheads="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15240" y="3429000"/>
            <a:ext cx="4577892" cy="3429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AutoShape 2" descr="http://hqwallbase.com/images/big/Ppt-background-religious-powerpoint-templat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http://hqwallbase.com/images/big/Ppt-background-religious-powerpoint-template.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http://hqwallbase.com/images/big/Ppt-background-religious-powerpoint-template.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8" descr="http://hqwallbase.com/images/big/Ppt-background-religious-powerpoint-template.jpg"/>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6"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AutoShape 8"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AutoShape 10"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AutoShape 12"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1222375" y="922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Rectangle 15"/>
          <p:cNvSpPr/>
          <p:nvPr/>
        </p:nvSpPr>
        <p:spPr>
          <a:xfrm>
            <a:off x="4114800" y="3312934"/>
            <a:ext cx="4343400" cy="1200329"/>
          </a:xfrm>
          <a:prstGeom prst="rect">
            <a:avLst/>
          </a:prstGeom>
        </p:spPr>
        <p:txBody>
          <a:bodyPr wrap="square">
            <a:spAutoFit/>
          </a:bodyPr>
          <a:lstStyle/>
          <a:p>
            <a:r>
              <a:rPr lang="zh-TW" altLang="en-US" sz="2400" dirty="0" smtClean="0"/>
              <a:t>馬</a:t>
            </a:r>
            <a:r>
              <a:rPr lang="zh-TW" altLang="en-US" sz="2400" dirty="0"/>
              <a:t>丁路</a:t>
            </a:r>
            <a:r>
              <a:rPr lang="zh-TW" altLang="en-US" sz="2400" dirty="0" smtClean="0"/>
              <a:t>德說</a:t>
            </a:r>
            <a:r>
              <a:rPr lang="zh-TW" altLang="en-US" sz="2400" dirty="0"/>
              <a:t>：「一個人無論落在甚麼境況下，都可以從詩篇找出一些話得到安慰和滿足。」</a:t>
            </a:r>
            <a:endParaRPr lang="en-US" sz="2400" dirty="0"/>
          </a:p>
        </p:txBody>
      </p:sp>
      <p:sp>
        <p:nvSpPr>
          <p:cNvPr id="2" name="AutoShape 2" descr="data:image/jpeg;base64,/9j/4AAQSkZJRgABAQAAAQABAAD/2wCEAAkGBxQTEhUUEhQVFhUXFRUVGBUVFxcVFRQUFBQWFhcXFxcYHCggGBwlHBQUITEhJSksLi4uFx8zODMsNygtLiwBCgoKDg0OFxAQFy0cHBwsLCwsLCwsLC8sLywsLDUsLCwsLCwsLCwtLCwsLDcsMCwsLDcsLCwrNzcsLCssNyssLP/AABEIAKwAoAMBIgACEQEDEQH/xAAbAAABBQEBAAAAAAAAAAAAAAACAAEDBAYFB//EADgQAAIBAgUCBQIFAgQHAAAAAAECAAMRBAUSITFBUQYTYXGBIpEyobHB0VJiByNC4RQzcoKi0vD/xAAZAQADAQEBAAAAAAAAAAAAAAAAAQIDBAX/xAAjEQEBAAICAgIBBQAAAAAAAAAAAQIRAyESMQRRQRMiMnGB/9oADAMBAAIRAxEAPwCjrjhvtAJjB+8Tm2shoytIFJvJaZiPYtcfzPWV6+JVQSSAOpPAnCxnilBtTQt6t9I/kwktE3WkkWJqhblmAA6k2ExWI8RVm4IX/pH8zmYh2c3Ylj/cSY/D7aTGtTj/ABRTQ2pgue99K/fr9pWp+LDezUyBturXP2IF5lqjGSpV2leMV4vQMvx9Or+BgT1HB+RLvmTzIkg6hsRuCOR7HpNHlviuwC11v01jn5HWTcSuLUkmM+9pFQrpUXUjBh3H7jpJF2kopykbUYReNeGi2aRWkkG0NDaNhAKyVoBMQ2mUbQQIXSICaIgibD26/wAziZh4hRBZPrb7KPnr8Tk+IcxZ6jIp+hTaw/1MOSfScdmjmLTHH7WMbj3qtdzfsOg9hKxiG8TSmkhhzJC3aBaSX2iUrPzDCxmO+8uZflVSqpZRZR/rbZT7HrFbJ7OS30qudpEwvO1hvDVRrargkXH0n6hfkdx6y7mfgbFU6fmIq1E7JfUPg8yf1cJ1av8ATyvemZou9M6qbFT3B59+/wAzQYTxYwAFVNX9y/Sfsdj+U4NF7XuPv0jVSDL9s7I9CwWaUq3/ACz/ANp2YfEtEzytKxU3UkEbgjax7z0XIMZ59FXPO6t7r19JNjLPHXbo2jQ/mRWks9k4kNQfnLDmRNFYNiBkqSKEh7y4TF5zgzTqtfhiWU9CCbyiRPRK1JXFnUEdiLyi3hyg3Rl9Va363lyrmc/LChd44l/N8CtKsyIxYLbc2vc8jbtKYSDbG7BaW8vyurXYLTUm/U7KPmXPDuWedXVTwLk+09Jw+DCVFRBaw4E5uXm8Lqe3RxcXl3VXwz/hrQpWfFEVn50cU1/9jN+tBNIUImkWsukaRbsJRSqi/iqKPcidDA16T38uor25CkG08/LLLO7r0McccZqK2LRWsGUG3FwNvbtFUTSvG3b0k1ZLHV0BnIzLxLRV/LB1Pex3AVT2LHrI1v0u2R5X41ylFxJ0gDWNQ6b3sRMu+W1Ga1NS3tz/ALz0P/EHBt/lVrWFylwbizC4/SZ3LyTUQAG+oH2A7T1ODLeEeZzY6yrPUsjxDGwov7kaQPkzc5Hl3kUVS92uWJ6XJ6fpOqRAcTWuHLPfQGEjkm8YiTpKF4BMsFYGj9YESwjAMdN5UCUNJqLQBxHptGTztkYMQ99Vze/Oq+94gk0WbKfNfV6W9BaU1tDbrx9NF4BwWks55NgPabKrQKuWI2I59Ji/DWLanUTa6M2n5nqtI6lA2nm/Il89/b0uHVw6ef43xMhYKKbBSSo0AamI7uePYby42GqYZi9PVsdwfqDC/Rus1tHIkDaluD1ttDxWFD/R0HPqZFyk9ReOF+1fDYrzaFTQfq0nnvMtl2Grs4tp/wCG030KBrLEG+sm9ze3aaJf8msoUc9JYweDUswtYg3txdW3B9esmXXr8ruO+641Tw6Hwj0ahtqJYcfQ17rb2mCyDAurMXFip0/IJB/SeyYumFWefkAlj/ex/wDIzp+JbcspXF87UxliuwgNzJ6kBRO+x5UBaLpJQI9otDasVjoskKRgIpCqrTYHiGBOXQq6d50aFTVuIKs0tHiMI78QVaUlVzPA6xqX8QFrdxODVoFPxCw4v1mqaoFBJ2A69pj85zHzTsPpHHc+sWmvHlfTR5OFC6hchNxfbfvab7I8x1AAzzjwvigyMp7CaXJq2g29Zwc07u3q8WXp6EH2lbGVNFNiu5sbDuZUw+M2Efzy3TbvOXfbqvpwKuahWQqGdrXba4F+/brO3lmMarWDBSqBCLnYtcje3bmVMZmFGmebt/Sg1H5tx8x8NnKNxTqbDZtOxPtyJf8Ahdutm5shM85y/Gq4IU3ZSQw6g3O/t6zY47FlqJJBAIOx5HvPF6mIanWZkJBDHj3nX8OfycPzP3SRvWWIpKWUZmtdb8MPxD9x6S+TO15d6ugaYrRXhAxEEQQsK8a0QZyW8E2/aUpJSaxg1rutxEqwKZ2Eo55jvKpm34m+lf3P2/WNlrvTkeIcy1N5a/hXk/1H+BOSw2kSQlaDpxxkml7JcTofc7GbfBVgd+s83vNBkeZbhSfq6H+odvf9ZhzcflNuniz11XodHGbWM6y4RKqKTvp78G/pMvhsQtQbGxH3v7S1QxzUxve3eefcbvUdsyjRrguiqq+ygQKGEFMHck36m8qZdnAbkyzicypjVdhtIssazOWOb4hzALTb0E8drNqJbuSfvNF4tzlqjlBsvXvM5zPU+Px+GPf5eZzZ+WX9JcvxZpOGHTp3Hab/AAtZaihlOzD/AOE86Ane8M5loby2P0sdvRv95u5s8dxqikEiSneBaJzgIjWtHZYwERs4ZJSEhvJKBg0demdpl8+xOuoR0T6R79T9/wBJ2sZmaUV33a2yjn57TN162tixABJvCFhO9qhiQyQrAAjbmBhq0Bo6wDq4XOXS1/qA9bEfM7mF8TqRZvzmOvvJEImeXFjl7jXHkyjYPnNG9+D6MRec3G+ILg+WN+53t95wntI2MU4sYd5cqIuTcnryYiIxEK02YgItElSx5jtIzA3oWUYrzKSseeD7jrLl5lfCeItrBI302Xr1uRNH5otE5c5qiqmRosO94wkpZsmVMTjtOy89+0jxuLtsvPec6/eVI3kJySbk3j3jXglo1jMGJI17xGR3gapIyQSLwBU5IJGohqYUJDBIiJjAbQM0JoMOMBMjIkjiA0ABCQbgnaaDLc9IstX4ft7j95w9QkVRoaTlJXo1KtcXH5QrzE5NmzUjZt07dvUfxNhh64ZQVNwesmsMsLGE0xnEcwWEpuYmIxaYLCBGBtDv1kZEV9ojSarxzGtEBAzILGGILGIGAPDQ8wQ0ErAx0xDMiEMwBMsgc73klRpAYwNTzGJjrFaMkfE62RZoaZAP4TyO3rOUywd4vZVdMZ45EErEA9IF4TwVWUWwkxCIiDAxAyZBeVyRJKZtEEhEECItHQRKHo2g3iJtIw0AltHIjIYrwCNxAMkgMIwcR4gsJRGVA0jYyZ1kFXmBL1oEJhAAkgLwVMJhBtKIzLIGlistoOgfnEpGIQMSD94Q5gA65PTO0itvHpxHCqG0YGSVF2gBYGNBCaRpDJ4gDNIybyRhtIr7QCURjGU7QSYy0T1JDeSEQG5gH//Z"/>
          <p:cNvSpPr>
            <a:spLocks noChangeAspect="1" noChangeArrowheads="1"/>
          </p:cNvSpPr>
          <p:nvPr/>
        </p:nvSpPr>
        <p:spPr bwMode="auto">
          <a:xfrm>
            <a:off x="1374775" y="10747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data:image/jpeg;base64,/9j/4AAQSkZJRgABAQAAAQABAAD/2wCEAAkGBxQTEhUUEhQVFhUXFRUVGBUVFxcVFRQUFBQWFhcXFxcYHCggGBwlHBQUITEhJSksLi4uFx8zODMsNygtLiwBCgoKDg0OFxAQFy0cHBwsLCwsLCwsLC8sLywsLDUsLCwsLCwsLCwtLCwsLDcsMCwsLDcsLCwrNzcsLCssNyssLP/AABEIAKwAoAMBIgACEQEDEQH/xAAbAAABBQEBAAAAAAAAAAAAAAACAAEDBAYFB//EADgQAAIBAgUCBQIFAgQHAAAAAAECAAMRBAUSITFBUQYTYXGBIpEyobHB0VJiByNC4RQzcoKi0vD/xAAZAQADAQEBAAAAAAAAAAAAAAAAAQIDBAX/xAAjEQEBAAICAgIBBQAAAAAAAAAAAQIRAyESMQRRQRMiMnGB/9oADAMBAAIRAxEAPwCjrjhvtAJjB+8Tm2shoytIFJvJaZiPYtcfzPWV6+JVQSSAOpPAnCxnilBtTQt6t9I/kwktE3WkkWJqhblmAA6k2ExWI8RVm4IX/pH8zmYh2c3Ylj/cSY/D7aTGtTj/ABRTQ2pgue99K/fr9pWp+LDezUyBturXP2IF5lqjGSpV2leMV4vQMvx9Or+BgT1HB+RLvmTzIkg6hsRuCOR7HpNHlviuwC11v01jn5HWTcSuLUkmM+9pFQrpUXUjBh3H7jpJF2kopykbUYReNeGi2aRWkkG0NDaNhAKyVoBMQ2mUbQQIXSICaIgibD26/wAziZh4hRBZPrb7KPnr8Tk+IcxZ6jIp+hTaw/1MOSfScdmjmLTHH7WMbj3qtdzfsOg9hKxiG8TSmkhhzJC3aBaSX2iUrPzDCxmO+8uZflVSqpZRZR/rbZT7HrFbJ7OS30qudpEwvO1hvDVRrargkXH0n6hfkdx6y7mfgbFU6fmIq1E7JfUPg8yf1cJ1av8ATyvemZou9M6qbFT3B59+/wAzQYTxYwAFVNX9y/Sfsdj+U4NF7XuPv0jVSDL9s7I9CwWaUq3/ACz/ANp2YfEtEzytKxU3UkEbgjax7z0XIMZ59FXPO6t7r19JNjLPHXbo2jQ/mRWks9k4kNQfnLDmRNFYNiBkqSKEh7y4TF5zgzTqtfhiWU9CCbyiRPRK1JXFnUEdiLyi3hyg3Rl9Va363lyrmc/LChd44l/N8CtKsyIxYLbc2vc8jbtKYSDbG7BaW8vyurXYLTUm/U7KPmXPDuWedXVTwLk+09Jw+DCVFRBaw4E5uXm8Lqe3RxcXl3VXwz/hrQpWfFEVn50cU1/9jN+tBNIUImkWsukaRbsJRSqi/iqKPcidDA16T38uor25CkG08/LLLO7r0McccZqK2LRWsGUG3FwNvbtFUTSvG3b0k1ZLHV0BnIzLxLRV/LB1Pex3AVT2LHrI1v0u2R5X41ylFxJ0gDWNQ6b3sRMu+W1Ga1NS3tz/ALz0P/EHBt/lVrWFylwbizC4/SZ3LyTUQAG+oH2A7T1ODLeEeZzY6yrPUsjxDGwov7kaQPkzc5Hl3kUVS92uWJ6XJ6fpOqRAcTWuHLPfQGEjkm8YiTpKF4BMsFYGj9YESwjAMdN5UCUNJqLQBxHptGTztkYMQ99Vze/Oq+94gk0WbKfNfV6W9BaU1tDbrx9NF4BwWks55NgPabKrQKuWI2I59Ji/DWLanUTa6M2n5nqtI6lA2nm/Il89/b0uHVw6ef43xMhYKKbBSSo0AamI7uePYby42GqYZi9PVsdwfqDC/Rus1tHIkDaluD1ttDxWFD/R0HPqZFyk9ReOF+1fDYrzaFTQfq0nnvMtl2Grs4tp/wCG030KBrLEG+sm9ze3aaJf8msoUc9JYweDUswtYg3txdW3B9esmXXr8ruO+641Tw6Hwj0ahtqJYcfQ17rb2mCyDAurMXFip0/IJB/SeyYumFWefkAlj/ex/wDIzp+JbcspXF87UxliuwgNzJ6kBRO+x5UBaLpJQI9otDasVjoskKRgIpCqrTYHiGBOXQq6d50aFTVuIKs0tHiMI78QVaUlVzPA6xqX8QFrdxODVoFPxCw4v1mqaoFBJ2A69pj85zHzTsPpHHc+sWmvHlfTR5OFC6hchNxfbfvab7I8x1AAzzjwvigyMp7CaXJq2g29Zwc07u3q8WXp6EH2lbGVNFNiu5sbDuZUw+M2Efzy3TbvOXfbqvpwKuahWQqGdrXba4F+/brO3lmMarWDBSqBCLnYtcje3bmVMZmFGmebt/Sg1H5tx8x8NnKNxTqbDZtOxPtyJf8Ahdutm5shM85y/Gq4IU3ZSQw6g3O/t6zY47FlqJJBAIOx5HvPF6mIanWZkJBDHj3nX8OfycPzP3SRvWWIpKWUZmtdb8MPxD9x6S+TO15d6ugaYrRXhAxEEQQsK8a0QZyW8E2/aUpJSaxg1rutxEqwKZ2Eo55jvKpm34m+lf3P2/WNlrvTkeIcy1N5a/hXk/1H+BOSw2kSQlaDpxxkml7JcTofc7GbfBVgd+s83vNBkeZbhSfq6H+odvf9ZhzcflNuniz11XodHGbWM6y4RKqKTvp78G/pMvhsQtQbGxH3v7S1QxzUxve3eefcbvUdsyjRrguiqq+ygQKGEFMHck36m8qZdnAbkyzicypjVdhtIssazOWOb4hzALTb0E8drNqJbuSfvNF4tzlqjlBsvXvM5zPU+Px+GPf5eZzZ+WX9JcvxZpOGHTp3Hab/AAtZaihlOzD/AOE86Ane8M5loby2P0sdvRv95u5s8dxqikEiSneBaJzgIjWtHZYwERs4ZJSEhvJKBg0demdpl8+xOuoR0T6R79T9/wBJ2sZmaUV33a2yjn57TN162tixABJvCFhO9qhiQyQrAAjbmBhq0Bo6wDq4XOXS1/qA9bEfM7mF8TqRZvzmOvvJEImeXFjl7jXHkyjYPnNG9+D6MRec3G+ILg+WN+53t95wntI2MU4sYd5cqIuTcnryYiIxEK02YgItElSx5jtIzA3oWUYrzKSseeD7jrLl5lfCeItrBI302Xr1uRNH5otE5c5qiqmRosO94wkpZsmVMTjtOy89+0jxuLtsvPec6/eVI3kJySbk3j3jXglo1jMGJI17xGR3gapIyQSLwBU5IJGohqYUJDBIiJjAbQM0JoMOMBMjIkjiA0ABCQbgnaaDLc9IstX4ft7j95w9QkVRoaTlJXo1KtcXH5QrzE5NmzUjZt07dvUfxNhh64ZQVNwesmsMsLGE0xnEcwWEpuYmIxaYLCBGBtDv1kZEV9ojSarxzGtEBAzILGGILGIGAPDQ8wQ0ErAx0xDMiEMwBMsgc73klRpAYwNTzGJjrFaMkfE62RZoaZAP4TyO3rOUywd4vZVdMZ45EErEA9IF4TwVWUWwkxCIiDAxAyZBeVyRJKZtEEhEECItHQRKHo2g3iJtIw0AltHIjIYrwCNxAMkgMIwcR4gsJRGVA0jYyZ1kFXmBL1oEJhAAkgLwVMJhBtKIzLIGlistoOgfnEpGIQMSD94Q5gA65PTO0itvHpxHCqG0YGSVF2gBYGNBCaRpDJ4gDNIybyRhtIr7QCURjGU7QSYy0T1JDeSEQG5gH//Z"/>
          <p:cNvSpPr>
            <a:spLocks noChangeAspect="1" noChangeArrowheads="1"/>
          </p:cNvSpPr>
          <p:nvPr/>
        </p:nvSpPr>
        <p:spPr bwMode="auto">
          <a:xfrm>
            <a:off x="1527175" y="12271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6" descr="data:image/jpeg;base64,/9j/4AAQSkZJRgABAQAAAQABAAD/2wCEAAkGBxQTEhUUEhQVFhUXFRUVGBUVFxcVFRQUFBQWFhcXFxcYHCggGBwlHBQUITEhJSksLi4uFx8zODMsNygtLiwBCgoKDg0OFxAQFy0cHBwsLCwsLCwsLC8sLywsLDUsLCwsLCwsLCwtLCwsLDcsMCwsLDcsLCwrNzcsLCssNyssLP/AABEIAKwAoAMBIgACEQEDEQH/xAAbAAABBQEBAAAAAAAAAAAAAAACAAEDBAYFB//EADgQAAIBAgUCBQIFAgQHAAAAAAECAAMRBAUSITFBUQYTYXGBIpEyobHB0VJiByNC4RQzcoKi0vD/xAAZAQADAQEBAAAAAAAAAAAAAAAAAQIDBAX/xAAjEQEBAAICAgIBBQAAAAAAAAAAAQIRAyESMQRRQRMiMnGB/9oADAMBAAIRAxEAPwCjrjhvtAJjB+8Tm2shoytIFJvJaZiPYtcfzPWV6+JVQSSAOpPAnCxnilBtTQt6t9I/kwktE3WkkWJqhblmAA6k2ExWI8RVm4IX/pH8zmYh2c3Ylj/cSY/D7aTGtTj/ABRTQ2pgue99K/fr9pWp+LDezUyBturXP2IF5lqjGSpV2leMV4vQMvx9Or+BgT1HB+RLvmTzIkg6hsRuCOR7HpNHlviuwC11v01jn5HWTcSuLUkmM+9pFQrpUXUjBh3H7jpJF2kopykbUYReNeGi2aRWkkG0NDaNhAKyVoBMQ2mUbQQIXSICaIgibD26/wAziZh4hRBZPrb7KPnr8Tk+IcxZ6jIp+hTaw/1MOSfScdmjmLTHH7WMbj3qtdzfsOg9hKxiG8TSmkhhzJC3aBaSX2iUrPzDCxmO+8uZflVSqpZRZR/rbZT7HrFbJ7OS30qudpEwvO1hvDVRrargkXH0n6hfkdx6y7mfgbFU6fmIq1E7JfUPg8yf1cJ1av8ATyvemZou9M6qbFT3B59+/wAzQYTxYwAFVNX9y/Sfsdj+U4NF7XuPv0jVSDL9s7I9CwWaUq3/ACz/ANp2YfEtEzytKxU3UkEbgjax7z0XIMZ59FXPO6t7r19JNjLPHXbo2jQ/mRWks9k4kNQfnLDmRNFYNiBkqSKEh7y4TF5zgzTqtfhiWU9CCbyiRPRK1JXFnUEdiLyi3hyg3Rl9Va363lyrmc/LChd44l/N8CtKsyIxYLbc2vc8jbtKYSDbG7BaW8vyurXYLTUm/U7KPmXPDuWedXVTwLk+09Jw+DCVFRBaw4E5uXm8Lqe3RxcXl3VXwz/hrQpWfFEVn50cU1/9jN+tBNIUImkWsukaRbsJRSqi/iqKPcidDA16T38uor25CkG08/LLLO7r0McccZqK2LRWsGUG3FwNvbtFUTSvG3b0k1ZLHV0BnIzLxLRV/LB1Pex3AVT2LHrI1v0u2R5X41ylFxJ0gDWNQ6b3sRMu+W1Ga1NS3tz/ALz0P/EHBt/lVrWFylwbizC4/SZ3LyTUQAG+oH2A7T1ODLeEeZzY6yrPUsjxDGwov7kaQPkzc5Hl3kUVS92uWJ6XJ6fpOqRAcTWuHLPfQGEjkm8YiTpKF4BMsFYGj9YESwjAMdN5UCUNJqLQBxHptGTztkYMQ99Vze/Oq+94gk0WbKfNfV6W9BaU1tDbrx9NF4BwWks55NgPabKrQKuWI2I59Ji/DWLanUTa6M2n5nqtI6lA2nm/Il89/b0uHVw6ef43xMhYKKbBSSo0AamI7uePYby42GqYZi9PVsdwfqDC/Rus1tHIkDaluD1ttDxWFD/R0HPqZFyk9ReOF+1fDYrzaFTQfq0nnvMtl2Grs4tp/wCG030KBrLEG+sm9ze3aaJf8msoUc9JYweDUswtYg3txdW3B9esmXXr8ruO+641Tw6Hwj0ahtqJYcfQ17rb2mCyDAurMXFip0/IJB/SeyYumFWefkAlj/ex/wDIzp+JbcspXF87UxliuwgNzJ6kBRO+x5UBaLpJQI9otDasVjoskKRgIpCqrTYHiGBOXQq6d50aFTVuIKs0tHiMI78QVaUlVzPA6xqX8QFrdxODVoFPxCw4v1mqaoFBJ2A69pj85zHzTsPpHHc+sWmvHlfTR5OFC6hchNxfbfvab7I8x1AAzzjwvigyMp7CaXJq2g29Zwc07u3q8WXp6EH2lbGVNFNiu5sbDuZUw+M2Efzy3TbvOXfbqvpwKuahWQqGdrXba4F+/brO3lmMarWDBSqBCLnYtcje3bmVMZmFGmebt/Sg1H5tx8x8NnKNxTqbDZtOxPtyJf8Ahdutm5shM85y/Gq4IU3ZSQw6g3O/t6zY47FlqJJBAIOx5HvPF6mIanWZkJBDHj3nX8OfycPzP3SRvWWIpKWUZmtdb8MPxD9x6S+TO15d6ugaYrRXhAxEEQQsK8a0QZyW8E2/aUpJSaxg1rutxEqwKZ2Eo55jvKpm34m+lf3P2/WNlrvTkeIcy1N5a/hXk/1H+BOSw2kSQlaDpxxkml7JcTofc7GbfBVgd+s83vNBkeZbhSfq6H+odvf9ZhzcflNuniz11XodHGbWM6y4RKqKTvp78G/pMvhsQtQbGxH3v7S1QxzUxve3eefcbvUdsyjRrguiqq+ygQKGEFMHck36m8qZdnAbkyzicypjVdhtIssazOWOb4hzALTb0E8drNqJbuSfvNF4tzlqjlBsvXvM5zPU+Px+GPf5eZzZ+WX9JcvxZpOGHTp3Hab/AAtZaihlOzD/AOE86Ane8M5loby2P0sdvRv95u5s8dxqikEiSneBaJzgIjWtHZYwERs4ZJSEhvJKBg0demdpl8+xOuoR0T6R79T9/wBJ2sZmaUV33a2yjn57TN162tixABJvCFhO9qhiQyQrAAjbmBhq0Bo6wDq4XOXS1/qA9bEfM7mF8TqRZvzmOvvJEImeXFjl7jXHkyjYPnNG9+D6MRec3G+ILg+WN+53t95wntI2MU4sYd5cqIuTcnryYiIxEK02YgItElSx5jtIzA3oWUYrzKSseeD7jrLl5lfCeItrBI302Xr1uRNH5otE5c5qiqmRosO94wkpZsmVMTjtOy89+0jxuLtsvPec6/eVI3kJySbk3j3jXglo1jMGJI17xGR3gapIyQSLwBU5IJGohqYUJDBIiJjAbQM0JoMOMBMjIkjiA0ABCQbgnaaDLc9IstX4ft7j95w9QkVRoaTlJXo1KtcXH5QrzE5NmzUjZt07dvUfxNhh64ZQVNwesmsMsLGE0xnEcwWEpuYmIxaYLCBGBtDv1kZEV9ojSarxzGtEBAzILGGILGIGAPDQ8wQ0ErAx0xDMiEMwBMsgc73klRpAYwNTzGJjrFaMkfE62RZoaZAP4TyO3rOUywd4vZVdMZ45EErEA9IF4TwVWUWwkxCIiDAxAyZBeVyRJKZtEEhEECItHQRKHo2g3iJtIw0AltHIjIYrwCNxAMkgMIwcR4gsJRGVA0jYyZ1kFXmBL1oEJhAAkgLwVMJhBtKIzLIGlistoOgfnEpGIQMSD94Q5gA65PTO0itvHpxHCqG0YGSVF2gBYGNBCaRpDJ4gDNIybyRhtIr7QCURjGU7QSYy0T1JDeSEQG5gH//Z"/>
          <p:cNvSpPr>
            <a:spLocks noChangeAspect="1" noChangeArrowheads="1"/>
          </p:cNvSpPr>
          <p:nvPr/>
        </p:nvSpPr>
        <p:spPr bwMode="auto">
          <a:xfrm>
            <a:off x="1679575" y="13795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8" descr="data:image/jpeg;base64,/9j/4AAQSkZJRgABAQAAAQABAAD/2wCEAAkGBxQTEhUUEhQVFhUXFRUVGBUVFxcVFRQUFBQWFhcXFxcYHCggGBwlHBQUITEhJSksLi4uFx8zODMsNygtLiwBCgoKDg0OFxAQFy0cHBwsLCwsLCwsLC8sLywsLDUsLCwsLCwsLCwtLCwsLDcsMCwsLDcsLCwrNzcsLCssNyssLP/AABEIAKwAoAMBIgACEQEDEQH/xAAbAAABBQEBAAAAAAAAAAAAAAACAAEDBAYFB//EADgQAAIBAgUCBQIFAgQHAAAAAAECAAMRBAUSITFBUQYTYXGBIpEyobHB0VJiByNC4RQzcoKi0vD/xAAZAQADAQEBAAAAAAAAAAAAAAAAAQIDBAX/xAAjEQEBAAICAgIBBQAAAAAAAAAAAQIRAyESMQRRQRMiMnGB/9oADAMBAAIRAxEAPwCjrjhvtAJjB+8Tm2shoytIFJvJaZiPYtcfzPWV6+JVQSSAOpPAnCxnilBtTQt6t9I/kwktE3WkkWJqhblmAA6k2ExWI8RVm4IX/pH8zmYh2c3Ylj/cSY/D7aTGtTj/ABRTQ2pgue99K/fr9pWp+LDezUyBturXP2IF5lqjGSpV2leMV4vQMvx9Or+BgT1HB+RLvmTzIkg6hsRuCOR7HpNHlviuwC11v01jn5HWTcSuLUkmM+9pFQrpUXUjBh3H7jpJF2kopykbUYReNeGi2aRWkkG0NDaNhAKyVoBMQ2mUbQQIXSICaIgibD26/wAziZh4hRBZPrb7KPnr8Tk+IcxZ6jIp+hTaw/1MOSfScdmjmLTHH7WMbj3qtdzfsOg9hKxiG8TSmkhhzJC3aBaSX2iUrPzDCxmO+8uZflVSqpZRZR/rbZT7HrFbJ7OS30qudpEwvO1hvDVRrargkXH0n6hfkdx6y7mfgbFU6fmIq1E7JfUPg8yf1cJ1av8ATyvemZou9M6qbFT3B59+/wAzQYTxYwAFVNX9y/Sfsdj+U4NF7XuPv0jVSDL9s7I9CwWaUq3/ACz/ANp2YfEtEzytKxU3UkEbgjax7z0XIMZ59FXPO6t7r19JNjLPHXbo2jQ/mRWks9k4kNQfnLDmRNFYNiBkqSKEh7y4TF5zgzTqtfhiWU9CCbyiRPRK1JXFnUEdiLyi3hyg3Rl9Va363lyrmc/LChd44l/N8CtKsyIxYLbc2vc8jbtKYSDbG7BaW8vyurXYLTUm/U7KPmXPDuWedXVTwLk+09Jw+DCVFRBaw4E5uXm8Lqe3RxcXl3VXwz/hrQpWfFEVn50cU1/9jN+tBNIUImkWsukaRbsJRSqi/iqKPcidDA16T38uor25CkG08/LLLO7r0McccZqK2LRWsGUG3FwNvbtFUTSvG3b0k1ZLHV0BnIzLxLRV/LB1Pex3AVT2LHrI1v0u2R5X41ylFxJ0gDWNQ6b3sRMu+W1Ga1NS3tz/ALz0P/EHBt/lVrWFylwbizC4/SZ3LyTUQAG+oH2A7T1ODLeEeZzY6yrPUsjxDGwov7kaQPkzc5Hl3kUVS92uWJ6XJ6fpOqRAcTWuHLPfQGEjkm8YiTpKF4BMsFYGj9YESwjAMdN5UCUNJqLQBxHptGTztkYMQ99Vze/Oq+94gk0WbKfNfV6W9BaU1tDbrx9NF4BwWks55NgPabKrQKuWI2I59Ji/DWLanUTa6M2n5nqtI6lA2nm/Il89/b0uHVw6ef43xMhYKKbBSSo0AamI7uePYby42GqYZi9PVsdwfqDC/Rus1tHIkDaluD1ttDxWFD/R0HPqZFyk9ReOF+1fDYrzaFTQfq0nnvMtl2Grs4tp/wCG030KBrLEG+sm9ze3aaJf8msoUc9JYweDUswtYg3txdW3B9esmXXr8ruO+641Tw6Hwj0ahtqJYcfQ17rb2mCyDAurMXFip0/IJB/SeyYumFWefkAlj/ex/wDIzp+JbcspXF87UxliuwgNzJ6kBRO+x5UBaLpJQI9otDasVjoskKRgIpCqrTYHiGBOXQq6d50aFTVuIKs0tHiMI78QVaUlVzPA6xqX8QFrdxODVoFPxCw4v1mqaoFBJ2A69pj85zHzTsPpHHc+sWmvHlfTR5OFC6hchNxfbfvab7I8x1AAzzjwvigyMp7CaXJq2g29Zwc07u3q8WXp6EH2lbGVNFNiu5sbDuZUw+M2Efzy3TbvOXfbqvpwKuahWQqGdrXba4F+/brO3lmMarWDBSqBCLnYtcje3bmVMZmFGmebt/Sg1H5tx8x8NnKNxTqbDZtOxPtyJf8Ahdutm5shM85y/Gq4IU3ZSQw6g3O/t6zY47FlqJJBAIOx5HvPF6mIanWZkJBDHj3nX8OfycPzP3SRvWWIpKWUZmtdb8MPxD9x6S+TO15d6ugaYrRXhAxEEQQsK8a0QZyW8E2/aUpJSaxg1rutxEqwKZ2Eo55jvKpm34m+lf3P2/WNlrvTkeIcy1N5a/hXk/1H+BOSw2kSQlaDpxxkml7JcTofc7GbfBVgd+s83vNBkeZbhSfq6H+odvf9ZhzcflNuniz11XodHGbWM6y4RKqKTvp78G/pMvhsQtQbGxH3v7S1QxzUxve3eefcbvUdsyjRrguiqq+ygQKGEFMHck36m8qZdnAbkyzicypjVdhtIssazOWOb4hzALTb0E8drNqJbuSfvNF4tzlqjlBsvXvM5zPU+Px+GPf5eZzZ+WX9JcvxZpOGHTp3Hab/AAtZaihlOzD/AOE86Ane8M5loby2P0sdvRv95u5s8dxqikEiSneBaJzgIjWtHZYwERs4ZJSEhvJKBg0demdpl8+xOuoR0T6R79T9/wBJ2sZmaUV33a2yjn57TN162tixABJvCFhO9qhiQyQrAAjbmBhq0Bo6wDq4XOXS1/qA9bEfM7mF8TqRZvzmOvvJEImeXFjl7jXHkyjYPnNG9+D6MRec3G+ILg+WN+53t95wntI2MU4sYd5cqIuTcnryYiIxEK02YgItElSx5jtIzA3oWUYrzKSseeD7jrLl5lfCeItrBI302Xr1uRNH5otE5c5qiqmRosO94wkpZsmVMTjtOy89+0jxuLtsvPec6/eVI3kJySbk3j3jXglo1jMGJI17xGR3gapIyQSLwBU5IJGohqYUJDBIiJjAbQM0JoMOMBMjIkjiA0ABCQbgnaaDLc9IstX4ft7j95w9QkVRoaTlJXo1KtcXH5QrzE5NmzUjZt07dvUfxNhh64ZQVNwesmsMsLGE0xnEcwWEpuYmIxaYLCBGBtDv1kZEV9ojSarxzGtEBAzILGGILGIGAPDQ8wQ0ErAx0xDMiEMwBMsgc73klRpAYwNTzGJjrFaMkfE62RZoaZAP4TyO3rOUywd4vZVdMZ45EErEA9IF4TwVWUWwkxCIiDAxAyZBeVyRJKZtEEhEECItHQRKHo2g3iJtIw0AltHIjIYrwCNxAMkgMIwcR4gsJRGVA0jYyZ1kFXmBL1oEJhAAkgLwVMJhBtKIzLIGlistoOgfnEpGIQMSD94Q5gA65PTO0itvHpxHCqG0YGSVF2gBYGNBCaRpDJ4gDNIybyRhtIr7QCURjGU7QSYy0T1JDeSEQG5gH//Z"/>
          <p:cNvSpPr>
            <a:spLocks noChangeAspect="1" noChangeArrowheads="1"/>
          </p:cNvSpPr>
          <p:nvPr/>
        </p:nvSpPr>
        <p:spPr bwMode="auto">
          <a:xfrm>
            <a:off x="1831975" y="1531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0" name="Picture 2" descr="http://upload.wikimedia.org/wikipedia/commons/d/d7/Portrait_of_Martin_Luther_as_an_Augustinian_Monk.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65175" y="769938"/>
            <a:ext cx="2543175" cy="3743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22868282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http://blog-imgs-29-origin.fc2.com/e/u/r/eurs/101117_h.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9144000" cy="6993653"/>
          </a:xfrm>
          <a:prstGeom prst="rect">
            <a:avLst/>
          </a:prstGeom>
          <a:noFill/>
          <a:extLst>
            <a:ext uri="{909E8E84-426E-40DD-AFC4-6F175D3DCCD1}">
              <a14:hiddenFill xmlns:a14="http://schemas.microsoft.com/office/drawing/2010/main" xmlns="">
                <a:solidFill>
                  <a:srgbClr val="FFFFFF"/>
                </a:solidFill>
              </a14:hiddenFill>
            </a:ext>
          </a:extLst>
        </p:spPr>
      </p:pic>
      <p:sp>
        <p:nvSpPr>
          <p:cNvPr id="4" name="AutoShape 2" descr="http://hqwallbase.com/images/big/Ppt-background-religious-powerpoint-templat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http://hqwallbase.com/images/big/Ppt-background-religious-powerpoint-template.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http://hqwallbase.com/images/big/Ppt-background-religious-powerpoint-template.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8" descr="http://hqwallbase.com/images/big/Ppt-background-religious-powerpoint-template.jpg"/>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Rectangle 11"/>
          <p:cNvSpPr/>
          <p:nvPr/>
        </p:nvSpPr>
        <p:spPr>
          <a:xfrm>
            <a:off x="6167593" y="1151453"/>
            <a:ext cx="1324402" cy="2800767"/>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zh-CN" altLang="en-US" sz="88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詩</a:t>
            </a:r>
            <a:endParaRPr lang="en-US" altLang="zh-CN" sz="88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ctr"/>
            <a:r>
              <a:rPr lang="zh-CN" altLang="en-US" sz="88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篇</a:t>
            </a:r>
            <a:endParaRPr lang="en-US" sz="88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xmlns="" val="8412507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home.puiching.edu.mo/cem/attachments/2011/03/2_201103311713051BW4B.jp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2301" t="3474" r="51303" b="54398"/>
          <a:stretch/>
        </p:blipFill>
        <p:spPr bwMode="auto">
          <a:xfrm>
            <a:off x="0" y="2177"/>
            <a:ext cx="4648200" cy="6474823"/>
          </a:xfrm>
          <a:prstGeom prst="rect">
            <a:avLst/>
          </a:prstGeom>
          <a:noFill/>
          <a:extLst>
            <a:ext uri="{909E8E84-426E-40DD-AFC4-6F175D3DCCD1}">
              <a14:hiddenFill xmlns:a14="http://schemas.microsoft.com/office/drawing/2010/main" xmlns="">
                <a:solidFill>
                  <a:srgbClr val="FFFFFF"/>
                </a:solidFill>
              </a14:hiddenFill>
            </a:ext>
          </a:extLst>
        </p:spPr>
      </p:pic>
      <p:pic>
        <p:nvPicPr>
          <p:cNvPr id="3076" name="Picture 4" descr="http://home.puiching.edu.mo/cem/attachments/2011/03/2_201103311713051BW4B.jp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2397" t="46208" r="51333" b="4848"/>
          <a:stretch/>
        </p:blipFill>
        <p:spPr bwMode="auto">
          <a:xfrm>
            <a:off x="4648200" y="2178"/>
            <a:ext cx="4509247" cy="685582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Left Brace 1"/>
          <p:cNvSpPr/>
          <p:nvPr/>
        </p:nvSpPr>
        <p:spPr>
          <a:xfrm>
            <a:off x="1371600" y="2895600"/>
            <a:ext cx="457200" cy="2514600"/>
          </a:xfrm>
          <a:prstGeom prst="leftBrace">
            <a:avLst/>
          </a:prstGeom>
          <a:ln w="381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TextBox 2"/>
          <p:cNvSpPr txBox="1"/>
          <p:nvPr/>
        </p:nvSpPr>
        <p:spPr>
          <a:xfrm>
            <a:off x="304800" y="3886200"/>
            <a:ext cx="1107996" cy="461665"/>
          </a:xfrm>
          <a:prstGeom prst="rect">
            <a:avLst/>
          </a:prstGeom>
          <a:noFill/>
        </p:spPr>
        <p:txBody>
          <a:bodyPr wrap="none" rtlCol="0">
            <a:spAutoFit/>
          </a:bodyPr>
          <a:lstStyle/>
          <a:p>
            <a:r>
              <a:rPr lang="zh-TW" altLang="en-US" sz="2400" dirty="0" smtClean="0">
                <a:solidFill>
                  <a:srgbClr val="C00000"/>
                </a:solidFill>
                <a:latin typeface="華康宗楷體 Std W7" pitchFamily="66" charset="-120"/>
                <a:ea typeface="華康宗楷體 Std W7" pitchFamily="66" charset="-120"/>
              </a:rPr>
              <a:t>被擄前</a:t>
            </a:r>
            <a:endParaRPr lang="en-US" sz="2400" dirty="0">
              <a:solidFill>
                <a:srgbClr val="C00000"/>
              </a:solidFill>
              <a:latin typeface="華康宗楷體 Std W7" pitchFamily="66" charset="-120"/>
              <a:ea typeface="華康宗楷體 Std W7" pitchFamily="66" charset="-120"/>
            </a:endParaRPr>
          </a:p>
        </p:txBody>
      </p:sp>
      <p:sp>
        <p:nvSpPr>
          <p:cNvPr id="4" name="Left Brace 3"/>
          <p:cNvSpPr/>
          <p:nvPr/>
        </p:nvSpPr>
        <p:spPr>
          <a:xfrm>
            <a:off x="1412796" y="5486400"/>
            <a:ext cx="416004" cy="762000"/>
          </a:xfrm>
          <a:prstGeom prst="leftBrace">
            <a:avLst>
              <a:gd name="adj1" fmla="val 8333"/>
              <a:gd name="adj2" fmla="val 48286"/>
            </a:avLst>
          </a:prstGeom>
          <a:ln w="381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6"/>
          <p:cNvSpPr txBox="1"/>
          <p:nvPr/>
        </p:nvSpPr>
        <p:spPr>
          <a:xfrm>
            <a:off x="339804" y="5636567"/>
            <a:ext cx="1107996" cy="461665"/>
          </a:xfrm>
          <a:prstGeom prst="rect">
            <a:avLst/>
          </a:prstGeom>
          <a:noFill/>
        </p:spPr>
        <p:txBody>
          <a:bodyPr wrap="none" rtlCol="0">
            <a:spAutoFit/>
          </a:bodyPr>
          <a:lstStyle/>
          <a:p>
            <a:r>
              <a:rPr lang="zh-TW" altLang="en-US" sz="2400" dirty="0" smtClean="0">
                <a:solidFill>
                  <a:schemeClr val="accent3">
                    <a:lumMod val="50000"/>
                  </a:schemeClr>
                </a:solidFill>
                <a:latin typeface="華康宗楷體 Std W7" pitchFamily="66" charset="-120"/>
                <a:ea typeface="華康宗楷體 Std W7" pitchFamily="66" charset="-120"/>
              </a:rPr>
              <a:t>被擄後</a:t>
            </a:r>
            <a:endParaRPr lang="en-US" sz="2400" dirty="0">
              <a:solidFill>
                <a:schemeClr val="accent3">
                  <a:lumMod val="50000"/>
                </a:schemeClr>
              </a:solidFill>
              <a:latin typeface="華康宗楷體 Std W7" pitchFamily="66" charset="-120"/>
              <a:ea typeface="華康宗楷體 Std W7" pitchFamily="66" charset="-120"/>
            </a:endParaRPr>
          </a:p>
        </p:txBody>
      </p:sp>
      <p:sp>
        <p:nvSpPr>
          <p:cNvPr id="5" name="Oval 4"/>
          <p:cNvSpPr/>
          <p:nvPr/>
        </p:nvSpPr>
        <p:spPr>
          <a:xfrm>
            <a:off x="304797" y="1371600"/>
            <a:ext cx="311331" cy="300446"/>
          </a:xfrm>
          <a:prstGeom prst="ellipse">
            <a:avLst/>
          </a:prstGeom>
          <a:solidFill>
            <a:schemeClr val="accent1">
              <a:alpha val="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315852" y="3151415"/>
            <a:ext cx="311331" cy="300446"/>
          </a:xfrm>
          <a:prstGeom prst="ellipse">
            <a:avLst/>
          </a:prstGeom>
          <a:solidFill>
            <a:schemeClr val="accent1">
              <a:alpha val="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4953000" y="381000"/>
            <a:ext cx="311331" cy="300446"/>
          </a:xfrm>
          <a:prstGeom prst="ellipse">
            <a:avLst/>
          </a:prstGeom>
          <a:solidFill>
            <a:schemeClr val="accent1">
              <a:alpha val="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4953000" y="1981200"/>
            <a:ext cx="311331" cy="300446"/>
          </a:xfrm>
          <a:prstGeom prst="ellipse">
            <a:avLst/>
          </a:prstGeom>
          <a:solidFill>
            <a:schemeClr val="accent1">
              <a:alpha val="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4953000" y="3585754"/>
            <a:ext cx="311331" cy="300446"/>
          </a:xfrm>
          <a:prstGeom prst="ellipse">
            <a:avLst/>
          </a:prstGeom>
          <a:solidFill>
            <a:schemeClr val="accent1">
              <a:alpha val="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6324600" y="309154"/>
            <a:ext cx="990600" cy="30044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139067941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http://blog-imgs-29-origin.fc2.com/e/u/r/eurs/101126_as.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1"/>
            <a:ext cx="9144000" cy="6993653"/>
          </a:xfrm>
          <a:prstGeom prst="rect">
            <a:avLst/>
          </a:prstGeom>
          <a:noFill/>
          <a:extLst>
            <a:ext uri="{909E8E84-426E-40DD-AFC4-6F175D3DCCD1}">
              <a14:hiddenFill xmlns:a14="http://schemas.microsoft.com/office/drawing/2010/main" xmlns="">
                <a:solidFill>
                  <a:srgbClr val="FFFFFF"/>
                </a:solidFill>
              </a14:hiddenFill>
            </a:ext>
          </a:extLst>
        </p:spPr>
      </p:pic>
      <p:sp>
        <p:nvSpPr>
          <p:cNvPr id="4" name="AutoShape 2" descr="http://hqwallbase.com/images/big/Ppt-background-religious-powerpoint-templat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http://hqwallbase.com/images/big/Ppt-background-religious-powerpoint-template.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http://hqwallbase.com/images/big/Ppt-background-religious-powerpoint-template.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8" descr="http://hqwallbase.com/images/big/Ppt-background-religious-powerpoint-template.jpg"/>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TextBox 8"/>
          <p:cNvSpPr txBox="1"/>
          <p:nvPr/>
        </p:nvSpPr>
        <p:spPr>
          <a:xfrm>
            <a:off x="3657600" y="2390805"/>
            <a:ext cx="4724400" cy="707886"/>
          </a:xfrm>
          <a:prstGeom prst="rect">
            <a:avLst/>
          </a:prstGeom>
          <a:noFill/>
        </p:spPr>
        <p:txBody>
          <a:bodyPr wrap="square" rtlCol="0">
            <a:spAutoFit/>
          </a:bodyPr>
          <a:lstStyle/>
          <a:p>
            <a:r>
              <a:rPr lang="zh-CN" altLang="en-US" sz="4000" b="1" dirty="0" smtClean="0">
                <a:solidFill>
                  <a:schemeClr val="accent2">
                    <a:lumMod val="50000"/>
                  </a:schemeClr>
                </a:solidFill>
              </a:rPr>
              <a:t>一、詩篇的名稱</a:t>
            </a:r>
            <a:endParaRPr lang="en-US" sz="4000" b="1" dirty="0">
              <a:solidFill>
                <a:schemeClr val="accent2">
                  <a:lumMod val="50000"/>
                </a:schemeClr>
              </a:solidFill>
            </a:endParaRPr>
          </a:p>
        </p:txBody>
      </p:sp>
    </p:spTree>
    <p:extLst>
      <p:ext uri="{BB962C8B-B14F-4D97-AF65-F5344CB8AC3E}">
        <p14:creationId xmlns:p14="http://schemas.microsoft.com/office/powerpoint/2010/main" xmlns="" val="401664381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http://hqwallbase.com/images/big/Ppt-background-religious-powerpoint-templat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http://hqwallbase.com/images/big/Ppt-background-religious-powerpoint-template.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http://hqwallbase.com/images/big/Ppt-background-religious-powerpoint-template.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8" descr="http://hqwallbase.com/images/big/Ppt-background-religious-powerpoint-template.jpg"/>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Rectangle 1"/>
          <p:cNvSpPr/>
          <p:nvPr/>
        </p:nvSpPr>
        <p:spPr>
          <a:xfrm>
            <a:off x="2304186" y="2133600"/>
            <a:ext cx="5925414" cy="1754326"/>
          </a:xfrm>
          <a:prstGeom prst="rect">
            <a:avLst/>
          </a:prstGeom>
        </p:spPr>
        <p:txBody>
          <a:bodyPr wrap="square">
            <a:spAutoFit/>
          </a:bodyPr>
          <a:lstStyle/>
          <a:p>
            <a:r>
              <a:rPr lang="zh-CN" altLang="en-US" sz="2400" dirty="0"/>
              <a:t>尼</a:t>
            </a:r>
            <a:r>
              <a:rPr lang="en-US" altLang="zh-CN" sz="2400" dirty="0"/>
              <a:t>12</a:t>
            </a:r>
            <a:r>
              <a:rPr lang="zh-CN" altLang="en-US" sz="2400" dirty="0"/>
              <a:t>：</a:t>
            </a:r>
            <a:r>
              <a:rPr lang="en-US" altLang="zh-CN" sz="2400" dirty="0"/>
              <a:t>46 </a:t>
            </a:r>
            <a:endParaRPr lang="en-US" altLang="zh-CN" sz="2400" dirty="0" smtClean="0"/>
          </a:p>
          <a:p>
            <a:r>
              <a:rPr lang="zh-TW" altLang="en-US" sz="2400" dirty="0" smtClean="0"/>
              <a:t>古</a:t>
            </a:r>
            <a:r>
              <a:rPr lang="zh-TW" altLang="en-US" sz="2400" dirty="0"/>
              <a:t>時，在大衛和亞薩的日子，有歌唱的伶長，並有讚美稱謝神的詩</a:t>
            </a:r>
            <a:r>
              <a:rPr lang="zh-TW" altLang="en-US" sz="2400" dirty="0" smtClean="0"/>
              <a:t>歌</a:t>
            </a:r>
            <a:r>
              <a:rPr lang="zh-CN" altLang="en-US" sz="2400" dirty="0" smtClean="0"/>
              <a:t>。</a:t>
            </a:r>
            <a:endParaRPr lang="en-US" altLang="zh-TW" sz="2400" b="1" dirty="0"/>
          </a:p>
          <a:p>
            <a:r>
              <a:rPr lang="zh-TW" altLang="en-US" dirty="0"/>
              <a:t/>
            </a:r>
            <a:br>
              <a:rPr lang="zh-TW" altLang="en-US" dirty="0"/>
            </a:br>
            <a:endParaRPr lang="en-US" dirty="0"/>
          </a:p>
        </p:txBody>
      </p:sp>
      <p:pic>
        <p:nvPicPr>
          <p:cNvPr id="8" name="Picture 3"/>
          <p:cNvPicPr>
            <a:picLocks noChangeAspect="1" noChangeArrowheads="1"/>
          </p:cNvPicPr>
          <p:nvPr/>
        </p:nvPicPr>
        <p:blipFill>
          <a:blip r:embed="rId3" cstate="print">
            <a:duotone>
              <a:schemeClr val="accent3">
                <a:shade val="45000"/>
                <a:satMod val="135000"/>
              </a:schemeClr>
              <a:prstClr val="white"/>
            </a:duotone>
            <a:extLst>
              <a:ext uri="{BEBA8EAE-BF5A-486C-A8C5-ECC9F3942E4B}">
                <a14:imgProps xmlns:a14="http://schemas.microsoft.com/office/drawing/2010/main" xmlns="">
                  <a14:imgLayer r:embed="rId4">
                    <a14:imgEffect>
                      <a14:colorTemperature colorTemp="8800"/>
                    </a14:imgEffect>
                  </a14:imgLayer>
                </a14:imgProps>
              </a:ext>
              <a:ext uri="{28A0092B-C50C-407E-A947-70E740481C1C}">
                <a14:useLocalDpi xmlns:a14="http://schemas.microsoft.com/office/drawing/2010/main" xmlns="" val="0"/>
              </a:ext>
            </a:extLst>
          </a:blip>
          <a:srcRect/>
          <a:stretch>
            <a:fillRect/>
          </a:stretch>
        </p:blipFill>
        <p:spPr bwMode="auto">
          <a:xfrm>
            <a:off x="1" y="3972176"/>
            <a:ext cx="1981200" cy="288582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94280072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http://hqwallbase.com/images/big/Ppt-background-religious-powerpoint-templat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http://hqwallbase.com/images/big/Ppt-background-religious-powerpoint-template.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http://hqwallbase.com/images/big/Ppt-background-religious-powerpoint-template.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8" descr="http://hqwallbase.com/images/big/Ppt-background-religious-powerpoint-template.jpg"/>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Rectangle 8"/>
          <p:cNvSpPr/>
          <p:nvPr/>
        </p:nvSpPr>
        <p:spPr>
          <a:xfrm>
            <a:off x="838200" y="1981200"/>
            <a:ext cx="6629400" cy="461665"/>
          </a:xfrm>
          <a:prstGeom prst="rect">
            <a:avLst/>
          </a:prstGeom>
        </p:spPr>
        <p:txBody>
          <a:bodyPr wrap="square">
            <a:spAutoFit/>
          </a:bodyPr>
          <a:lstStyle/>
          <a:p>
            <a:r>
              <a:rPr lang="zh-CN" altLang="en-US" sz="2400" dirty="0" smtClean="0"/>
              <a:t>      </a:t>
            </a:r>
            <a:r>
              <a:rPr lang="zh-CN" altLang="en-US" sz="2400" dirty="0" smtClean="0">
                <a:solidFill>
                  <a:schemeClr val="accent1">
                    <a:lumMod val="75000"/>
                  </a:schemeClr>
                </a:solidFill>
              </a:rPr>
              <a:t>希伯來文    </a:t>
            </a:r>
            <a:r>
              <a:rPr lang="en-US" altLang="zh-CN" sz="2400" b="1" dirty="0" err="1" smtClean="0"/>
              <a:t>S</a:t>
            </a:r>
            <a:r>
              <a:rPr lang="en-US" sz="2400" b="1" dirty="0" err="1" smtClean="0"/>
              <a:t>epertehillim</a:t>
            </a:r>
            <a:r>
              <a:rPr lang="en-US" sz="2400" b="1" dirty="0" smtClean="0"/>
              <a:t> –</a:t>
            </a:r>
            <a:r>
              <a:rPr lang="zh-CN" altLang="en-US" sz="2400" dirty="0" smtClean="0"/>
              <a:t> 頌讚之書</a:t>
            </a:r>
            <a:endParaRPr lang="en-US" sz="2400" b="1" dirty="0"/>
          </a:p>
        </p:txBody>
      </p:sp>
      <p:sp>
        <p:nvSpPr>
          <p:cNvPr id="10" name="Rectangle 9"/>
          <p:cNvSpPr/>
          <p:nvPr/>
        </p:nvSpPr>
        <p:spPr>
          <a:xfrm>
            <a:off x="1562100" y="2523530"/>
            <a:ext cx="6905929" cy="461665"/>
          </a:xfrm>
          <a:prstGeom prst="rect">
            <a:avLst/>
          </a:prstGeom>
        </p:spPr>
        <p:txBody>
          <a:bodyPr wrap="none">
            <a:spAutoFit/>
          </a:bodyPr>
          <a:lstStyle/>
          <a:p>
            <a:r>
              <a:rPr lang="zh-CN" altLang="en-US" sz="2400" dirty="0">
                <a:solidFill>
                  <a:schemeClr val="accent1">
                    <a:lumMod val="75000"/>
                  </a:schemeClr>
                </a:solidFill>
              </a:rPr>
              <a:t>希臘</a:t>
            </a:r>
            <a:r>
              <a:rPr lang="zh-CN" altLang="en-US" sz="2400" dirty="0" smtClean="0">
                <a:solidFill>
                  <a:schemeClr val="accent1">
                    <a:lumMod val="75000"/>
                  </a:schemeClr>
                </a:solidFill>
              </a:rPr>
              <a:t>文    </a:t>
            </a:r>
            <a:r>
              <a:rPr lang="en-US" sz="2400" b="1" dirty="0" err="1" smtClean="0"/>
              <a:t>Psalmos</a:t>
            </a:r>
            <a:r>
              <a:rPr lang="en-US" sz="2400" b="1" dirty="0" smtClean="0"/>
              <a:t> </a:t>
            </a:r>
            <a:r>
              <a:rPr lang="en-US" sz="2400" dirty="0" smtClean="0"/>
              <a:t>-</a:t>
            </a:r>
            <a:r>
              <a:rPr lang="zh-CN" altLang="en-US" sz="2400" dirty="0"/>
              <a:t>用手指擊打或扣絃而造成的音樂</a:t>
            </a:r>
            <a:endParaRPr lang="en-US" sz="2400" dirty="0"/>
          </a:p>
        </p:txBody>
      </p:sp>
      <p:sp>
        <p:nvSpPr>
          <p:cNvPr id="13" name="Rectangle 12"/>
          <p:cNvSpPr/>
          <p:nvPr/>
        </p:nvSpPr>
        <p:spPr>
          <a:xfrm>
            <a:off x="1849335" y="3056930"/>
            <a:ext cx="1960665" cy="461665"/>
          </a:xfrm>
          <a:prstGeom prst="rect">
            <a:avLst/>
          </a:prstGeom>
        </p:spPr>
        <p:txBody>
          <a:bodyPr wrap="none">
            <a:spAutoFit/>
          </a:bodyPr>
          <a:lstStyle/>
          <a:p>
            <a:r>
              <a:rPr lang="zh-CN" altLang="en-US" sz="2400" dirty="0" smtClean="0">
                <a:solidFill>
                  <a:schemeClr val="accent1">
                    <a:lumMod val="75000"/>
                  </a:schemeClr>
                </a:solidFill>
              </a:rPr>
              <a:t>英文    </a:t>
            </a:r>
            <a:r>
              <a:rPr lang="en-US" sz="2400" b="1" dirty="0" smtClean="0"/>
              <a:t>Psalms</a:t>
            </a:r>
            <a:endParaRPr lang="en-US" sz="2400" dirty="0"/>
          </a:p>
        </p:txBody>
      </p:sp>
      <p:sp>
        <p:nvSpPr>
          <p:cNvPr id="14" name="Rectangle 13"/>
          <p:cNvSpPr/>
          <p:nvPr/>
        </p:nvSpPr>
        <p:spPr>
          <a:xfrm>
            <a:off x="1862599" y="3590330"/>
            <a:ext cx="1691489" cy="461665"/>
          </a:xfrm>
          <a:prstGeom prst="rect">
            <a:avLst/>
          </a:prstGeom>
        </p:spPr>
        <p:txBody>
          <a:bodyPr wrap="none">
            <a:spAutoFit/>
          </a:bodyPr>
          <a:lstStyle/>
          <a:p>
            <a:r>
              <a:rPr lang="zh-CN" altLang="en-US" sz="2400" dirty="0" smtClean="0">
                <a:solidFill>
                  <a:schemeClr val="accent1">
                    <a:lumMod val="75000"/>
                  </a:schemeClr>
                </a:solidFill>
              </a:rPr>
              <a:t>中文    </a:t>
            </a:r>
            <a:r>
              <a:rPr lang="zh-CN" altLang="en-US" sz="2400" b="1" dirty="0" smtClean="0"/>
              <a:t>詩篇</a:t>
            </a:r>
            <a:endParaRPr lang="en-US" sz="2400" b="1" dirty="0"/>
          </a:p>
        </p:txBody>
      </p:sp>
      <p:sp>
        <p:nvSpPr>
          <p:cNvPr id="16" name="TextBox 15"/>
          <p:cNvSpPr txBox="1"/>
          <p:nvPr/>
        </p:nvSpPr>
        <p:spPr>
          <a:xfrm>
            <a:off x="1108143" y="990600"/>
            <a:ext cx="3200400" cy="584775"/>
          </a:xfrm>
          <a:prstGeom prst="rect">
            <a:avLst/>
          </a:prstGeom>
          <a:noFill/>
        </p:spPr>
        <p:txBody>
          <a:bodyPr wrap="square" rtlCol="0">
            <a:spAutoFit/>
          </a:bodyPr>
          <a:lstStyle/>
          <a:p>
            <a:r>
              <a:rPr lang="zh-CN" altLang="en-US" sz="3200" b="1" u="sng" dirty="0" smtClean="0">
                <a:solidFill>
                  <a:schemeClr val="accent1">
                    <a:lumMod val="75000"/>
                  </a:schemeClr>
                </a:solidFill>
              </a:rPr>
              <a:t>詩篇的名稱</a:t>
            </a:r>
            <a:endParaRPr lang="en-US" sz="3200" b="1" u="sng" dirty="0">
              <a:solidFill>
                <a:schemeClr val="accent1">
                  <a:lumMod val="75000"/>
                </a:schemeClr>
              </a:solidFill>
            </a:endParaRPr>
          </a:p>
        </p:txBody>
      </p:sp>
      <p:pic>
        <p:nvPicPr>
          <p:cNvPr id="15" name="Picture 3"/>
          <p:cNvPicPr>
            <a:picLocks noChangeAspect="1" noChangeArrowheads="1"/>
          </p:cNvPicPr>
          <p:nvPr/>
        </p:nvPicPr>
        <p:blipFill>
          <a:blip r:embed="rId3" cstate="print">
            <a:duotone>
              <a:schemeClr val="accent3">
                <a:shade val="45000"/>
                <a:satMod val="135000"/>
              </a:schemeClr>
              <a:prstClr val="white"/>
            </a:duotone>
            <a:extLst>
              <a:ext uri="{BEBA8EAE-BF5A-486C-A8C5-ECC9F3942E4B}">
                <a14:imgProps xmlns:a14="http://schemas.microsoft.com/office/drawing/2010/main" xmlns="">
                  <a14:imgLayer r:embed="rId4">
                    <a14:imgEffect>
                      <a14:colorTemperature colorTemp="8800"/>
                    </a14:imgEffect>
                  </a14:imgLayer>
                </a14:imgProps>
              </a:ext>
              <a:ext uri="{28A0092B-C50C-407E-A947-70E740481C1C}">
                <a14:useLocalDpi xmlns:a14="http://schemas.microsoft.com/office/drawing/2010/main" xmlns="" val="0"/>
              </a:ext>
            </a:extLst>
          </a:blip>
          <a:srcRect/>
          <a:stretch>
            <a:fillRect/>
          </a:stretch>
        </p:blipFill>
        <p:spPr bwMode="auto">
          <a:xfrm>
            <a:off x="1" y="3972176"/>
            <a:ext cx="1981200" cy="288582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8412507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http://blog-imgs-29-origin.fc2.com/e/u/r/eurs/101126_as.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1"/>
            <a:ext cx="9144000" cy="6993653"/>
          </a:xfrm>
          <a:prstGeom prst="rect">
            <a:avLst/>
          </a:prstGeom>
          <a:noFill/>
          <a:extLst>
            <a:ext uri="{909E8E84-426E-40DD-AFC4-6F175D3DCCD1}">
              <a14:hiddenFill xmlns:a14="http://schemas.microsoft.com/office/drawing/2010/main" xmlns="">
                <a:solidFill>
                  <a:srgbClr val="FFFFFF"/>
                </a:solidFill>
              </a14:hiddenFill>
            </a:ext>
          </a:extLst>
        </p:spPr>
      </p:pic>
      <p:sp>
        <p:nvSpPr>
          <p:cNvPr id="4" name="AutoShape 2" descr="http://hqwallbase.com/images/big/Ppt-background-religious-powerpoint-templat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http://hqwallbase.com/images/big/Ppt-background-religious-powerpoint-template.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http://hqwallbase.com/images/big/Ppt-background-religious-powerpoint-template.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8" descr="http://hqwallbase.com/images/big/Ppt-background-religious-powerpoint-template.jpg"/>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TextBox 8"/>
          <p:cNvSpPr txBox="1"/>
          <p:nvPr/>
        </p:nvSpPr>
        <p:spPr>
          <a:xfrm>
            <a:off x="3276600" y="2390805"/>
            <a:ext cx="5105400" cy="707886"/>
          </a:xfrm>
          <a:prstGeom prst="rect">
            <a:avLst/>
          </a:prstGeom>
          <a:noFill/>
        </p:spPr>
        <p:txBody>
          <a:bodyPr wrap="square" rtlCol="0">
            <a:spAutoFit/>
          </a:bodyPr>
          <a:lstStyle/>
          <a:p>
            <a:r>
              <a:rPr lang="zh-CN" altLang="en-US" sz="4000" b="1" dirty="0">
                <a:solidFill>
                  <a:schemeClr val="accent2">
                    <a:lumMod val="50000"/>
                  </a:schemeClr>
                </a:solidFill>
              </a:rPr>
              <a:t>二</a:t>
            </a:r>
            <a:r>
              <a:rPr lang="zh-CN" altLang="en-US" sz="4000" b="1" dirty="0" smtClean="0">
                <a:solidFill>
                  <a:schemeClr val="accent2">
                    <a:lumMod val="50000"/>
                  </a:schemeClr>
                </a:solidFill>
              </a:rPr>
              <a:t>、詩篇的寫作年代</a:t>
            </a:r>
            <a:endParaRPr lang="en-US" sz="4000" b="1" dirty="0">
              <a:solidFill>
                <a:schemeClr val="accent2">
                  <a:lumMod val="50000"/>
                </a:schemeClr>
              </a:solidFill>
            </a:endParaRPr>
          </a:p>
        </p:txBody>
      </p:sp>
    </p:spTree>
    <p:extLst>
      <p:ext uri="{BB962C8B-B14F-4D97-AF65-F5344CB8AC3E}">
        <p14:creationId xmlns:p14="http://schemas.microsoft.com/office/powerpoint/2010/main" xmlns="" val="243948507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Bible timeline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38213" y="1652588"/>
            <a:ext cx="7267575" cy="742950"/>
          </a:xfrm>
          <a:prstGeom prst="rect">
            <a:avLst/>
          </a:prstGeom>
          <a:noFill/>
          <a:extLst>
            <a:ext uri="{909E8E84-426E-40DD-AFC4-6F175D3DCCD1}">
              <a14:hiddenFill xmlns:a14="http://schemas.microsoft.com/office/drawing/2010/main" xmlns="">
                <a:solidFill>
                  <a:srgbClr val="FFFFFF"/>
                </a:solidFill>
              </a14:hiddenFill>
            </a:ext>
          </a:extLst>
        </p:spPr>
      </p:pic>
      <p:sp>
        <p:nvSpPr>
          <p:cNvPr id="28677" name="Text Box 5"/>
          <p:cNvSpPr txBox="1">
            <a:spLocks noChangeArrowheads="1"/>
          </p:cNvSpPr>
          <p:nvPr/>
        </p:nvSpPr>
        <p:spPr bwMode="auto">
          <a:xfrm>
            <a:off x="842963" y="2495550"/>
            <a:ext cx="396875" cy="8032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spAutoFit/>
          </a:bodyPr>
          <a:lstStyle/>
          <a:p>
            <a:r>
              <a:rPr kumimoji="1" lang="zh-TW" altLang="en-US" sz="1400">
                <a:ea typeface="SimHei" pitchFamily="49" charset="-122"/>
              </a:rPr>
              <a:t>亞當被造</a:t>
            </a:r>
          </a:p>
        </p:txBody>
      </p:sp>
      <p:sp>
        <p:nvSpPr>
          <p:cNvPr id="28678" name="Text Box 6"/>
          <p:cNvSpPr txBox="1">
            <a:spLocks noChangeArrowheads="1"/>
          </p:cNvSpPr>
          <p:nvPr/>
        </p:nvSpPr>
        <p:spPr bwMode="auto">
          <a:xfrm>
            <a:off x="3521075" y="2495550"/>
            <a:ext cx="396875" cy="447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spAutoFit/>
          </a:bodyPr>
          <a:lstStyle/>
          <a:p>
            <a:r>
              <a:rPr kumimoji="1" lang="zh-TW" altLang="en-US" sz="1400">
                <a:ea typeface="SimHei" pitchFamily="49" charset="-122"/>
              </a:rPr>
              <a:t>洪水</a:t>
            </a:r>
          </a:p>
        </p:txBody>
      </p:sp>
      <p:sp>
        <p:nvSpPr>
          <p:cNvPr id="28679" name="Text Box 7"/>
          <p:cNvSpPr txBox="1">
            <a:spLocks noChangeArrowheads="1"/>
          </p:cNvSpPr>
          <p:nvPr/>
        </p:nvSpPr>
        <p:spPr bwMode="auto">
          <a:xfrm>
            <a:off x="4398963" y="2495550"/>
            <a:ext cx="609600" cy="1336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spAutoFit/>
          </a:bodyPr>
          <a:lstStyle/>
          <a:p>
            <a:r>
              <a:rPr kumimoji="1" lang="zh-TW" altLang="en-US" sz="1400">
                <a:ea typeface="SimHei" pitchFamily="49" charset="-122"/>
              </a:rPr>
              <a:t>雅各、約瑟</a:t>
            </a:r>
          </a:p>
          <a:p>
            <a:r>
              <a:rPr kumimoji="1" lang="zh-TW" altLang="en-US" sz="1400">
                <a:ea typeface="SimHei" pitchFamily="49" charset="-122"/>
              </a:rPr>
              <a:t>亞伯拉罕、以撒</a:t>
            </a:r>
          </a:p>
        </p:txBody>
      </p:sp>
      <p:sp>
        <p:nvSpPr>
          <p:cNvPr id="28680" name="Text Box 8"/>
          <p:cNvSpPr txBox="1">
            <a:spLocks noChangeArrowheads="1"/>
          </p:cNvSpPr>
          <p:nvPr/>
        </p:nvSpPr>
        <p:spPr bwMode="auto">
          <a:xfrm>
            <a:off x="4945063" y="2495550"/>
            <a:ext cx="396875" cy="8032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spAutoFit/>
          </a:bodyPr>
          <a:lstStyle/>
          <a:p>
            <a:r>
              <a:rPr kumimoji="1" lang="zh-TW" altLang="en-US" sz="1400">
                <a:ea typeface="SimHei" pitchFamily="49" charset="-122"/>
              </a:rPr>
              <a:t>寄居埃及</a:t>
            </a:r>
          </a:p>
        </p:txBody>
      </p:sp>
      <p:sp>
        <p:nvSpPr>
          <p:cNvPr id="28681" name="Text Box 9"/>
          <p:cNvSpPr txBox="1">
            <a:spLocks noChangeArrowheads="1"/>
          </p:cNvSpPr>
          <p:nvPr/>
        </p:nvSpPr>
        <p:spPr bwMode="auto">
          <a:xfrm>
            <a:off x="5294253" y="2495550"/>
            <a:ext cx="400110" cy="13490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spAutoFit/>
          </a:bodyPr>
          <a:lstStyle/>
          <a:p>
            <a:r>
              <a:rPr kumimoji="1" lang="zh-TW" altLang="en-US" sz="1400" dirty="0">
                <a:solidFill>
                  <a:srgbClr val="FF0000"/>
                </a:solidFill>
                <a:ea typeface="SimHei" pitchFamily="49" charset="-122"/>
              </a:rPr>
              <a:t>出埃及，進迦南</a:t>
            </a:r>
          </a:p>
        </p:txBody>
      </p:sp>
      <p:sp>
        <p:nvSpPr>
          <p:cNvPr id="28682" name="Text Box 10"/>
          <p:cNvSpPr txBox="1">
            <a:spLocks noChangeArrowheads="1"/>
          </p:cNvSpPr>
          <p:nvPr/>
        </p:nvSpPr>
        <p:spPr bwMode="auto">
          <a:xfrm>
            <a:off x="5715000" y="2495550"/>
            <a:ext cx="396875" cy="8032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spAutoFit/>
          </a:bodyPr>
          <a:lstStyle/>
          <a:p>
            <a:r>
              <a:rPr kumimoji="1" lang="zh-TW" altLang="en-US" sz="1400" dirty="0">
                <a:solidFill>
                  <a:srgbClr val="FF0000"/>
                </a:solidFill>
                <a:ea typeface="SimHei" pitchFamily="49" charset="-122"/>
              </a:rPr>
              <a:t>士師時代</a:t>
            </a:r>
          </a:p>
        </p:txBody>
      </p:sp>
      <p:sp>
        <p:nvSpPr>
          <p:cNvPr id="28683" name="Text Box 11"/>
          <p:cNvSpPr txBox="1">
            <a:spLocks noChangeArrowheads="1"/>
          </p:cNvSpPr>
          <p:nvPr/>
        </p:nvSpPr>
        <p:spPr bwMode="auto">
          <a:xfrm>
            <a:off x="5992753" y="2495550"/>
            <a:ext cx="400110" cy="224676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spAutoFit/>
          </a:bodyPr>
          <a:lstStyle/>
          <a:p>
            <a:r>
              <a:rPr kumimoji="1" lang="zh-TW" altLang="en-US" sz="1400" dirty="0">
                <a:solidFill>
                  <a:srgbClr val="FF0000"/>
                </a:solidFill>
                <a:ea typeface="SimHei" pitchFamily="49" charset="-122"/>
              </a:rPr>
              <a:t>王國：掃羅、大衛、所羅門</a:t>
            </a:r>
          </a:p>
        </p:txBody>
      </p:sp>
      <p:sp>
        <p:nvSpPr>
          <p:cNvPr id="28684" name="Text Box 12"/>
          <p:cNvSpPr txBox="1">
            <a:spLocks noChangeArrowheads="1"/>
          </p:cNvSpPr>
          <p:nvPr/>
        </p:nvSpPr>
        <p:spPr bwMode="auto">
          <a:xfrm>
            <a:off x="6343590" y="2495550"/>
            <a:ext cx="400110" cy="81047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spAutoFit/>
          </a:bodyPr>
          <a:lstStyle/>
          <a:p>
            <a:r>
              <a:rPr kumimoji="1" lang="zh-TW" altLang="en-US" sz="1400" dirty="0">
                <a:solidFill>
                  <a:srgbClr val="FF0000"/>
                </a:solidFill>
                <a:ea typeface="SimHei" pitchFamily="49" charset="-122"/>
              </a:rPr>
              <a:t>南國猶大</a:t>
            </a:r>
          </a:p>
        </p:txBody>
      </p:sp>
      <p:sp>
        <p:nvSpPr>
          <p:cNvPr id="28685" name="Text Box 13"/>
          <p:cNvSpPr txBox="1">
            <a:spLocks noChangeArrowheads="1"/>
          </p:cNvSpPr>
          <p:nvPr/>
        </p:nvSpPr>
        <p:spPr bwMode="auto">
          <a:xfrm>
            <a:off x="7261225" y="2495550"/>
            <a:ext cx="396875" cy="8032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spAutoFit/>
          </a:bodyPr>
          <a:lstStyle/>
          <a:p>
            <a:r>
              <a:rPr kumimoji="1" lang="zh-TW" altLang="en-US" sz="1400">
                <a:ea typeface="SimHei" pitchFamily="49" charset="-122"/>
              </a:rPr>
              <a:t>兩約之間</a:t>
            </a:r>
          </a:p>
        </p:txBody>
      </p:sp>
      <p:sp>
        <p:nvSpPr>
          <p:cNvPr id="28686" name="Text Box 14"/>
          <p:cNvSpPr txBox="1">
            <a:spLocks noChangeArrowheads="1"/>
          </p:cNvSpPr>
          <p:nvPr/>
        </p:nvSpPr>
        <p:spPr bwMode="auto">
          <a:xfrm>
            <a:off x="7627938" y="2495550"/>
            <a:ext cx="396875" cy="447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spAutoFit/>
          </a:bodyPr>
          <a:lstStyle/>
          <a:p>
            <a:r>
              <a:rPr kumimoji="1" lang="zh-TW" altLang="en-US" sz="1400">
                <a:ea typeface="SimHei" pitchFamily="49" charset="-122"/>
              </a:rPr>
              <a:t>基督</a:t>
            </a:r>
          </a:p>
        </p:txBody>
      </p:sp>
      <p:sp>
        <p:nvSpPr>
          <p:cNvPr id="28687" name="Text Box 15"/>
          <p:cNvSpPr txBox="1">
            <a:spLocks noChangeArrowheads="1"/>
          </p:cNvSpPr>
          <p:nvPr/>
        </p:nvSpPr>
        <p:spPr bwMode="auto">
          <a:xfrm>
            <a:off x="7848600" y="2495550"/>
            <a:ext cx="396875" cy="8032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spAutoFit/>
          </a:bodyPr>
          <a:lstStyle/>
          <a:p>
            <a:r>
              <a:rPr kumimoji="1" lang="zh-TW" altLang="en-US" sz="1400">
                <a:ea typeface="SimHei" pitchFamily="49" charset="-122"/>
              </a:rPr>
              <a:t>教會時代</a:t>
            </a:r>
          </a:p>
        </p:txBody>
      </p:sp>
      <p:sp>
        <p:nvSpPr>
          <p:cNvPr id="28688" name="Line 16"/>
          <p:cNvSpPr>
            <a:spLocks noChangeShapeType="1"/>
          </p:cNvSpPr>
          <p:nvPr/>
        </p:nvSpPr>
        <p:spPr bwMode="auto">
          <a:xfrm flipV="1">
            <a:off x="1025525" y="2276475"/>
            <a:ext cx="0" cy="2190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8689" name="Line 17"/>
          <p:cNvSpPr>
            <a:spLocks noChangeShapeType="1"/>
          </p:cNvSpPr>
          <p:nvPr/>
        </p:nvSpPr>
        <p:spPr bwMode="auto">
          <a:xfrm flipV="1">
            <a:off x="3706813" y="2276475"/>
            <a:ext cx="0" cy="2190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8690" name="Line 18"/>
          <p:cNvSpPr>
            <a:spLocks noChangeShapeType="1"/>
          </p:cNvSpPr>
          <p:nvPr/>
        </p:nvSpPr>
        <p:spPr bwMode="auto">
          <a:xfrm flipV="1">
            <a:off x="4691063" y="2276475"/>
            <a:ext cx="0" cy="2190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8691" name="Line 19"/>
          <p:cNvSpPr>
            <a:spLocks noChangeShapeType="1"/>
          </p:cNvSpPr>
          <p:nvPr/>
        </p:nvSpPr>
        <p:spPr bwMode="auto">
          <a:xfrm flipV="1">
            <a:off x="5129213" y="2276475"/>
            <a:ext cx="0" cy="2190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8692" name="Line 20"/>
          <p:cNvSpPr>
            <a:spLocks noChangeShapeType="1"/>
          </p:cNvSpPr>
          <p:nvPr/>
        </p:nvSpPr>
        <p:spPr bwMode="auto">
          <a:xfrm flipV="1">
            <a:off x="5483225" y="2276475"/>
            <a:ext cx="0" cy="219075"/>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8693" name="Line 21"/>
          <p:cNvSpPr>
            <a:spLocks noChangeShapeType="1"/>
          </p:cNvSpPr>
          <p:nvPr/>
        </p:nvSpPr>
        <p:spPr bwMode="auto">
          <a:xfrm flipV="1">
            <a:off x="5918064" y="2276475"/>
            <a:ext cx="0" cy="219075"/>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8694" name="Line 22"/>
          <p:cNvSpPr>
            <a:spLocks noChangeShapeType="1"/>
          </p:cNvSpPr>
          <p:nvPr/>
        </p:nvSpPr>
        <p:spPr bwMode="auto">
          <a:xfrm flipV="1">
            <a:off x="6181725" y="2276475"/>
            <a:ext cx="0" cy="219075"/>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8695" name="Line 23"/>
          <p:cNvSpPr>
            <a:spLocks noChangeShapeType="1"/>
          </p:cNvSpPr>
          <p:nvPr/>
        </p:nvSpPr>
        <p:spPr bwMode="auto">
          <a:xfrm flipV="1">
            <a:off x="6526213" y="2276475"/>
            <a:ext cx="0" cy="219075"/>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8696" name="Line 24"/>
          <p:cNvSpPr>
            <a:spLocks noChangeShapeType="1"/>
          </p:cNvSpPr>
          <p:nvPr/>
        </p:nvSpPr>
        <p:spPr bwMode="auto">
          <a:xfrm flipV="1">
            <a:off x="7035800" y="2279650"/>
            <a:ext cx="0" cy="2159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8697" name="Line 25"/>
          <p:cNvSpPr>
            <a:spLocks noChangeShapeType="1"/>
          </p:cNvSpPr>
          <p:nvPr/>
        </p:nvSpPr>
        <p:spPr bwMode="auto">
          <a:xfrm flipV="1">
            <a:off x="7445375" y="2276475"/>
            <a:ext cx="0" cy="2190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8698" name="Line 26"/>
          <p:cNvSpPr>
            <a:spLocks noChangeShapeType="1"/>
          </p:cNvSpPr>
          <p:nvPr/>
        </p:nvSpPr>
        <p:spPr bwMode="auto">
          <a:xfrm flipV="1">
            <a:off x="7805738" y="2276475"/>
            <a:ext cx="0" cy="2190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8699" name="Line 27"/>
          <p:cNvSpPr>
            <a:spLocks noChangeShapeType="1"/>
          </p:cNvSpPr>
          <p:nvPr/>
        </p:nvSpPr>
        <p:spPr bwMode="auto">
          <a:xfrm flipV="1">
            <a:off x="8029575" y="2276475"/>
            <a:ext cx="0" cy="2190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8700" name="Line 28"/>
          <p:cNvSpPr>
            <a:spLocks noChangeShapeType="1"/>
          </p:cNvSpPr>
          <p:nvPr/>
        </p:nvSpPr>
        <p:spPr bwMode="auto">
          <a:xfrm>
            <a:off x="6435725" y="1612900"/>
            <a:ext cx="0" cy="3206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8701" name="Line 29"/>
          <p:cNvSpPr>
            <a:spLocks noChangeShapeType="1"/>
          </p:cNvSpPr>
          <p:nvPr/>
        </p:nvSpPr>
        <p:spPr bwMode="auto">
          <a:xfrm flipH="1" flipV="1">
            <a:off x="6834188" y="2274888"/>
            <a:ext cx="3175" cy="223837"/>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8702" name="Text Box 30"/>
          <p:cNvSpPr txBox="1">
            <a:spLocks noChangeArrowheads="1"/>
          </p:cNvSpPr>
          <p:nvPr/>
        </p:nvSpPr>
        <p:spPr bwMode="auto">
          <a:xfrm>
            <a:off x="1017588" y="498475"/>
            <a:ext cx="1606550"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TW" altLang="en-US" sz="2800">
                <a:ea typeface="SimHei" pitchFamily="49" charset="-122"/>
              </a:rPr>
              <a:t>聖經歷史</a:t>
            </a:r>
          </a:p>
        </p:txBody>
      </p:sp>
      <p:sp>
        <p:nvSpPr>
          <p:cNvPr id="28703" name="Line 31"/>
          <p:cNvSpPr>
            <a:spLocks noChangeShapeType="1"/>
          </p:cNvSpPr>
          <p:nvPr/>
        </p:nvSpPr>
        <p:spPr bwMode="auto">
          <a:xfrm>
            <a:off x="1022350" y="2274888"/>
            <a:ext cx="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8712" name="Rectangle 40"/>
          <p:cNvSpPr>
            <a:spLocks noChangeArrowheads="1"/>
          </p:cNvSpPr>
          <p:nvPr/>
        </p:nvSpPr>
        <p:spPr bwMode="auto">
          <a:xfrm>
            <a:off x="4248150" y="998538"/>
            <a:ext cx="684213" cy="215900"/>
          </a:xfrm>
          <a:prstGeom prst="rect">
            <a:avLst/>
          </a:prstGeom>
          <a:solidFill>
            <a:srgbClr val="99CC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13" name="Rectangle 41"/>
          <p:cNvSpPr>
            <a:spLocks noChangeArrowheads="1"/>
          </p:cNvSpPr>
          <p:nvPr/>
        </p:nvSpPr>
        <p:spPr bwMode="auto">
          <a:xfrm>
            <a:off x="4932363" y="998538"/>
            <a:ext cx="1009650" cy="215900"/>
          </a:xfrm>
          <a:prstGeom prst="rect">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14" name="Rectangle 42"/>
          <p:cNvSpPr>
            <a:spLocks noChangeArrowheads="1"/>
          </p:cNvSpPr>
          <p:nvPr/>
        </p:nvSpPr>
        <p:spPr bwMode="auto">
          <a:xfrm>
            <a:off x="5940425" y="998538"/>
            <a:ext cx="611188" cy="21590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15" name="Rectangle 43"/>
          <p:cNvSpPr>
            <a:spLocks noChangeArrowheads="1"/>
          </p:cNvSpPr>
          <p:nvPr/>
        </p:nvSpPr>
        <p:spPr bwMode="auto">
          <a:xfrm>
            <a:off x="6551613" y="998538"/>
            <a:ext cx="865187" cy="215900"/>
          </a:xfrm>
          <a:prstGeom prst="rect">
            <a:avLst/>
          </a:prstGeom>
          <a:solidFill>
            <a:srgbClr val="FF99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16" name="Rectangle 44"/>
          <p:cNvSpPr>
            <a:spLocks noChangeArrowheads="1"/>
          </p:cNvSpPr>
          <p:nvPr/>
        </p:nvSpPr>
        <p:spPr bwMode="auto">
          <a:xfrm>
            <a:off x="7416800" y="998538"/>
            <a:ext cx="107950" cy="215900"/>
          </a:xfrm>
          <a:prstGeom prst="rect">
            <a:avLst/>
          </a:prstGeom>
          <a:solidFill>
            <a:srgbClr val="FF00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17" name="Rectangle 45"/>
          <p:cNvSpPr>
            <a:spLocks noChangeArrowheads="1"/>
          </p:cNvSpPr>
          <p:nvPr/>
        </p:nvSpPr>
        <p:spPr bwMode="auto">
          <a:xfrm>
            <a:off x="7524750" y="998538"/>
            <a:ext cx="250825" cy="215900"/>
          </a:xfrm>
          <a:prstGeom prst="rect">
            <a:avLst/>
          </a:prstGeom>
          <a:solidFill>
            <a:srgbClr val="CC66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18" name="Rectangle 46"/>
          <p:cNvSpPr>
            <a:spLocks noChangeArrowheads="1"/>
          </p:cNvSpPr>
          <p:nvPr/>
        </p:nvSpPr>
        <p:spPr bwMode="auto">
          <a:xfrm>
            <a:off x="7775575" y="998538"/>
            <a:ext cx="73025" cy="215900"/>
          </a:xfrm>
          <a:prstGeom prst="rect">
            <a:avLst/>
          </a:prstGeom>
          <a:solidFill>
            <a:srgbClr val="8080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19" name="Rectangle 47"/>
          <p:cNvSpPr>
            <a:spLocks noChangeArrowheads="1"/>
          </p:cNvSpPr>
          <p:nvPr/>
        </p:nvSpPr>
        <p:spPr bwMode="auto">
          <a:xfrm>
            <a:off x="7848600" y="998538"/>
            <a:ext cx="252413" cy="215900"/>
          </a:xfrm>
          <a:prstGeom prst="rect">
            <a:avLst/>
          </a:prstGeom>
          <a:solidFill>
            <a:srgbClr val="CC66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20" name="Text Box 48"/>
          <p:cNvSpPr txBox="1">
            <a:spLocks noChangeArrowheads="1"/>
          </p:cNvSpPr>
          <p:nvPr/>
        </p:nvSpPr>
        <p:spPr bwMode="auto">
          <a:xfrm>
            <a:off x="6651565" y="2498725"/>
            <a:ext cx="400110" cy="81047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spAutoFit/>
          </a:bodyPr>
          <a:lstStyle/>
          <a:p>
            <a:r>
              <a:rPr kumimoji="1" lang="zh-TW" altLang="en-US" sz="1400" dirty="0">
                <a:solidFill>
                  <a:srgbClr val="FF0000"/>
                </a:solidFill>
                <a:ea typeface="SimHei" pitchFamily="49" charset="-122"/>
              </a:rPr>
              <a:t>亡國被擄</a:t>
            </a:r>
          </a:p>
        </p:txBody>
      </p:sp>
      <p:sp>
        <p:nvSpPr>
          <p:cNvPr id="28721" name="Text Box 49"/>
          <p:cNvSpPr txBox="1">
            <a:spLocks noChangeArrowheads="1"/>
          </p:cNvSpPr>
          <p:nvPr/>
        </p:nvSpPr>
        <p:spPr bwMode="auto">
          <a:xfrm>
            <a:off x="6872228" y="2495550"/>
            <a:ext cx="400110" cy="81047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spAutoFit/>
          </a:bodyPr>
          <a:lstStyle/>
          <a:p>
            <a:r>
              <a:rPr kumimoji="1" lang="zh-TW" altLang="en-US" sz="1400" dirty="0">
                <a:solidFill>
                  <a:srgbClr val="FF0000"/>
                </a:solidFill>
                <a:ea typeface="SimHei" pitchFamily="49" charset="-122"/>
              </a:rPr>
              <a:t>被擄歸回</a:t>
            </a:r>
          </a:p>
        </p:txBody>
      </p:sp>
      <p:sp>
        <p:nvSpPr>
          <p:cNvPr id="28722" name="Text Box 50"/>
          <p:cNvSpPr txBox="1">
            <a:spLocks noChangeArrowheads="1"/>
          </p:cNvSpPr>
          <p:nvPr/>
        </p:nvSpPr>
        <p:spPr bwMode="auto">
          <a:xfrm>
            <a:off x="5715000" y="1314450"/>
            <a:ext cx="107315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TW" altLang="en-US" sz="1400" dirty="0">
                <a:ea typeface="SimHei" pitchFamily="49" charset="-122"/>
              </a:rPr>
              <a:t>北國以色列</a:t>
            </a:r>
          </a:p>
        </p:txBody>
      </p:sp>
      <p:sp>
        <p:nvSpPr>
          <p:cNvPr id="28723" name="Text Box 51"/>
          <p:cNvSpPr txBox="1">
            <a:spLocks noChangeArrowheads="1"/>
          </p:cNvSpPr>
          <p:nvPr/>
        </p:nvSpPr>
        <p:spPr bwMode="auto">
          <a:xfrm>
            <a:off x="4348163" y="646113"/>
            <a:ext cx="36195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TW" altLang="en-US" sz="1400">
                <a:ea typeface="SimHei" pitchFamily="49" charset="-122"/>
              </a:rPr>
              <a:t>夏</a:t>
            </a:r>
          </a:p>
        </p:txBody>
      </p:sp>
      <p:sp>
        <p:nvSpPr>
          <p:cNvPr id="28724" name="Text Box 52"/>
          <p:cNvSpPr txBox="1">
            <a:spLocks noChangeArrowheads="1"/>
          </p:cNvSpPr>
          <p:nvPr/>
        </p:nvSpPr>
        <p:spPr bwMode="auto">
          <a:xfrm>
            <a:off x="5272088" y="646113"/>
            <a:ext cx="36195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TW" altLang="en-US" sz="1400">
                <a:ea typeface="SimHei" pitchFamily="49" charset="-122"/>
              </a:rPr>
              <a:t>商</a:t>
            </a:r>
          </a:p>
        </p:txBody>
      </p:sp>
      <p:sp>
        <p:nvSpPr>
          <p:cNvPr id="28725" name="Text Box 53"/>
          <p:cNvSpPr txBox="1">
            <a:spLocks noChangeArrowheads="1"/>
          </p:cNvSpPr>
          <p:nvPr/>
        </p:nvSpPr>
        <p:spPr bwMode="auto">
          <a:xfrm>
            <a:off x="6064250" y="433388"/>
            <a:ext cx="361950" cy="517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TW" altLang="en-US" sz="1400">
                <a:ea typeface="SimHei" pitchFamily="49" charset="-122"/>
              </a:rPr>
              <a:t>西</a:t>
            </a:r>
          </a:p>
          <a:p>
            <a:r>
              <a:rPr kumimoji="1" lang="zh-TW" altLang="en-US" sz="1400">
                <a:ea typeface="SimHei" pitchFamily="49" charset="-122"/>
              </a:rPr>
              <a:t>周</a:t>
            </a:r>
          </a:p>
        </p:txBody>
      </p:sp>
      <p:sp>
        <p:nvSpPr>
          <p:cNvPr id="28726" name="Text Box 54"/>
          <p:cNvSpPr txBox="1">
            <a:spLocks noChangeArrowheads="1"/>
          </p:cNvSpPr>
          <p:nvPr/>
        </p:nvSpPr>
        <p:spPr bwMode="auto">
          <a:xfrm>
            <a:off x="6746875" y="433388"/>
            <a:ext cx="361950" cy="517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TW" altLang="en-US" sz="1400">
                <a:ea typeface="SimHei" pitchFamily="49" charset="-122"/>
              </a:rPr>
              <a:t>東</a:t>
            </a:r>
          </a:p>
          <a:p>
            <a:r>
              <a:rPr kumimoji="1" lang="zh-TW" altLang="en-US" sz="1400">
                <a:ea typeface="SimHei" pitchFamily="49" charset="-122"/>
              </a:rPr>
              <a:t>周</a:t>
            </a:r>
          </a:p>
        </p:txBody>
      </p:sp>
      <p:sp>
        <p:nvSpPr>
          <p:cNvPr id="28727" name="Text Box 55"/>
          <p:cNvSpPr txBox="1">
            <a:spLocks noChangeArrowheads="1"/>
          </p:cNvSpPr>
          <p:nvPr/>
        </p:nvSpPr>
        <p:spPr bwMode="auto">
          <a:xfrm>
            <a:off x="7294563" y="1208088"/>
            <a:ext cx="36195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TW" altLang="en-US" sz="1400">
                <a:ea typeface="SimHei" pitchFamily="49" charset="-122"/>
              </a:rPr>
              <a:t>秦</a:t>
            </a:r>
          </a:p>
        </p:txBody>
      </p:sp>
      <p:sp>
        <p:nvSpPr>
          <p:cNvPr id="28728" name="Text Box 56"/>
          <p:cNvSpPr txBox="1">
            <a:spLocks noChangeArrowheads="1"/>
          </p:cNvSpPr>
          <p:nvPr/>
        </p:nvSpPr>
        <p:spPr bwMode="auto">
          <a:xfrm>
            <a:off x="7459663" y="433388"/>
            <a:ext cx="361950" cy="517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TW" altLang="en-US" sz="1400">
                <a:ea typeface="SimHei" pitchFamily="49" charset="-122"/>
              </a:rPr>
              <a:t>西</a:t>
            </a:r>
          </a:p>
          <a:p>
            <a:r>
              <a:rPr kumimoji="1" lang="zh-TW" altLang="en-US" sz="1400">
                <a:ea typeface="SimHei" pitchFamily="49" charset="-122"/>
              </a:rPr>
              <a:t>漢</a:t>
            </a:r>
          </a:p>
        </p:txBody>
      </p:sp>
      <p:sp>
        <p:nvSpPr>
          <p:cNvPr id="28729" name="Text Box 57"/>
          <p:cNvSpPr txBox="1">
            <a:spLocks noChangeArrowheads="1"/>
          </p:cNvSpPr>
          <p:nvPr/>
        </p:nvSpPr>
        <p:spPr bwMode="auto">
          <a:xfrm>
            <a:off x="7639050" y="1209675"/>
            <a:ext cx="36195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TW" altLang="en-US" sz="1400">
                <a:ea typeface="SimHei" pitchFamily="49" charset="-122"/>
              </a:rPr>
              <a:t>新</a:t>
            </a:r>
          </a:p>
        </p:txBody>
      </p:sp>
      <p:sp>
        <p:nvSpPr>
          <p:cNvPr id="28730" name="Text Box 58"/>
          <p:cNvSpPr txBox="1">
            <a:spLocks noChangeArrowheads="1"/>
          </p:cNvSpPr>
          <p:nvPr/>
        </p:nvSpPr>
        <p:spPr bwMode="auto">
          <a:xfrm>
            <a:off x="7785100" y="433388"/>
            <a:ext cx="361950" cy="517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TW" altLang="en-US" sz="1400">
                <a:ea typeface="SimHei" pitchFamily="49" charset="-122"/>
              </a:rPr>
              <a:t>東</a:t>
            </a:r>
          </a:p>
          <a:p>
            <a:r>
              <a:rPr kumimoji="1" lang="zh-TW" altLang="en-US" sz="1400">
                <a:ea typeface="SimHei" pitchFamily="49" charset="-122"/>
              </a:rPr>
              <a:t>漢</a:t>
            </a:r>
          </a:p>
        </p:txBody>
      </p:sp>
      <p:sp>
        <p:nvSpPr>
          <p:cNvPr id="28732" name="Text Box 60"/>
          <p:cNvSpPr txBox="1">
            <a:spLocks noChangeArrowheads="1"/>
          </p:cNvSpPr>
          <p:nvPr/>
        </p:nvSpPr>
        <p:spPr bwMode="auto">
          <a:xfrm>
            <a:off x="695325" y="1655763"/>
            <a:ext cx="395288" cy="274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zh-TW" sz="1200">
                <a:ea typeface="新細明體" charset="-120"/>
              </a:rPr>
              <a:t>BC</a:t>
            </a:r>
          </a:p>
        </p:txBody>
      </p:sp>
      <p:sp>
        <p:nvSpPr>
          <p:cNvPr id="28733" name="AutoShape 61"/>
          <p:cNvSpPr>
            <a:spLocks/>
          </p:cNvSpPr>
          <p:nvPr/>
        </p:nvSpPr>
        <p:spPr bwMode="auto">
          <a:xfrm rot="16200000">
            <a:off x="2787650" y="2271713"/>
            <a:ext cx="209550" cy="3873500"/>
          </a:xfrm>
          <a:prstGeom prst="leftBrace">
            <a:avLst>
              <a:gd name="adj1" fmla="val 154040"/>
              <a:gd name="adj2" fmla="val 50000"/>
            </a:avLst>
          </a:prstGeom>
          <a:noFill/>
          <a:ln w="9525">
            <a:solidFill>
              <a:schemeClr val="accent2"/>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34" name="AutoShape 62"/>
          <p:cNvSpPr>
            <a:spLocks/>
          </p:cNvSpPr>
          <p:nvPr/>
        </p:nvSpPr>
        <p:spPr bwMode="auto">
          <a:xfrm rot="16200000">
            <a:off x="6194821" y="4012804"/>
            <a:ext cx="103981" cy="1527174"/>
          </a:xfrm>
          <a:prstGeom prst="leftBrace">
            <a:avLst>
              <a:gd name="adj1" fmla="val 43177"/>
              <a:gd name="adj2" fmla="val 50000"/>
            </a:avLst>
          </a:prstGeom>
          <a:noFill/>
          <a:ln w="9525">
            <a:solidFill>
              <a:schemeClr val="accent2"/>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35" name="Text Box 63"/>
          <p:cNvSpPr txBox="1">
            <a:spLocks noChangeArrowheads="1"/>
          </p:cNvSpPr>
          <p:nvPr/>
        </p:nvSpPr>
        <p:spPr bwMode="auto">
          <a:xfrm>
            <a:off x="2497138" y="4349750"/>
            <a:ext cx="79375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spcAft>
                <a:spcPct val="20000"/>
              </a:spcAft>
            </a:pPr>
            <a:r>
              <a:rPr lang="zh-TW" altLang="en-US" sz="1600">
                <a:solidFill>
                  <a:schemeClr val="accent2"/>
                </a:solidFill>
                <a:ea typeface="SimHei" pitchFamily="49" charset="-122"/>
              </a:rPr>
              <a:t>創世記</a:t>
            </a:r>
          </a:p>
        </p:txBody>
      </p:sp>
      <p:sp>
        <p:nvSpPr>
          <p:cNvPr id="28736" name="Text Box 64"/>
          <p:cNvSpPr txBox="1">
            <a:spLocks noChangeArrowheads="1"/>
          </p:cNvSpPr>
          <p:nvPr/>
        </p:nvSpPr>
        <p:spPr bwMode="auto">
          <a:xfrm>
            <a:off x="5949293" y="4953000"/>
            <a:ext cx="595036"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spcAft>
                <a:spcPct val="20000"/>
              </a:spcAft>
            </a:pPr>
            <a:r>
              <a:rPr lang="zh-CN" altLang="en-US" sz="1600" dirty="0" smtClean="0">
                <a:solidFill>
                  <a:schemeClr val="accent2"/>
                </a:solidFill>
                <a:ea typeface="SimHei" pitchFamily="49" charset="-122"/>
              </a:rPr>
              <a:t>詩篇</a:t>
            </a:r>
            <a:endParaRPr lang="zh-TW" altLang="en-US" sz="1600" dirty="0">
              <a:solidFill>
                <a:schemeClr val="accent2"/>
              </a:solidFill>
              <a:ea typeface="SimHei" pitchFamily="49" charset="-122"/>
            </a:endParaRPr>
          </a:p>
        </p:txBody>
      </p:sp>
      <p:sp>
        <p:nvSpPr>
          <p:cNvPr id="2" name="Up Arrow 1"/>
          <p:cNvSpPr/>
          <p:nvPr/>
        </p:nvSpPr>
        <p:spPr>
          <a:xfrm>
            <a:off x="5410200" y="1295400"/>
            <a:ext cx="131764" cy="360363"/>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Up Arrow 58"/>
          <p:cNvSpPr/>
          <p:nvPr/>
        </p:nvSpPr>
        <p:spPr>
          <a:xfrm>
            <a:off x="6934200" y="1316037"/>
            <a:ext cx="131764" cy="360363"/>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6" name="Picture 3"/>
          <p:cNvPicPr>
            <a:picLocks noChangeAspect="1" noChangeArrowheads="1"/>
          </p:cNvPicPr>
          <p:nvPr/>
        </p:nvPicPr>
        <p:blipFill>
          <a:blip r:embed="rId4" cstate="print">
            <a:duotone>
              <a:schemeClr val="accent3">
                <a:shade val="45000"/>
                <a:satMod val="135000"/>
              </a:schemeClr>
              <a:prstClr val="white"/>
            </a:duotone>
            <a:extLst>
              <a:ext uri="{BEBA8EAE-BF5A-486C-A8C5-ECC9F3942E4B}">
                <a14:imgProps xmlns:a14="http://schemas.microsoft.com/office/drawing/2010/main" xmlns="">
                  <a14:imgLayer r:embed="rId5">
                    <a14:imgEffect>
                      <a14:colorTemperature colorTemp="8800"/>
                    </a14:imgEffect>
                  </a14:imgLayer>
                </a14:imgProps>
              </a:ext>
              <a:ext uri="{28A0092B-C50C-407E-A947-70E740481C1C}">
                <a14:useLocalDpi xmlns:a14="http://schemas.microsoft.com/office/drawing/2010/main" xmlns="" val="0"/>
              </a:ext>
            </a:extLst>
          </a:blip>
          <a:srcRect/>
          <a:stretch>
            <a:fillRect/>
          </a:stretch>
        </p:blipFill>
        <p:spPr bwMode="auto">
          <a:xfrm>
            <a:off x="1" y="3972176"/>
            <a:ext cx="1981200" cy="288582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4082043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9"/>
                                        </p:tgtEl>
                                        <p:attrNameLst>
                                          <p:attrName>style.visibility</p:attrName>
                                        </p:attrNameLst>
                                      </p:cBhvr>
                                      <p:to>
                                        <p:strVal val="visible"/>
                                      </p:to>
                                    </p:set>
                                    <p:animEffect transition="in" filter="wipe(down)">
                                      <p:cBhvr>
                                        <p:cTn id="12" dur="10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9"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http://blog-imgs-29-origin.fc2.com/e/u/r/eurs/101126_as.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1"/>
            <a:ext cx="9144000" cy="6993653"/>
          </a:xfrm>
          <a:prstGeom prst="rect">
            <a:avLst/>
          </a:prstGeom>
          <a:noFill/>
          <a:extLst>
            <a:ext uri="{909E8E84-426E-40DD-AFC4-6F175D3DCCD1}">
              <a14:hiddenFill xmlns:a14="http://schemas.microsoft.com/office/drawing/2010/main" xmlns="">
                <a:solidFill>
                  <a:srgbClr val="FFFFFF"/>
                </a:solidFill>
              </a14:hiddenFill>
            </a:ext>
          </a:extLst>
        </p:spPr>
      </p:pic>
      <p:sp>
        <p:nvSpPr>
          <p:cNvPr id="4" name="AutoShape 2" descr="http://hqwallbase.com/images/big/Ppt-background-religious-powerpoint-templat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http://hqwallbase.com/images/big/Ppt-background-religious-powerpoint-template.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http://hqwallbase.com/images/big/Ppt-background-religious-powerpoint-template.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8" descr="http://hqwallbase.com/images/big/Ppt-background-religious-powerpoint-template.jpg"/>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TextBox 8"/>
          <p:cNvSpPr txBox="1"/>
          <p:nvPr/>
        </p:nvSpPr>
        <p:spPr>
          <a:xfrm>
            <a:off x="3657600" y="2390805"/>
            <a:ext cx="4724400" cy="707886"/>
          </a:xfrm>
          <a:prstGeom prst="rect">
            <a:avLst/>
          </a:prstGeom>
          <a:noFill/>
        </p:spPr>
        <p:txBody>
          <a:bodyPr wrap="square" rtlCol="0">
            <a:spAutoFit/>
          </a:bodyPr>
          <a:lstStyle/>
          <a:p>
            <a:r>
              <a:rPr lang="zh-CN" altLang="en-US" sz="4000" b="1" dirty="0" smtClean="0">
                <a:solidFill>
                  <a:schemeClr val="accent2">
                    <a:lumMod val="50000"/>
                  </a:schemeClr>
                </a:solidFill>
              </a:rPr>
              <a:t>三、詩篇的作者</a:t>
            </a:r>
            <a:endParaRPr lang="en-US" sz="4000" b="1" dirty="0">
              <a:solidFill>
                <a:schemeClr val="accent2">
                  <a:lumMod val="50000"/>
                </a:schemeClr>
              </a:solidFill>
            </a:endParaRPr>
          </a:p>
        </p:txBody>
      </p:sp>
    </p:spTree>
    <p:extLst>
      <p:ext uri="{BB962C8B-B14F-4D97-AF65-F5344CB8AC3E}">
        <p14:creationId xmlns:p14="http://schemas.microsoft.com/office/powerpoint/2010/main" xmlns="" val="53032621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3"/>
          <p:cNvPicPr>
            <a:picLocks noChangeAspect="1" noChangeArrowheads="1"/>
          </p:cNvPicPr>
          <p:nvPr/>
        </p:nvPicPr>
        <p:blipFill>
          <a:blip r:embed="rId3" cstate="print">
            <a:duotone>
              <a:schemeClr val="accent3">
                <a:shade val="45000"/>
                <a:satMod val="135000"/>
              </a:schemeClr>
              <a:prstClr val="white"/>
            </a:duotone>
            <a:extLst>
              <a:ext uri="{BEBA8EAE-BF5A-486C-A8C5-ECC9F3942E4B}">
                <a14:imgProps xmlns:a14="http://schemas.microsoft.com/office/drawing/2010/main" xmlns="">
                  <a14:imgLayer r:embed="rId4">
                    <a14:imgEffect>
                      <a14:colorTemperature colorTemp="8800"/>
                    </a14:imgEffect>
                  </a14:imgLayer>
                </a14:imgProps>
              </a:ext>
              <a:ext uri="{28A0092B-C50C-407E-A947-70E740481C1C}">
                <a14:useLocalDpi xmlns:a14="http://schemas.microsoft.com/office/drawing/2010/main" xmlns="" val="0"/>
              </a:ext>
            </a:extLst>
          </a:blip>
          <a:srcRect/>
          <a:stretch>
            <a:fillRect/>
          </a:stretch>
        </p:blipFill>
        <p:spPr bwMode="auto">
          <a:xfrm>
            <a:off x="1" y="3972176"/>
            <a:ext cx="1981200" cy="288582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AutoShape 2" descr="http://hqwallbase.com/images/big/Ppt-background-religious-powerpoint-templat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http://hqwallbase.com/images/big/Ppt-background-religious-powerpoint-template.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http://hqwallbase.com/images/big/Ppt-background-religious-powerpoint-template.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8" descr="http://hqwallbase.com/images/big/Ppt-background-religious-powerpoint-template.jpg"/>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aphicFrame>
        <p:nvGraphicFramePr>
          <p:cNvPr id="8" name="Table 7"/>
          <p:cNvGraphicFramePr>
            <a:graphicFrameLocks noGrp="1"/>
          </p:cNvGraphicFramePr>
          <p:nvPr>
            <p:extLst>
              <p:ext uri="{D42A27DB-BD31-4B8C-83A1-F6EECF244321}">
                <p14:modId xmlns:p14="http://schemas.microsoft.com/office/powerpoint/2010/main" xmlns="" val="3390067913"/>
              </p:ext>
            </p:extLst>
          </p:nvPr>
        </p:nvGraphicFramePr>
        <p:xfrm>
          <a:off x="228600" y="1371600"/>
          <a:ext cx="8517173" cy="3648076"/>
        </p:xfrm>
        <a:graphic>
          <a:graphicData uri="http://schemas.openxmlformats.org/drawingml/2006/table">
            <a:tbl>
              <a:tblPr firstRow="1" bandRow="1">
                <a:tableStyleId>{5C22544A-7EE6-4342-B048-85BDC9FD1C3A}</a:tableStyleId>
              </a:tblPr>
              <a:tblGrid>
                <a:gridCol w="2362200"/>
                <a:gridCol w="2514600"/>
                <a:gridCol w="3640373"/>
              </a:tblGrid>
              <a:tr h="445238">
                <a:tc>
                  <a:txBody>
                    <a:bodyPr/>
                    <a:lstStyle/>
                    <a:p>
                      <a:pPr algn="ctr" rtl="0" fontAlgn="b"/>
                      <a:r>
                        <a:rPr lang="zh-CN" altLang="en-US" sz="2700" u="none" strike="noStrike" dirty="0">
                          <a:solidFill>
                            <a:schemeClr val="tx1"/>
                          </a:solidFill>
                          <a:effectLst/>
                        </a:rPr>
                        <a:t>作者</a:t>
                      </a:r>
                      <a:endParaRPr lang="zh-CN" altLang="en-US" sz="2700" b="1" i="0" u="none" strike="noStrike" dirty="0">
                        <a:solidFill>
                          <a:schemeClr val="tx1"/>
                        </a:solidFill>
                        <a:effectLst/>
                        <a:latin typeface="Arial"/>
                      </a:endParaRPr>
                    </a:p>
                  </a:txBody>
                  <a:tcPr marL="14363" marR="14363" marT="14363" marB="0" anchor="b">
                    <a:blipFill>
                      <a:blip r:embed="rId5"/>
                      <a:tile tx="0" ty="0" sx="100000" sy="100000" flip="none" algn="tl"/>
                    </a:blipFill>
                  </a:tcPr>
                </a:tc>
                <a:tc>
                  <a:txBody>
                    <a:bodyPr/>
                    <a:lstStyle/>
                    <a:p>
                      <a:pPr algn="ctr" rtl="0" fontAlgn="b"/>
                      <a:r>
                        <a:rPr lang="zh-CN" altLang="en-US" sz="2700" u="none" strike="noStrike" dirty="0">
                          <a:solidFill>
                            <a:schemeClr val="tx1"/>
                          </a:solidFill>
                          <a:effectLst/>
                        </a:rPr>
                        <a:t>篇數</a:t>
                      </a:r>
                      <a:endParaRPr lang="zh-CN" altLang="en-US" sz="2700" b="1" i="0" u="none" strike="noStrike" dirty="0">
                        <a:solidFill>
                          <a:schemeClr val="tx1"/>
                        </a:solidFill>
                        <a:effectLst/>
                        <a:latin typeface="Arial"/>
                      </a:endParaRPr>
                    </a:p>
                  </a:txBody>
                  <a:tcPr marL="14363" marR="14363" marT="14363" marB="0" anchor="b">
                    <a:blipFill>
                      <a:blip r:embed="rId5"/>
                      <a:tile tx="0" ty="0" sx="100000" sy="100000" flip="none" algn="tl"/>
                    </a:blipFill>
                  </a:tcPr>
                </a:tc>
                <a:tc>
                  <a:txBody>
                    <a:bodyPr/>
                    <a:lstStyle/>
                    <a:p>
                      <a:pPr algn="ctr" rtl="0" fontAlgn="b"/>
                      <a:r>
                        <a:rPr lang="zh-CN" altLang="en-US" sz="2700" u="none" strike="noStrike" dirty="0">
                          <a:solidFill>
                            <a:schemeClr val="tx1"/>
                          </a:solidFill>
                          <a:effectLst/>
                        </a:rPr>
                        <a:t>附註</a:t>
                      </a:r>
                      <a:endParaRPr lang="zh-CN" altLang="en-US" sz="2700" b="1" i="0" u="none" strike="noStrike" dirty="0">
                        <a:solidFill>
                          <a:schemeClr val="tx1"/>
                        </a:solidFill>
                        <a:effectLst/>
                        <a:latin typeface="Calibri"/>
                      </a:endParaRPr>
                    </a:p>
                  </a:txBody>
                  <a:tcPr marL="14363" marR="14363" marT="14363" marB="0" anchor="b">
                    <a:blipFill>
                      <a:blip r:embed="rId5"/>
                      <a:tile tx="0" ty="0" sx="100000" sy="100000" flip="none" algn="tl"/>
                    </a:blipFill>
                  </a:tcPr>
                </a:tc>
              </a:tr>
              <a:tr h="402150">
                <a:tc>
                  <a:txBody>
                    <a:bodyPr/>
                    <a:lstStyle/>
                    <a:p>
                      <a:pPr algn="ctr" rtl="0" fontAlgn="b"/>
                      <a:r>
                        <a:rPr lang="zh-CN" altLang="en-US" sz="2400" u="none" strike="noStrike" dirty="0">
                          <a:solidFill>
                            <a:schemeClr val="tx1"/>
                          </a:solidFill>
                          <a:effectLst/>
                        </a:rPr>
                        <a:t>摩西</a:t>
                      </a:r>
                      <a:endParaRPr lang="zh-CN" altLang="en-US" sz="2400" b="0" i="0" u="none" strike="noStrike" dirty="0">
                        <a:solidFill>
                          <a:schemeClr val="tx1"/>
                        </a:solidFill>
                        <a:effectLst/>
                        <a:latin typeface="Arial"/>
                      </a:endParaRPr>
                    </a:p>
                  </a:txBody>
                  <a:tcPr marL="14363" marR="14363" marT="14363" marB="0" anchor="b">
                    <a:blipFill>
                      <a:blip r:embed="rId5"/>
                      <a:tile tx="0" ty="0" sx="100000" sy="100000" flip="none" algn="tl"/>
                    </a:blipFill>
                  </a:tcPr>
                </a:tc>
                <a:tc>
                  <a:txBody>
                    <a:bodyPr/>
                    <a:lstStyle/>
                    <a:p>
                      <a:pPr algn="ctr" rtl="0" fontAlgn="b"/>
                      <a:r>
                        <a:rPr lang="en-US" altLang="zh-CN" sz="2400" u="none" strike="noStrike" dirty="0" smtClean="0">
                          <a:solidFill>
                            <a:schemeClr val="tx1"/>
                          </a:solidFill>
                          <a:effectLst/>
                        </a:rPr>
                        <a:t> 1 </a:t>
                      </a:r>
                      <a:r>
                        <a:rPr lang="zh-CN" altLang="en-US" sz="2400" u="none" strike="noStrike" dirty="0">
                          <a:solidFill>
                            <a:schemeClr val="tx1"/>
                          </a:solidFill>
                          <a:effectLst/>
                        </a:rPr>
                        <a:t>篇</a:t>
                      </a:r>
                      <a:endParaRPr lang="zh-CN" altLang="en-US" sz="2400" b="0" i="0" u="none" strike="noStrike" dirty="0">
                        <a:solidFill>
                          <a:schemeClr val="tx1"/>
                        </a:solidFill>
                        <a:effectLst/>
                        <a:latin typeface="Arial"/>
                      </a:endParaRPr>
                    </a:p>
                  </a:txBody>
                  <a:tcPr marL="14363" marR="14363" marT="14363" marB="0" anchor="b">
                    <a:blipFill>
                      <a:blip r:embed="rId5"/>
                      <a:tile tx="0" ty="0" sx="100000" sy="100000" flip="none" algn="tl"/>
                    </a:blipFill>
                  </a:tcPr>
                </a:tc>
                <a:tc>
                  <a:txBody>
                    <a:bodyPr/>
                    <a:lstStyle/>
                    <a:p>
                      <a:pPr algn="ctr" fontAlgn="b"/>
                      <a:r>
                        <a:rPr lang="en-US" sz="2400" u="none" strike="noStrike">
                          <a:solidFill>
                            <a:schemeClr val="tx1"/>
                          </a:solidFill>
                          <a:effectLst/>
                        </a:rPr>
                        <a:t>90</a:t>
                      </a:r>
                      <a:endParaRPr lang="en-US" sz="2400" b="0" i="0" u="none" strike="noStrike">
                        <a:solidFill>
                          <a:schemeClr val="tx1"/>
                        </a:solidFill>
                        <a:effectLst/>
                        <a:latin typeface="Calibri"/>
                      </a:endParaRPr>
                    </a:p>
                  </a:txBody>
                  <a:tcPr marL="14363" marR="14363" marT="14363" marB="0" anchor="b">
                    <a:blipFill>
                      <a:blip r:embed="rId5"/>
                      <a:tile tx="0" ty="0" sx="100000" sy="100000" flip="none" algn="tl"/>
                    </a:blipFill>
                  </a:tcPr>
                </a:tc>
              </a:tr>
              <a:tr h="402150">
                <a:tc>
                  <a:txBody>
                    <a:bodyPr/>
                    <a:lstStyle/>
                    <a:p>
                      <a:pPr algn="ctr" rtl="0" fontAlgn="b"/>
                      <a:r>
                        <a:rPr lang="zh-CN" altLang="en-US" sz="2400" u="none" strike="noStrike" dirty="0">
                          <a:solidFill>
                            <a:schemeClr val="tx1"/>
                          </a:solidFill>
                          <a:effectLst/>
                        </a:rPr>
                        <a:t>大衛</a:t>
                      </a:r>
                      <a:endParaRPr lang="zh-CN" altLang="en-US" sz="2400" b="0" i="0" u="none" strike="noStrike" dirty="0">
                        <a:solidFill>
                          <a:schemeClr val="tx1"/>
                        </a:solidFill>
                        <a:effectLst/>
                        <a:latin typeface="Arial"/>
                      </a:endParaRPr>
                    </a:p>
                  </a:txBody>
                  <a:tcPr marL="14363" marR="14363" marT="14363" marB="0" anchor="b">
                    <a:blipFill>
                      <a:blip r:embed="rId5"/>
                      <a:tile tx="0" ty="0" sx="100000" sy="100000" flip="none" algn="tl"/>
                    </a:blipFill>
                  </a:tcPr>
                </a:tc>
                <a:tc>
                  <a:txBody>
                    <a:bodyPr/>
                    <a:lstStyle/>
                    <a:p>
                      <a:pPr algn="ctr" rtl="0" fontAlgn="b"/>
                      <a:r>
                        <a:rPr lang="en-US" altLang="zh-CN" sz="2400" u="none" strike="noStrike" dirty="0">
                          <a:solidFill>
                            <a:schemeClr val="tx1"/>
                          </a:solidFill>
                          <a:effectLst/>
                        </a:rPr>
                        <a:t>73 </a:t>
                      </a:r>
                      <a:r>
                        <a:rPr lang="zh-CN" altLang="en-US" sz="2400" u="none" strike="noStrike" dirty="0">
                          <a:solidFill>
                            <a:schemeClr val="tx1"/>
                          </a:solidFill>
                          <a:effectLst/>
                        </a:rPr>
                        <a:t>篇</a:t>
                      </a:r>
                      <a:endParaRPr lang="zh-CN" altLang="en-US" sz="2400" b="0" i="0" u="none" strike="noStrike" dirty="0">
                        <a:solidFill>
                          <a:schemeClr val="tx1"/>
                        </a:solidFill>
                        <a:effectLst/>
                        <a:latin typeface="Arial"/>
                      </a:endParaRPr>
                    </a:p>
                  </a:txBody>
                  <a:tcPr marL="14363" marR="14363" marT="14363" marB="0" anchor="b">
                    <a:blipFill>
                      <a:blip r:embed="rId5"/>
                      <a:tile tx="0" ty="0" sx="100000" sy="100000" flip="none" algn="tl"/>
                    </a:blipFill>
                  </a:tcPr>
                </a:tc>
                <a:tc>
                  <a:txBody>
                    <a:bodyPr/>
                    <a:lstStyle/>
                    <a:p>
                      <a:pPr algn="ctr" fontAlgn="b"/>
                      <a:r>
                        <a:rPr lang="en-US" sz="2400" u="none" strike="noStrike" dirty="0">
                          <a:solidFill>
                            <a:schemeClr val="tx1"/>
                          </a:solidFill>
                          <a:effectLst/>
                        </a:rPr>
                        <a:t> </a:t>
                      </a:r>
                      <a:endParaRPr lang="en-US" sz="2400" b="0" i="0" u="none" strike="noStrike" dirty="0">
                        <a:solidFill>
                          <a:schemeClr val="tx1"/>
                        </a:solidFill>
                        <a:effectLst/>
                        <a:latin typeface="Calibri"/>
                      </a:endParaRPr>
                    </a:p>
                  </a:txBody>
                  <a:tcPr marL="14363" marR="14363" marT="14363" marB="0" anchor="b">
                    <a:blipFill>
                      <a:blip r:embed="rId5"/>
                      <a:tile tx="0" ty="0" sx="100000" sy="100000" flip="none" algn="tl"/>
                    </a:blipFill>
                  </a:tcPr>
                </a:tc>
              </a:tr>
              <a:tr h="402150">
                <a:tc>
                  <a:txBody>
                    <a:bodyPr/>
                    <a:lstStyle/>
                    <a:p>
                      <a:pPr algn="ctr" rtl="0" fontAlgn="b"/>
                      <a:r>
                        <a:rPr lang="zh-CN" altLang="en-US" sz="2400" u="none" strike="noStrike">
                          <a:solidFill>
                            <a:schemeClr val="tx1"/>
                          </a:solidFill>
                          <a:effectLst/>
                        </a:rPr>
                        <a:t>所羅門</a:t>
                      </a:r>
                      <a:endParaRPr lang="zh-CN" altLang="en-US" sz="2400" b="0" i="0" u="none" strike="noStrike">
                        <a:solidFill>
                          <a:schemeClr val="tx1"/>
                        </a:solidFill>
                        <a:effectLst/>
                        <a:latin typeface="Arial"/>
                      </a:endParaRPr>
                    </a:p>
                  </a:txBody>
                  <a:tcPr marL="14363" marR="14363" marT="14363" marB="0" anchor="b">
                    <a:blipFill>
                      <a:blip r:embed="rId5"/>
                      <a:tile tx="0" ty="0" sx="100000" sy="100000" flip="none" algn="tl"/>
                    </a:blipFill>
                  </a:tcPr>
                </a:tc>
                <a:tc>
                  <a:txBody>
                    <a:bodyPr/>
                    <a:lstStyle/>
                    <a:p>
                      <a:pPr algn="ctr" rtl="0" fontAlgn="b"/>
                      <a:r>
                        <a:rPr lang="en-US" altLang="zh-CN" sz="2400" u="none" strike="noStrike" dirty="0" smtClean="0">
                          <a:solidFill>
                            <a:schemeClr val="tx1"/>
                          </a:solidFill>
                          <a:effectLst/>
                        </a:rPr>
                        <a:t> 2 </a:t>
                      </a:r>
                      <a:r>
                        <a:rPr lang="zh-CN" altLang="en-US" sz="2400" u="none" strike="noStrike" dirty="0">
                          <a:solidFill>
                            <a:schemeClr val="tx1"/>
                          </a:solidFill>
                          <a:effectLst/>
                        </a:rPr>
                        <a:t>篇</a:t>
                      </a:r>
                      <a:endParaRPr lang="zh-CN" altLang="en-US" sz="2400" b="0" i="0" u="none" strike="noStrike" dirty="0">
                        <a:solidFill>
                          <a:schemeClr val="tx1"/>
                        </a:solidFill>
                        <a:effectLst/>
                        <a:latin typeface="Arial"/>
                      </a:endParaRPr>
                    </a:p>
                  </a:txBody>
                  <a:tcPr marL="14363" marR="14363" marT="14363" marB="0" anchor="b">
                    <a:blipFill>
                      <a:blip r:embed="rId5"/>
                      <a:tile tx="0" ty="0" sx="100000" sy="100000" flip="none" algn="tl"/>
                    </a:blipFill>
                  </a:tcPr>
                </a:tc>
                <a:tc>
                  <a:txBody>
                    <a:bodyPr/>
                    <a:lstStyle/>
                    <a:p>
                      <a:pPr algn="ctr" fontAlgn="b"/>
                      <a:r>
                        <a:rPr lang="en-US" sz="2400" u="none" strike="noStrike" dirty="0">
                          <a:solidFill>
                            <a:schemeClr val="tx1"/>
                          </a:solidFill>
                          <a:effectLst/>
                        </a:rPr>
                        <a:t>72,127</a:t>
                      </a:r>
                      <a:endParaRPr lang="en-US" sz="2400" b="0" i="0" u="none" strike="noStrike" dirty="0">
                        <a:solidFill>
                          <a:schemeClr val="tx1"/>
                        </a:solidFill>
                        <a:effectLst/>
                        <a:latin typeface="Calibri"/>
                      </a:endParaRPr>
                    </a:p>
                  </a:txBody>
                  <a:tcPr marL="14363" marR="14363" marT="14363" marB="0" anchor="b">
                    <a:blipFill>
                      <a:blip r:embed="rId5"/>
                      <a:tile tx="0" ty="0" sx="100000" sy="100000" flip="none" algn="tl"/>
                    </a:blipFill>
                  </a:tcPr>
                </a:tc>
              </a:tr>
              <a:tr h="402150">
                <a:tc>
                  <a:txBody>
                    <a:bodyPr/>
                    <a:lstStyle/>
                    <a:p>
                      <a:pPr algn="ctr" rtl="0" fontAlgn="b"/>
                      <a:r>
                        <a:rPr lang="zh-CN" altLang="en-US" sz="2400" u="none" strike="noStrike">
                          <a:solidFill>
                            <a:schemeClr val="tx1"/>
                          </a:solidFill>
                          <a:effectLst/>
                        </a:rPr>
                        <a:t>亞薩</a:t>
                      </a:r>
                      <a:endParaRPr lang="zh-CN" altLang="en-US" sz="2400" b="0" i="0" u="none" strike="noStrike">
                        <a:solidFill>
                          <a:schemeClr val="tx1"/>
                        </a:solidFill>
                        <a:effectLst/>
                        <a:latin typeface="Arial"/>
                      </a:endParaRPr>
                    </a:p>
                  </a:txBody>
                  <a:tcPr marL="14363" marR="14363" marT="14363" marB="0" anchor="b">
                    <a:blipFill>
                      <a:blip r:embed="rId5"/>
                      <a:tile tx="0" ty="0" sx="100000" sy="100000" flip="none" algn="tl"/>
                    </a:blipFill>
                  </a:tcPr>
                </a:tc>
                <a:tc>
                  <a:txBody>
                    <a:bodyPr/>
                    <a:lstStyle/>
                    <a:p>
                      <a:pPr algn="ctr" rtl="0" fontAlgn="b"/>
                      <a:r>
                        <a:rPr lang="en-US" altLang="zh-CN" sz="2400" u="none" strike="noStrike" dirty="0">
                          <a:solidFill>
                            <a:schemeClr val="tx1"/>
                          </a:solidFill>
                          <a:effectLst/>
                        </a:rPr>
                        <a:t>12 </a:t>
                      </a:r>
                      <a:r>
                        <a:rPr lang="zh-CN" altLang="en-US" sz="2400" u="none" strike="noStrike" dirty="0">
                          <a:solidFill>
                            <a:schemeClr val="tx1"/>
                          </a:solidFill>
                          <a:effectLst/>
                        </a:rPr>
                        <a:t>篇</a:t>
                      </a:r>
                      <a:endParaRPr lang="zh-CN" altLang="en-US" sz="2400" b="0" i="0" u="none" strike="noStrike" dirty="0">
                        <a:solidFill>
                          <a:schemeClr val="tx1"/>
                        </a:solidFill>
                        <a:effectLst/>
                        <a:latin typeface="Arial"/>
                      </a:endParaRPr>
                    </a:p>
                  </a:txBody>
                  <a:tcPr marL="14363" marR="14363" marT="14363" marB="0" anchor="b">
                    <a:blipFill>
                      <a:blip r:embed="rId5"/>
                      <a:tile tx="0" ty="0" sx="100000" sy="100000" flip="none" algn="tl"/>
                    </a:blipFill>
                  </a:tcPr>
                </a:tc>
                <a:tc>
                  <a:txBody>
                    <a:bodyPr/>
                    <a:lstStyle/>
                    <a:p>
                      <a:pPr algn="ctr" fontAlgn="b"/>
                      <a:r>
                        <a:rPr lang="en-US" sz="2400" u="none" strike="noStrike" dirty="0">
                          <a:solidFill>
                            <a:schemeClr val="tx1"/>
                          </a:solidFill>
                          <a:effectLst/>
                        </a:rPr>
                        <a:t>50, 73-83</a:t>
                      </a:r>
                      <a:endParaRPr lang="en-US" sz="2400" b="0" i="0" u="none" strike="noStrike" dirty="0">
                        <a:solidFill>
                          <a:schemeClr val="tx1"/>
                        </a:solidFill>
                        <a:effectLst/>
                        <a:latin typeface="Calibri"/>
                      </a:endParaRPr>
                    </a:p>
                  </a:txBody>
                  <a:tcPr marL="14363" marR="14363" marT="14363" marB="0" anchor="b">
                    <a:blipFill>
                      <a:blip r:embed="rId5"/>
                      <a:tile tx="0" ty="0" sx="100000" sy="100000" flip="none" algn="tl"/>
                    </a:blipFill>
                  </a:tcPr>
                </a:tc>
              </a:tr>
              <a:tr h="387788">
                <a:tc>
                  <a:txBody>
                    <a:bodyPr/>
                    <a:lstStyle/>
                    <a:p>
                      <a:pPr algn="ctr" rtl="0" fontAlgn="b"/>
                      <a:r>
                        <a:rPr lang="zh-CN" altLang="en-US" sz="2400" u="none" strike="noStrike">
                          <a:solidFill>
                            <a:schemeClr val="tx1"/>
                          </a:solidFill>
                          <a:effectLst/>
                        </a:rPr>
                        <a:t>可拉的後裔              </a:t>
                      </a:r>
                      <a:endParaRPr lang="zh-CN" altLang="en-US" sz="2400" b="0" i="0" u="none" strike="noStrike">
                        <a:solidFill>
                          <a:schemeClr val="tx1"/>
                        </a:solidFill>
                        <a:effectLst/>
                        <a:latin typeface="Arial"/>
                      </a:endParaRPr>
                    </a:p>
                  </a:txBody>
                  <a:tcPr marL="14363" marR="14363" marT="14363" marB="0" anchor="b">
                    <a:blipFill>
                      <a:blip r:embed="rId5"/>
                      <a:tile tx="0" ty="0" sx="100000" sy="100000" flip="none" algn="tl"/>
                    </a:blipFill>
                  </a:tcPr>
                </a:tc>
                <a:tc>
                  <a:txBody>
                    <a:bodyPr/>
                    <a:lstStyle/>
                    <a:p>
                      <a:pPr algn="ctr" rtl="0" fontAlgn="b"/>
                      <a:r>
                        <a:rPr lang="en-US" altLang="zh-CN" sz="2400" u="none" strike="noStrike">
                          <a:solidFill>
                            <a:schemeClr val="tx1"/>
                          </a:solidFill>
                          <a:effectLst/>
                        </a:rPr>
                        <a:t>11 </a:t>
                      </a:r>
                      <a:r>
                        <a:rPr lang="zh-CN" altLang="en-US" sz="2400" u="none" strike="noStrike">
                          <a:solidFill>
                            <a:schemeClr val="tx1"/>
                          </a:solidFill>
                          <a:effectLst/>
                        </a:rPr>
                        <a:t>篇</a:t>
                      </a:r>
                      <a:endParaRPr lang="zh-CN" altLang="en-US" sz="2400" b="0" i="0" u="none" strike="noStrike">
                        <a:solidFill>
                          <a:schemeClr val="tx1"/>
                        </a:solidFill>
                        <a:effectLst/>
                        <a:latin typeface="Arial"/>
                      </a:endParaRPr>
                    </a:p>
                  </a:txBody>
                  <a:tcPr marL="14363" marR="14363" marT="14363" marB="0" anchor="b">
                    <a:blipFill>
                      <a:blip r:embed="rId5"/>
                      <a:tile tx="0" ty="0" sx="100000" sy="100000" flip="none" algn="tl"/>
                    </a:blipFill>
                  </a:tcPr>
                </a:tc>
                <a:tc>
                  <a:txBody>
                    <a:bodyPr/>
                    <a:lstStyle/>
                    <a:p>
                      <a:pPr algn="ctr" fontAlgn="b"/>
                      <a:r>
                        <a:rPr lang="en-US" sz="2400" u="none" strike="noStrike" dirty="0">
                          <a:solidFill>
                            <a:schemeClr val="tx1"/>
                          </a:solidFill>
                          <a:effectLst/>
                        </a:rPr>
                        <a:t>42,44-49,84-85, 87-88</a:t>
                      </a:r>
                      <a:endParaRPr lang="en-US" sz="2400" b="0" i="0" u="none" strike="noStrike" dirty="0">
                        <a:solidFill>
                          <a:schemeClr val="tx1"/>
                        </a:solidFill>
                        <a:effectLst/>
                        <a:latin typeface="Calibri"/>
                      </a:endParaRPr>
                    </a:p>
                  </a:txBody>
                  <a:tcPr marL="14363" marR="14363" marT="14363" marB="0" anchor="b">
                    <a:blipFill>
                      <a:blip r:embed="rId5"/>
                      <a:tile tx="0" ty="0" sx="100000" sy="100000" flip="none" algn="tl"/>
                    </a:blipFill>
                  </a:tcPr>
                </a:tc>
              </a:tr>
              <a:tr h="402150">
                <a:tc>
                  <a:txBody>
                    <a:bodyPr/>
                    <a:lstStyle/>
                    <a:p>
                      <a:pPr algn="ctr" rtl="0" fontAlgn="b"/>
                      <a:r>
                        <a:rPr lang="zh-CN" altLang="en-US" sz="2400" u="none" strike="noStrike">
                          <a:solidFill>
                            <a:schemeClr val="tx1"/>
                          </a:solidFill>
                          <a:effectLst/>
                        </a:rPr>
                        <a:t>希幔  </a:t>
                      </a:r>
                      <a:endParaRPr lang="zh-CN" altLang="en-US" sz="2400" b="0" i="0" u="none" strike="noStrike">
                        <a:solidFill>
                          <a:schemeClr val="tx1"/>
                        </a:solidFill>
                        <a:effectLst/>
                        <a:latin typeface="Arial"/>
                      </a:endParaRPr>
                    </a:p>
                  </a:txBody>
                  <a:tcPr marL="14363" marR="14363" marT="14363" marB="0" anchor="b">
                    <a:blipFill>
                      <a:blip r:embed="rId5"/>
                      <a:tile tx="0" ty="0" sx="100000" sy="100000" flip="none" algn="tl"/>
                    </a:blipFill>
                  </a:tcPr>
                </a:tc>
                <a:tc>
                  <a:txBody>
                    <a:bodyPr/>
                    <a:lstStyle/>
                    <a:p>
                      <a:pPr algn="ctr" rtl="0" fontAlgn="b"/>
                      <a:r>
                        <a:rPr lang="zh-CN" altLang="en-US" sz="2400" u="none" strike="noStrike">
                          <a:solidFill>
                            <a:schemeClr val="tx1"/>
                          </a:solidFill>
                          <a:effectLst/>
                        </a:rPr>
                        <a:t>（</a:t>
                      </a:r>
                      <a:r>
                        <a:rPr lang="en-US" altLang="zh-CN" sz="2400" u="none" strike="noStrike">
                          <a:solidFill>
                            <a:schemeClr val="tx1"/>
                          </a:solidFill>
                          <a:effectLst/>
                        </a:rPr>
                        <a:t>1 </a:t>
                      </a:r>
                      <a:r>
                        <a:rPr lang="zh-CN" altLang="en-US" sz="2400" u="none" strike="noStrike">
                          <a:solidFill>
                            <a:schemeClr val="tx1"/>
                          </a:solidFill>
                          <a:effectLst/>
                        </a:rPr>
                        <a:t>篇</a:t>
                      </a:r>
                      <a:r>
                        <a:rPr lang="en-US" altLang="zh-CN" sz="2400" u="none" strike="noStrike">
                          <a:solidFill>
                            <a:schemeClr val="tx1"/>
                          </a:solidFill>
                          <a:effectLst/>
                        </a:rPr>
                        <a:t>)</a:t>
                      </a:r>
                      <a:endParaRPr lang="en-US" altLang="zh-CN" sz="2400" b="0" i="0" u="none" strike="noStrike">
                        <a:solidFill>
                          <a:schemeClr val="tx1"/>
                        </a:solidFill>
                        <a:effectLst/>
                        <a:latin typeface="Arial"/>
                      </a:endParaRPr>
                    </a:p>
                  </a:txBody>
                  <a:tcPr marL="14363" marR="14363" marT="14363" marB="0" anchor="b">
                    <a:blipFill>
                      <a:blip r:embed="rId5"/>
                      <a:tile tx="0" ty="0" sx="100000" sy="100000" flip="none" algn="tl"/>
                    </a:blipFill>
                  </a:tcPr>
                </a:tc>
                <a:tc>
                  <a:txBody>
                    <a:bodyPr/>
                    <a:lstStyle/>
                    <a:p>
                      <a:pPr algn="ctr" fontAlgn="b"/>
                      <a:r>
                        <a:rPr lang="en-US" sz="2400" u="none" strike="noStrike" dirty="0">
                          <a:solidFill>
                            <a:schemeClr val="tx1"/>
                          </a:solidFill>
                          <a:effectLst/>
                        </a:rPr>
                        <a:t>(88)</a:t>
                      </a:r>
                      <a:endParaRPr lang="en-US" sz="2400" b="0" i="0" u="none" strike="noStrike" dirty="0">
                        <a:solidFill>
                          <a:schemeClr val="tx1"/>
                        </a:solidFill>
                        <a:effectLst/>
                        <a:latin typeface="Calibri"/>
                      </a:endParaRPr>
                    </a:p>
                  </a:txBody>
                  <a:tcPr marL="14363" marR="14363" marT="14363" marB="0" anchor="b">
                    <a:blipFill>
                      <a:blip r:embed="rId5"/>
                      <a:tile tx="0" ty="0" sx="100000" sy="100000" flip="none" algn="tl"/>
                    </a:blipFill>
                  </a:tcPr>
                </a:tc>
              </a:tr>
              <a:tr h="402150">
                <a:tc>
                  <a:txBody>
                    <a:bodyPr/>
                    <a:lstStyle/>
                    <a:p>
                      <a:pPr algn="ctr" rtl="0" fontAlgn="b"/>
                      <a:r>
                        <a:rPr lang="zh-CN" altLang="en-US" sz="2400" u="none" strike="noStrike">
                          <a:solidFill>
                            <a:schemeClr val="tx1"/>
                          </a:solidFill>
                          <a:effectLst/>
                        </a:rPr>
                        <a:t>以探</a:t>
                      </a:r>
                      <a:endParaRPr lang="zh-CN" altLang="en-US" sz="2400" b="0" i="0" u="none" strike="noStrike">
                        <a:solidFill>
                          <a:schemeClr val="tx1"/>
                        </a:solidFill>
                        <a:effectLst/>
                        <a:latin typeface="Arial"/>
                      </a:endParaRPr>
                    </a:p>
                  </a:txBody>
                  <a:tcPr marL="14363" marR="14363" marT="14363" marB="0" anchor="b">
                    <a:blipFill>
                      <a:blip r:embed="rId5"/>
                      <a:tile tx="0" ty="0" sx="100000" sy="100000" flip="none" algn="tl"/>
                    </a:blipFill>
                  </a:tcPr>
                </a:tc>
                <a:tc>
                  <a:txBody>
                    <a:bodyPr/>
                    <a:lstStyle/>
                    <a:p>
                      <a:pPr algn="ctr" rtl="0" fontAlgn="b"/>
                      <a:r>
                        <a:rPr lang="en-US" altLang="zh-CN" sz="2400" u="none" strike="noStrike" dirty="0" smtClean="0">
                          <a:solidFill>
                            <a:schemeClr val="tx1"/>
                          </a:solidFill>
                          <a:effectLst/>
                        </a:rPr>
                        <a:t>  1 </a:t>
                      </a:r>
                      <a:r>
                        <a:rPr lang="zh-CN" altLang="en-US" sz="2400" u="none" strike="noStrike" dirty="0">
                          <a:solidFill>
                            <a:schemeClr val="tx1"/>
                          </a:solidFill>
                          <a:effectLst/>
                        </a:rPr>
                        <a:t>篇</a:t>
                      </a:r>
                      <a:endParaRPr lang="zh-CN" altLang="en-US" sz="2400" b="0" i="0" u="none" strike="noStrike" dirty="0">
                        <a:solidFill>
                          <a:schemeClr val="tx1"/>
                        </a:solidFill>
                        <a:effectLst/>
                        <a:latin typeface="Arial"/>
                      </a:endParaRPr>
                    </a:p>
                  </a:txBody>
                  <a:tcPr marL="14363" marR="14363" marT="14363" marB="0" anchor="b">
                    <a:blipFill>
                      <a:blip r:embed="rId5"/>
                      <a:tile tx="0" ty="0" sx="100000" sy="100000" flip="none" algn="tl"/>
                    </a:blipFill>
                  </a:tcPr>
                </a:tc>
                <a:tc>
                  <a:txBody>
                    <a:bodyPr/>
                    <a:lstStyle/>
                    <a:p>
                      <a:pPr algn="ctr" fontAlgn="b"/>
                      <a:r>
                        <a:rPr lang="en-US" sz="2400" u="none" strike="noStrike" dirty="0">
                          <a:solidFill>
                            <a:schemeClr val="tx1"/>
                          </a:solidFill>
                          <a:effectLst/>
                        </a:rPr>
                        <a:t>89</a:t>
                      </a:r>
                      <a:endParaRPr lang="en-US" sz="2400" b="0" i="0" u="none" strike="noStrike" dirty="0">
                        <a:solidFill>
                          <a:schemeClr val="tx1"/>
                        </a:solidFill>
                        <a:effectLst/>
                        <a:latin typeface="Calibri"/>
                      </a:endParaRPr>
                    </a:p>
                  </a:txBody>
                  <a:tcPr marL="14363" marR="14363" marT="14363" marB="0" anchor="b">
                    <a:blipFill>
                      <a:blip r:embed="rId5"/>
                      <a:tile tx="0" ty="0" sx="100000" sy="100000" flip="none" algn="tl"/>
                    </a:blipFill>
                  </a:tcPr>
                </a:tc>
              </a:tr>
              <a:tr h="402150">
                <a:tc>
                  <a:txBody>
                    <a:bodyPr/>
                    <a:lstStyle/>
                    <a:p>
                      <a:pPr algn="ctr" rtl="0" fontAlgn="b"/>
                      <a:r>
                        <a:rPr lang="zh-CN" altLang="en-US" sz="2400" u="none" strike="noStrike">
                          <a:solidFill>
                            <a:schemeClr val="tx1"/>
                          </a:solidFill>
                          <a:effectLst/>
                        </a:rPr>
                        <a:t>未具名</a:t>
                      </a:r>
                      <a:endParaRPr lang="zh-CN" altLang="en-US" sz="2400" b="0" i="0" u="none" strike="noStrike">
                        <a:solidFill>
                          <a:schemeClr val="tx1"/>
                        </a:solidFill>
                        <a:effectLst/>
                        <a:latin typeface="Arial"/>
                      </a:endParaRPr>
                    </a:p>
                  </a:txBody>
                  <a:tcPr marL="14363" marR="14363" marT="14363" marB="0" anchor="b">
                    <a:blipFill>
                      <a:blip r:embed="rId5"/>
                      <a:tile tx="0" ty="0" sx="100000" sy="100000" flip="none" algn="tl"/>
                    </a:blipFill>
                  </a:tcPr>
                </a:tc>
                <a:tc>
                  <a:txBody>
                    <a:bodyPr/>
                    <a:lstStyle/>
                    <a:p>
                      <a:pPr algn="ctr" rtl="0" fontAlgn="b"/>
                      <a:r>
                        <a:rPr lang="en-US" altLang="zh-CN" sz="2400" u="none" strike="noStrike" dirty="0">
                          <a:solidFill>
                            <a:schemeClr val="tx1"/>
                          </a:solidFill>
                          <a:effectLst/>
                        </a:rPr>
                        <a:t>50 </a:t>
                      </a:r>
                      <a:r>
                        <a:rPr lang="zh-CN" altLang="en-US" sz="2400" u="none" strike="noStrike" dirty="0">
                          <a:solidFill>
                            <a:schemeClr val="tx1"/>
                          </a:solidFill>
                          <a:effectLst/>
                        </a:rPr>
                        <a:t>篇</a:t>
                      </a:r>
                      <a:endParaRPr lang="zh-CN" altLang="en-US" sz="2400" b="0" i="0" u="none" strike="noStrike" dirty="0">
                        <a:solidFill>
                          <a:schemeClr val="tx1"/>
                        </a:solidFill>
                        <a:effectLst/>
                        <a:latin typeface="Arial"/>
                      </a:endParaRPr>
                    </a:p>
                  </a:txBody>
                  <a:tcPr marL="14363" marR="14363" marT="14363" marB="0" anchor="b">
                    <a:blipFill>
                      <a:blip r:embed="rId5"/>
                      <a:tile tx="0" ty="0" sx="100000" sy="100000" flip="none" algn="tl"/>
                    </a:blipFill>
                  </a:tcPr>
                </a:tc>
                <a:tc>
                  <a:txBody>
                    <a:bodyPr/>
                    <a:lstStyle/>
                    <a:p>
                      <a:pPr algn="ctr" fontAlgn="b"/>
                      <a:r>
                        <a:rPr lang="en-US" sz="2400" u="none" strike="noStrike" dirty="0">
                          <a:solidFill>
                            <a:schemeClr val="tx1"/>
                          </a:solidFill>
                          <a:effectLst/>
                        </a:rPr>
                        <a:t> </a:t>
                      </a:r>
                      <a:endParaRPr lang="en-US" sz="2400" b="0" i="0" u="none" strike="noStrike" dirty="0">
                        <a:solidFill>
                          <a:schemeClr val="tx1"/>
                        </a:solidFill>
                        <a:effectLst/>
                        <a:latin typeface="Calibri"/>
                      </a:endParaRPr>
                    </a:p>
                  </a:txBody>
                  <a:tcPr marL="14363" marR="14363" marT="14363" marB="0" anchor="b">
                    <a:blipFill>
                      <a:blip r:embed="rId5"/>
                      <a:tile tx="0" ty="0" sx="100000" sy="100000" flip="none" algn="tl"/>
                    </a:blipFill>
                  </a:tcPr>
                </a:tc>
              </a:tr>
            </a:tbl>
          </a:graphicData>
        </a:graphic>
      </p:graphicFrame>
    </p:spTree>
    <p:extLst>
      <p:ext uri="{BB962C8B-B14F-4D97-AF65-F5344CB8AC3E}">
        <p14:creationId xmlns:p14="http://schemas.microsoft.com/office/powerpoint/2010/main" xmlns="" val="100285048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p:cNvPicPr>
            <a:picLocks noChangeAspect="1" noChangeArrowheads="1"/>
          </p:cNvPicPr>
          <p:nvPr/>
        </p:nvPicPr>
        <p:blipFill>
          <a:blip r:embed="rId3" cstate="print">
            <a:duotone>
              <a:schemeClr val="accent3">
                <a:shade val="45000"/>
                <a:satMod val="135000"/>
              </a:schemeClr>
              <a:prstClr val="white"/>
            </a:duotone>
            <a:extLst>
              <a:ext uri="{BEBA8EAE-BF5A-486C-A8C5-ECC9F3942E4B}">
                <a14:imgProps xmlns:a14="http://schemas.microsoft.com/office/drawing/2010/main" xmlns="">
                  <a14:imgLayer r:embed="rId4">
                    <a14:imgEffect>
                      <a14:colorTemperature colorTemp="8800"/>
                    </a14:imgEffect>
                  </a14:imgLayer>
                </a14:imgProps>
              </a:ext>
              <a:ext uri="{28A0092B-C50C-407E-A947-70E740481C1C}">
                <a14:useLocalDpi xmlns:a14="http://schemas.microsoft.com/office/drawing/2010/main" xmlns="" val="0"/>
              </a:ext>
            </a:extLst>
          </a:blip>
          <a:srcRect/>
          <a:stretch>
            <a:fillRect/>
          </a:stretch>
        </p:blipFill>
        <p:spPr bwMode="auto">
          <a:xfrm>
            <a:off x="1" y="3972176"/>
            <a:ext cx="1981200" cy="288582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050" name="Picture 2" descr="https://encrypted-tbn0.gstatic.com/images?q=tbn:ANd9GcTXIHJ-UexXL0hey_RGCPfmc6N9550TwA3G6idQe9pMSBlaof7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917575" y="1174112"/>
            <a:ext cx="3121025" cy="3778888"/>
          </a:xfrm>
          <a:prstGeom prst="rect">
            <a:avLst/>
          </a:prstGeom>
          <a:noFill/>
          <a:extLst>
            <a:ext uri="{909E8E84-426E-40DD-AFC4-6F175D3DCCD1}">
              <a14:hiddenFill xmlns:a14="http://schemas.microsoft.com/office/drawing/2010/main" xmlns="">
                <a:solidFill>
                  <a:srgbClr val="FFFFFF"/>
                </a:solidFill>
              </a14:hiddenFill>
            </a:ext>
          </a:extLst>
        </p:spPr>
      </p:pic>
      <p:pic>
        <p:nvPicPr>
          <p:cNvPr id="2052" name="Picture 4" descr="http://1.bp.blogspot.com/-24xh6_-ZnXQ/UENeBvzSR9I/AAAAAAAABO8/mj6MnEtaU_8/s320/psalmist.jp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975527" y="1102900"/>
            <a:ext cx="3101673" cy="377390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TextBox 3"/>
          <p:cNvSpPr txBox="1"/>
          <p:nvPr/>
        </p:nvSpPr>
        <p:spPr>
          <a:xfrm>
            <a:off x="536346" y="561846"/>
            <a:ext cx="3505200" cy="523220"/>
          </a:xfrm>
          <a:prstGeom prst="rect">
            <a:avLst/>
          </a:prstGeom>
          <a:noFill/>
        </p:spPr>
        <p:txBody>
          <a:bodyPr wrap="square" rtlCol="0">
            <a:spAutoFit/>
          </a:bodyPr>
          <a:lstStyle/>
          <a:p>
            <a:r>
              <a:rPr lang="zh-CN" altLang="en-US" sz="2800" dirty="0" smtClean="0"/>
              <a:t>大衛的詩篇</a:t>
            </a:r>
            <a:endParaRPr lang="en-US" sz="2800" dirty="0"/>
          </a:p>
        </p:txBody>
      </p:sp>
      <p:sp>
        <p:nvSpPr>
          <p:cNvPr id="2" name="Rectangle 1"/>
          <p:cNvSpPr/>
          <p:nvPr/>
        </p:nvSpPr>
        <p:spPr>
          <a:xfrm>
            <a:off x="886771" y="5143500"/>
            <a:ext cx="3532829" cy="1477328"/>
          </a:xfrm>
          <a:prstGeom prst="rect">
            <a:avLst/>
          </a:prstGeom>
        </p:spPr>
        <p:txBody>
          <a:bodyPr wrap="square">
            <a:spAutoFit/>
          </a:bodyPr>
          <a:lstStyle/>
          <a:p>
            <a:r>
              <a:rPr lang="zh-TW" altLang="en-US" dirty="0"/>
              <a:t>撒</a:t>
            </a:r>
            <a:r>
              <a:rPr lang="zh-TW" altLang="en-US" dirty="0" smtClean="0"/>
              <a:t>上</a:t>
            </a:r>
            <a:r>
              <a:rPr lang="en-US" altLang="zh-CN" dirty="0" smtClean="0"/>
              <a:t>16</a:t>
            </a:r>
            <a:r>
              <a:rPr lang="zh-CN" altLang="en-US" dirty="0" smtClean="0"/>
              <a:t>：</a:t>
            </a:r>
            <a:r>
              <a:rPr lang="en-US" altLang="zh-CN" dirty="0" smtClean="0"/>
              <a:t>18 </a:t>
            </a:r>
            <a:r>
              <a:rPr lang="zh-TW" altLang="en-US" dirty="0" smtClean="0"/>
              <a:t>其</a:t>
            </a:r>
            <a:r>
              <a:rPr lang="zh-TW" altLang="en-US" dirty="0"/>
              <a:t>中有一個少年人說：我曾見伯利恆人耶西的一個兒子善於彈琴，是大有勇敢的戰士，說話合宜，容貌俊美，耶和華也與他同在。</a:t>
            </a:r>
            <a:endParaRPr lang="en-US" dirty="0"/>
          </a:p>
        </p:txBody>
      </p:sp>
      <p:sp>
        <p:nvSpPr>
          <p:cNvPr id="3" name="Rectangle 2"/>
          <p:cNvSpPr/>
          <p:nvPr/>
        </p:nvSpPr>
        <p:spPr>
          <a:xfrm>
            <a:off x="4985255" y="5143500"/>
            <a:ext cx="2954433" cy="923330"/>
          </a:xfrm>
          <a:prstGeom prst="rect">
            <a:avLst/>
          </a:prstGeom>
        </p:spPr>
        <p:txBody>
          <a:bodyPr wrap="square">
            <a:spAutoFit/>
          </a:bodyPr>
          <a:lstStyle/>
          <a:p>
            <a:r>
              <a:rPr lang="zh-TW" altLang="en-US" dirty="0"/>
              <a:t>撒</a:t>
            </a:r>
            <a:r>
              <a:rPr lang="zh-TW" altLang="en-US" dirty="0" smtClean="0"/>
              <a:t>下</a:t>
            </a:r>
            <a:r>
              <a:rPr lang="en-US" altLang="zh-CN" dirty="0" smtClean="0"/>
              <a:t>23</a:t>
            </a:r>
            <a:r>
              <a:rPr lang="zh-CN" altLang="en-US" dirty="0" smtClean="0"/>
              <a:t>：</a:t>
            </a:r>
            <a:r>
              <a:rPr lang="en-US" altLang="zh-CN" dirty="0" smtClean="0"/>
              <a:t>1    </a:t>
            </a:r>
            <a:r>
              <a:rPr lang="zh-TW" altLang="en-US" dirty="0" smtClean="0"/>
              <a:t>耶</a:t>
            </a:r>
            <a:r>
              <a:rPr lang="zh-TW" altLang="en-US" dirty="0"/>
              <a:t>西的兒子大衛得居高位，是雅各神所膏的，作以色列的美歌</a:t>
            </a:r>
            <a:r>
              <a:rPr lang="zh-TW" altLang="en-US" dirty="0" smtClean="0"/>
              <a:t>者</a:t>
            </a:r>
            <a:r>
              <a:rPr lang="zh-CN" altLang="en-US" dirty="0" smtClean="0"/>
              <a:t>。</a:t>
            </a:r>
            <a:endParaRPr lang="en-US" dirty="0"/>
          </a:p>
        </p:txBody>
      </p:sp>
    </p:spTree>
    <p:extLst>
      <p:ext uri="{BB962C8B-B14F-4D97-AF65-F5344CB8AC3E}">
        <p14:creationId xmlns:p14="http://schemas.microsoft.com/office/powerpoint/2010/main" xmlns="" val="2469096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3"/>
          <p:cNvPicPr>
            <a:picLocks noChangeAspect="1" noChangeArrowheads="1"/>
          </p:cNvPicPr>
          <p:nvPr/>
        </p:nvPicPr>
        <p:blipFill>
          <a:blip r:embed="rId3" cstate="print">
            <a:duotone>
              <a:schemeClr val="accent3">
                <a:shade val="45000"/>
                <a:satMod val="135000"/>
              </a:schemeClr>
              <a:prstClr val="white"/>
            </a:duotone>
            <a:extLst>
              <a:ext uri="{BEBA8EAE-BF5A-486C-A8C5-ECC9F3942E4B}">
                <a14:imgProps xmlns:a14="http://schemas.microsoft.com/office/drawing/2010/main" xmlns="">
                  <a14:imgLayer r:embed="rId4">
                    <a14:imgEffect>
                      <a14:colorTemperature colorTemp="8800"/>
                    </a14:imgEffect>
                  </a14:imgLayer>
                </a14:imgProps>
              </a:ext>
              <a:ext uri="{28A0092B-C50C-407E-A947-70E740481C1C}">
                <a14:useLocalDpi xmlns:a14="http://schemas.microsoft.com/office/drawing/2010/main" xmlns="" val="0"/>
              </a:ext>
            </a:extLst>
          </a:blip>
          <a:srcRect/>
          <a:stretch>
            <a:fillRect/>
          </a:stretch>
        </p:blipFill>
        <p:spPr bwMode="auto">
          <a:xfrm>
            <a:off x="1" y="3972176"/>
            <a:ext cx="1981200" cy="288582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Rectangle 2"/>
          <p:cNvSpPr/>
          <p:nvPr/>
        </p:nvSpPr>
        <p:spPr>
          <a:xfrm>
            <a:off x="4186566" y="559024"/>
            <a:ext cx="800219" cy="461665"/>
          </a:xfrm>
          <a:prstGeom prst="rect">
            <a:avLst/>
          </a:prstGeom>
        </p:spPr>
        <p:txBody>
          <a:bodyPr wrap="none">
            <a:spAutoFit/>
          </a:bodyPr>
          <a:lstStyle/>
          <a:p>
            <a:r>
              <a:rPr lang="zh-CN" altLang="en-US" sz="2400" b="1" dirty="0"/>
              <a:t>利未</a:t>
            </a:r>
            <a:endParaRPr lang="en-US" sz="2400" b="1" dirty="0"/>
          </a:p>
        </p:txBody>
      </p:sp>
      <p:sp>
        <p:nvSpPr>
          <p:cNvPr id="6" name="Rectangle 5"/>
          <p:cNvSpPr/>
          <p:nvPr/>
        </p:nvSpPr>
        <p:spPr>
          <a:xfrm>
            <a:off x="1600200" y="1447800"/>
            <a:ext cx="646331" cy="369332"/>
          </a:xfrm>
          <a:prstGeom prst="rect">
            <a:avLst/>
          </a:prstGeom>
        </p:spPr>
        <p:txBody>
          <a:bodyPr wrap="none">
            <a:spAutoFit/>
          </a:bodyPr>
          <a:lstStyle/>
          <a:p>
            <a:r>
              <a:rPr lang="zh-CN" altLang="en-US" dirty="0"/>
              <a:t>革順</a:t>
            </a:r>
            <a:endParaRPr lang="en-US" dirty="0"/>
          </a:p>
        </p:txBody>
      </p:sp>
      <p:sp>
        <p:nvSpPr>
          <p:cNvPr id="8" name="Rectangle 7"/>
          <p:cNvSpPr/>
          <p:nvPr/>
        </p:nvSpPr>
        <p:spPr>
          <a:xfrm>
            <a:off x="4340454" y="1447800"/>
            <a:ext cx="646331" cy="369332"/>
          </a:xfrm>
          <a:prstGeom prst="rect">
            <a:avLst/>
          </a:prstGeom>
        </p:spPr>
        <p:txBody>
          <a:bodyPr wrap="none">
            <a:spAutoFit/>
          </a:bodyPr>
          <a:lstStyle/>
          <a:p>
            <a:r>
              <a:rPr lang="zh-CN" altLang="en-US" dirty="0"/>
              <a:t>哥轄</a:t>
            </a:r>
            <a:endParaRPr lang="en-US" dirty="0"/>
          </a:p>
        </p:txBody>
      </p:sp>
      <p:sp>
        <p:nvSpPr>
          <p:cNvPr id="9" name="Rectangle 8"/>
          <p:cNvSpPr/>
          <p:nvPr/>
        </p:nvSpPr>
        <p:spPr>
          <a:xfrm>
            <a:off x="7272785" y="1524000"/>
            <a:ext cx="877163" cy="369332"/>
          </a:xfrm>
          <a:prstGeom prst="rect">
            <a:avLst/>
          </a:prstGeom>
        </p:spPr>
        <p:txBody>
          <a:bodyPr wrap="none">
            <a:spAutoFit/>
          </a:bodyPr>
          <a:lstStyle/>
          <a:p>
            <a:r>
              <a:rPr lang="zh-CN" altLang="en-US" dirty="0"/>
              <a:t>米拉利</a:t>
            </a:r>
            <a:endParaRPr lang="en-US" dirty="0"/>
          </a:p>
        </p:txBody>
      </p:sp>
      <p:sp>
        <p:nvSpPr>
          <p:cNvPr id="10" name="Rectangle 9"/>
          <p:cNvSpPr/>
          <p:nvPr/>
        </p:nvSpPr>
        <p:spPr>
          <a:xfrm>
            <a:off x="3417441" y="1992868"/>
            <a:ext cx="646331" cy="369332"/>
          </a:xfrm>
          <a:prstGeom prst="rect">
            <a:avLst/>
          </a:prstGeom>
        </p:spPr>
        <p:txBody>
          <a:bodyPr wrap="none">
            <a:spAutoFit/>
          </a:bodyPr>
          <a:lstStyle/>
          <a:p>
            <a:r>
              <a:rPr lang="zh-CN" altLang="en-US" dirty="0"/>
              <a:t>暗蘭</a:t>
            </a:r>
            <a:endParaRPr lang="en-US" dirty="0"/>
          </a:p>
        </p:txBody>
      </p:sp>
      <p:sp>
        <p:nvSpPr>
          <p:cNvPr id="11" name="Rectangle 10"/>
          <p:cNvSpPr/>
          <p:nvPr/>
        </p:nvSpPr>
        <p:spPr>
          <a:xfrm>
            <a:off x="4419548" y="1992868"/>
            <a:ext cx="877163" cy="369332"/>
          </a:xfrm>
          <a:prstGeom prst="rect">
            <a:avLst/>
          </a:prstGeom>
        </p:spPr>
        <p:txBody>
          <a:bodyPr wrap="none">
            <a:spAutoFit/>
          </a:bodyPr>
          <a:lstStyle/>
          <a:p>
            <a:r>
              <a:rPr lang="zh-CN" altLang="en-US" dirty="0"/>
              <a:t>以斯哈</a:t>
            </a:r>
            <a:endParaRPr lang="en-US" dirty="0"/>
          </a:p>
        </p:txBody>
      </p:sp>
      <p:sp>
        <p:nvSpPr>
          <p:cNvPr id="13" name="Rectangle 12"/>
          <p:cNvSpPr/>
          <p:nvPr/>
        </p:nvSpPr>
        <p:spPr>
          <a:xfrm>
            <a:off x="5546725" y="1905000"/>
            <a:ext cx="559769" cy="369332"/>
          </a:xfrm>
          <a:prstGeom prst="rect">
            <a:avLst/>
          </a:prstGeom>
        </p:spPr>
        <p:txBody>
          <a:bodyPr wrap="none">
            <a:spAutoFit/>
          </a:bodyPr>
          <a:lstStyle/>
          <a:p>
            <a:r>
              <a:rPr lang="en-US" altLang="zh-CN" dirty="0" smtClean="0"/>
              <a:t>…….</a:t>
            </a:r>
            <a:endParaRPr lang="en-US" dirty="0"/>
          </a:p>
        </p:txBody>
      </p:sp>
      <p:sp>
        <p:nvSpPr>
          <p:cNvPr id="14" name="Rectangle 13"/>
          <p:cNvSpPr/>
          <p:nvPr/>
        </p:nvSpPr>
        <p:spPr>
          <a:xfrm>
            <a:off x="2892654" y="2521245"/>
            <a:ext cx="646331" cy="369332"/>
          </a:xfrm>
          <a:prstGeom prst="rect">
            <a:avLst/>
          </a:prstGeom>
        </p:spPr>
        <p:txBody>
          <a:bodyPr wrap="none">
            <a:spAutoFit/>
          </a:bodyPr>
          <a:lstStyle/>
          <a:p>
            <a:r>
              <a:rPr lang="zh-CN" altLang="en-US" dirty="0"/>
              <a:t>亞倫</a:t>
            </a:r>
            <a:endParaRPr lang="en-US" dirty="0"/>
          </a:p>
        </p:txBody>
      </p:sp>
      <p:sp>
        <p:nvSpPr>
          <p:cNvPr id="15" name="Rectangle 14"/>
          <p:cNvSpPr/>
          <p:nvPr/>
        </p:nvSpPr>
        <p:spPr>
          <a:xfrm>
            <a:off x="3599746" y="2521245"/>
            <a:ext cx="646331" cy="369332"/>
          </a:xfrm>
          <a:prstGeom prst="rect">
            <a:avLst/>
          </a:prstGeom>
        </p:spPr>
        <p:txBody>
          <a:bodyPr wrap="none">
            <a:spAutoFit/>
          </a:bodyPr>
          <a:lstStyle/>
          <a:p>
            <a:r>
              <a:rPr lang="zh-CN" altLang="en-US" dirty="0"/>
              <a:t>摩西</a:t>
            </a:r>
            <a:endParaRPr lang="en-US" dirty="0"/>
          </a:p>
        </p:txBody>
      </p:sp>
      <p:sp>
        <p:nvSpPr>
          <p:cNvPr id="16" name="Rectangle 15"/>
          <p:cNvSpPr/>
          <p:nvPr/>
        </p:nvSpPr>
        <p:spPr>
          <a:xfrm>
            <a:off x="4569054" y="2514600"/>
            <a:ext cx="646331" cy="369332"/>
          </a:xfrm>
          <a:prstGeom prst="rect">
            <a:avLst/>
          </a:prstGeom>
        </p:spPr>
        <p:txBody>
          <a:bodyPr wrap="none">
            <a:spAutoFit/>
          </a:bodyPr>
          <a:lstStyle/>
          <a:p>
            <a:r>
              <a:rPr lang="zh-CN" altLang="en-US" dirty="0">
                <a:solidFill>
                  <a:srgbClr val="FF0000"/>
                </a:solidFill>
              </a:rPr>
              <a:t>可拉</a:t>
            </a:r>
            <a:endParaRPr lang="en-US" dirty="0">
              <a:solidFill>
                <a:srgbClr val="FF0000"/>
              </a:solidFill>
            </a:endParaRPr>
          </a:p>
        </p:txBody>
      </p:sp>
      <p:cxnSp>
        <p:nvCxnSpPr>
          <p:cNvPr id="18" name="Straight Arrow Connector 17"/>
          <p:cNvCxnSpPr/>
          <p:nvPr/>
        </p:nvCxnSpPr>
        <p:spPr>
          <a:xfrm flipH="1">
            <a:off x="2246531" y="1020689"/>
            <a:ext cx="2288946" cy="42711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endCxn id="8" idx="0"/>
          </p:cNvCxnSpPr>
          <p:nvPr/>
        </p:nvCxnSpPr>
        <p:spPr>
          <a:xfrm>
            <a:off x="4535477" y="1020689"/>
            <a:ext cx="128143" cy="42711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4535477" y="1020689"/>
            <a:ext cx="2965908" cy="42711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stCxn id="8" idx="2"/>
            <a:endCxn id="10" idx="0"/>
          </p:cNvCxnSpPr>
          <p:nvPr/>
        </p:nvCxnSpPr>
        <p:spPr>
          <a:xfrm flipH="1">
            <a:off x="3740607" y="1817132"/>
            <a:ext cx="923013" cy="17573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stCxn id="8" idx="2"/>
          </p:cNvCxnSpPr>
          <p:nvPr/>
        </p:nvCxnSpPr>
        <p:spPr>
          <a:xfrm>
            <a:off x="4663620" y="1817132"/>
            <a:ext cx="0" cy="17573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stCxn id="8" idx="2"/>
            <a:endCxn id="13" idx="1"/>
          </p:cNvCxnSpPr>
          <p:nvPr/>
        </p:nvCxnSpPr>
        <p:spPr>
          <a:xfrm>
            <a:off x="4663620" y="1817132"/>
            <a:ext cx="883105" cy="27253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a:stCxn id="10" idx="2"/>
            <a:endCxn id="14" idx="0"/>
          </p:cNvCxnSpPr>
          <p:nvPr/>
        </p:nvCxnSpPr>
        <p:spPr>
          <a:xfrm flipH="1">
            <a:off x="3215820" y="2362200"/>
            <a:ext cx="524787" cy="15904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3673019" y="2362200"/>
            <a:ext cx="323166" cy="15904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a:off x="4858129" y="2350532"/>
            <a:ext cx="34091" cy="2402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4672816" y="2922351"/>
            <a:ext cx="461665" cy="1562100"/>
          </a:xfrm>
          <a:prstGeom prst="rect">
            <a:avLst/>
          </a:prstGeom>
          <a:noFill/>
        </p:spPr>
        <p:txBody>
          <a:bodyPr vert="eaVert" wrap="square" rtlCol="0">
            <a:spAutoFit/>
          </a:bodyPr>
          <a:lstStyle/>
          <a:p>
            <a:r>
              <a:rPr lang="en-US" dirty="0" smtClean="0"/>
              <a:t>......</a:t>
            </a:r>
            <a:endParaRPr lang="en-US" dirty="0"/>
          </a:p>
        </p:txBody>
      </p:sp>
      <p:cxnSp>
        <p:nvCxnSpPr>
          <p:cNvPr id="46" name="Straight Arrow Connector 45"/>
          <p:cNvCxnSpPr/>
          <p:nvPr/>
        </p:nvCxnSpPr>
        <p:spPr>
          <a:xfrm>
            <a:off x="4817340" y="3352800"/>
            <a:ext cx="2318" cy="533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8" name="Rectangle 47"/>
          <p:cNvSpPr/>
          <p:nvPr/>
        </p:nvSpPr>
        <p:spPr>
          <a:xfrm>
            <a:off x="4364372" y="3920087"/>
            <a:ext cx="877163" cy="369332"/>
          </a:xfrm>
          <a:prstGeom prst="rect">
            <a:avLst/>
          </a:prstGeom>
        </p:spPr>
        <p:txBody>
          <a:bodyPr wrap="none">
            <a:spAutoFit/>
          </a:bodyPr>
          <a:lstStyle/>
          <a:p>
            <a:r>
              <a:rPr lang="zh-CN" altLang="en-US" dirty="0"/>
              <a:t>撒母耳</a:t>
            </a:r>
            <a:endParaRPr lang="en-US" dirty="0"/>
          </a:p>
        </p:txBody>
      </p:sp>
      <p:cxnSp>
        <p:nvCxnSpPr>
          <p:cNvPr id="52" name="Straight Arrow Connector 51"/>
          <p:cNvCxnSpPr/>
          <p:nvPr/>
        </p:nvCxnSpPr>
        <p:spPr>
          <a:xfrm>
            <a:off x="4802953" y="4289419"/>
            <a:ext cx="2" cy="35878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5" name="Rectangle 54"/>
          <p:cNvSpPr/>
          <p:nvPr/>
        </p:nvSpPr>
        <p:spPr>
          <a:xfrm>
            <a:off x="4453385" y="4701543"/>
            <a:ext cx="646331" cy="369332"/>
          </a:xfrm>
          <a:prstGeom prst="rect">
            <a:avLst/>
          </a:prstGeom>
        </p:spPr>
        <p:txBody>
          <a:bodyPr wrap="none">
            <a:spAutoFit/>
          </a:bodyPr>
          <a:lstStyle/>
          <a:p>
            <a:r>
              <a:rPr lang="zh-CN" altLang="en-US" dirty="0"/>
              <a:t>約珥</a:t>
            </a:r>
            <a:endParaRPr lang="en-US" dirty="0"/>
          </a:p>
        </p:txBody>
      </p:sp>
      <p:cxnSp>
        <p:nvCxnSpPr>
          <p:cNvPr id="56" name="Straight Arrow Connector 55"/>
          <p:cNvCxnSpPr/>
          <p:nvPr/>
        </p:nvCxnSpPr>
        <p:spPr>
          <a:xfrm>
            <a:off x="4834383" y="5051419"/>
            <a:ext cx="2" cy="35878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7" name="Rectangle 56"/>
          <p:cNvSpPr/>
          <p:nvPr/>
        </p:nvSpPr>
        <p:spPr>
          <a:xfrm>
            <a:off x="4529585" y="5574268"/>
            <a:ext cx="646331" cy="369332"/>
          </a:xfrm>
          <a:prstGeom prst="rect">
            <a:avLst/>
          </a:prstGeom>
        </p:spPr>
        <p:txBody>
          <a:bodyPr wrap="none">
            <a:spAutoFit/>
          </a:bodyPr>
          <a:lstStyle/>
          <a:p>
            <a:r>
              <a:rPr lang="zh-CN" altLang="en-US" b="1" dirty="0"/>
              <a:t>希幔</a:t>
            </a:r>
            <a:endParaRPr lang="en-US" b="1" dirty="0"/>
          </a:p>
        </p:txBody>
      </p:sp>
      <p:sp>
        <p:nvSpPr>
          <p:cNvPr id="58" name="Rectangle 57"/>
          <p:cNvSpPr/>
          <p:nvPr/>
        </p:nvSpPr>
        <p:spPr>
          <a:xfrm>
            <a:off x="1710185" y="5574268"/>
            <a:ext cx="646331" cy="369332"/>
          </a:xfrm>
          <a:prstGeom prst="rect">
            <a:avLst/>
          </a:prstGeom>
        </p:spPr>
        <p:txBody>
          <a:bodyPr wrap="none">
            <a:spAutoFit/>
          </a:bodyPr>
          <a:lstStyle/>
          <a:p>
            <a:r>
              <a:rPr lang="zh-CN" altLang="en-US" b="1" dirty="0"/>
              <a:t>亞薩</a:t>
            </a:r>
            <a:endParaRPr lang="en-US" b="1" dirty="0"/>
          </a:p>
        </p:txBody>
      </p:sp>
      <p:sp>
        <p:nvSpPr>
          <p:cNvPr id="59" name="TextBox 58"/>
          <p:cNvSpPr txBox="1"/>
          <p:nvPr/>
        </p:nvSpPr>
        <p:spPr>
          <a:xfrm>
            <a:off x="1858120" y="2059593"/>
            <a:ext cx="461665" cy="1562100"/>
          </a:xfrm>
          <a:prstGeom prst="rect">
            <a:avLst/>
          </a:prstGeom>
          <a:noFill/>
        </p:spPr>
        <p:txBody>
          <a:bodyPr vert="eaVert" wrap="square" rtlCol="0">
            <a:spAutoFit/>
          </a:bodyPr>
          <a:lstStyle/>
          <a:p>
            <a:r>
              <a:rPr lang="en-US" dirty="0" smtClean="0"/>
              <a:t>.........................</a:t>
            </a:r>
            <a:endParaRPr lang="en-US" dirty="0"/>
          </a:p>
        </p:txBody>
      </p:sp>
      <p:cxnSp>
        <p:nvCxnSpPr>
          <p:cNvPr id="61" name="Straight Arrow Connector 60"/>
          <p:cNvCxnSpPr/>
          <p:nvPr/>
        </p:nvCxnSpPr>
        <p:spPr>
          <a:xfrm>
            <a:off x="1996620" y="3703401"/>
            <a:ext cx="0" cy="17067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2" name="Rectangle 61"/>
          <p:cNvSpPr/>
          <p:nvPr/>
        </p:nvSpPr>
        <p:spPr>
          <a:xfrm>
            <a:off x="7425185" y="5574268"/>
            <a:ext cx="646331" cy="369332"/>
          </a:xfrm>
          <a:prstGeom prst="rect">
            <a:avLst/>
          </a:prstGeom>
        </p:spPr>
        <p:txBody>
          <a:bodyPr wrap="none">
            <a:spAutoFit/>
          </a:bodyPr>
          <a:lstStyle/>
          <a:p>
            <a:r>
              <a:rPr lang="zh-CN" altLang="en-US" b="1" dirty="0"/>
              <a:t>以探</a:t>
            </a:r>
            <a:endParaRPr lang="en-US" b="1" dirty="0"/>
          </a:p>
        </p:txBody>
      </p:sp>
      <p:sp>
        <p:nvSpPr>
          <p:cNvPr id="63" name="TextBox 62"/>
          <p:cNvSpPr txBox="1"/>
          <p:nvPr/>
        </p:nvSpPr>
        <p:spPr>
          <a:xfrm>
            <a:off x="7591739" y="2059593"/>
            <a:ext cx="461665" cy="1562100"/>
          </a:xfrm>
          <a:prstGeom prst="rect">
            <a:avLst/>
          </a:prstGeom>
          <a:noFill/>
        </p:spPr>
        <p:txBody>
          <a:bodyPr vert="eaVert" wrap="square" rtlCol="0">
            <a:spAutoFit/>
          </a:bodyPr>
          <a:lstStyle/>
          <a:p>
            <a:r>
              <a:rPr lang="en-US" dirty="0" smtClean="0"/>
              <a:t>.........................</a:t>
            </a:r>
            <a:endParaRPr lang="en-US" dirty="0"/>
          </a:p>
        </p:txBody>
      </p:sp>
      <p:cxnSp>
        <p:nvCxnSpPr>
          <p:cNvPr id="64" name="Straight Arrow Connector 63"/>
          <p:cNvCxnSpPr/>
          <p:nvPr/>
        </p:nvCxnSpPr>
        <p:spPr>
          <a:xfrm>
            <a:off x="7730239" y="3703401"/>
            <a:ext cx="0" cy="17067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600303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4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6"/>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44"/>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4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8"/>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52"/>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55"/>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56"/>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57"/>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59"/>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61"/>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58"/>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63"/>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64"/>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P spid="10" grpId="0"/>
      <p:bldP spid="11" grpId="0"/>
      <p:bldP spid="13" grpId="0"/>
      <p:bldP spid="14" grpId="0"/>
      <p:bldP spid="15" grpId="0"/>
      <p:bldP spid="16" grpId="0"/>
      <p:bldP spid="44" grpId="0"/>
      <p:bldP spid="48" grpId="0"/>
      <p:bldP spid="55" grpId="0"/>
      <p:bldP spid="57" grpId="0"/>
      <p:bldP spid="58" grpId="0"/>
      <p:bldP spid="59" grpId="0"/>
      <p:bldP spid="62" grpId="0"/>
      <p:bldP spid="6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cstate="print">
            <a:duotone>
              <a:schemeClr val="accent3">
                <a:shade val="45000"/>
                <a:satMod val="135000"/>
              </a:schemeClr>
              <a:prstClr val="white"/>
            </a:duotone>
            <a:extLst>
              <a:ext uri="{BEBA8EAE-BF5A-486C-A8C5-ECC9F3942E4B}">
                <a14:imgProps xmlns:a14="http://schemas.microsoft.com/office/drawing/2010/main" xmlns="">
                  <a14:imgLayer r:embed="rId4">
                    <a14:imgEffect>
                      <a14:colorTemperature colorTemp="8800"/>
                    </a14:imgEffect>
                  </a14:imgLayer>
                </a14:imgProps>
              </a:ext>
              <a:ext uri="{28A0092B-C50C-407E-A947-70E740481C1C}">
                <a14:useLocalDpi xmlns:a14="http://schemas.microsoft.com/office/drawing/2010/main" xmlns="" val="0"/>
              </a:ext>
            </a:extLst>
          </a:blip>
          <a:srcRect/>
          <a:stretch>
            <a:fillRect/>
          </a:stretch>
        </p:blipFill>
        <p:spPr bwMode="auto">
          <a:xfrm>
            <a:off x="1" y="3972176"/>
            <a:ext cx="1981200" cy="288582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 name="Rectangle 1"/>
          <p:cNvSpPr/>
          <p:nvPr/>
        </p:nvSpPr>
        <p:spPr>
          <a:xfrm>
            <a:off x="805992" y="838200"/>
            <a:ext cx="7957008" cy="5016758"/>
          </a:xfrm>
          <a:prstGeom prst="rect">
            <a:avLst/>
          </a:prstGeom>
        </p:spPr>
        <p:txBody>
          <a:bodyPr wrap="square">
            <a:spAutoFit/>
          </a:bodyPr>
          <a:lstStyle/>
          <a:p>
            <a:r>
              <a:rPr lang="zh-TW" altLang="en-US" sz="2000" dirty="0"/>
              <a:t>歷代志上 </a:t>
            </a:r>
            <a:r>
              <a:rPr lang="en-US" altLang="zh-TW" sz="2000" dirty="0" smtClean="0"/>
              <a:t>25:1-7</a:t>
            </a:r>
          </a:p>
          <a:p>
            <a:endParaRPr lang="en-US" altLang="zh-TW" sz="2000" dirty="0"/>
          </a:p>
          <a:p>
            <a:r>
              <a:rPr lang="zh-TW" altLang="en-US" sz="2000" dirty="0" smtClean="0"/>
              <a:t>大</a:t>
            </a:r>
            <a:r>
              <a:rPr lang="zh-TW" altLang="en-US" sz="2000" dirty="0"/>
              <a:t>衛和眾首領分派</a:t>
            </a:r>
            <a:r>
              <a:rPr lang="zh-TW" altLang="en-US" sz="2000" dirty="0">
                <a:solidFill>
                  <a:srgbClr val="FF0000"/>
                </a:solidFill>
              </a:rPr>
              <a:t>亞薩</a:t>
            </a:r>
            <a:r>
              <a:rPr lang="zh-TW" altLang="en-US" sz="2000" dirty="0"/>
              <a:t>、</a:t>
            </a:r>
            <a:r>
              <a:rPr lang="zh-TW" altLang="en-US" sz="2000" dirty="0">
                <a:solidFill>
                  <a:srgbClr val="FF0000"/>
                </a:solidFill>
              </a:rPr>
              <a:t>希幔</a:t>
            </a:r>
            <a:r>
              <a:rPr lang="zh-TW" altLang="en-US" sz="2000" dirty="0"/>
              <a:t>，並</a:t>
            </a:r>
            <a:r>
              <a:rPr lang="zh-TW" altLang="en-US" sz="2000" dirty="0">
                <a:solidFill>
                  <a:srgbClr val="FF0000"/>
                </a:solidFill>
              </a:rPr>
              <a:t>耶杜頓</a:t>
            </a:r>
            <a:r>
              <a:rPr lang="zh-TW" altLang="en-US" sz="2000" dirty="0"/>
              <a:t>的子孫彈琴、鼓瑟、敲鈸、唱歌</a:t>
            </a:r>
            <a:r>
              <a:rPr lang="en-US" altLang="zh-TW" sz="2000" dirty="0"/>
              <a:t>【</a:t>
            </a:r>
            <a:r>
              <a:rPr lang="zh-TW" altLang="en-US" sz="2000" dirty="0"/>
              <a:t>原文作說預言；本章同</a:t>
            </a:r>
            <a:r>
              <a:rPr lang="en-US" altLang="zh-TW" sz="2000" dirty="0"/>
              <a:t>】</a:t>
            </a:r>
            <a:r>
              <a:rPr lang="zh-TW" altLang="en-US" sz="2000" dirty="0"/>
              <a:t>。他們供職的人數記在下面：</a:t>
            </a:r>
          </a:p>
          <a:p>
            <a:r>
              <a:rPr lang="zh-TW" altLang="en-US" sz="2000" dirty="0">
                <a:solidFill>
                  <a:srgbClr val="FF0000"/>
                </a:solidFill>
              </a:rPr>
              <a:t>亞薩</a:t>
            </a:r>
            <a:r>
              <a:rPr lang="zh-TW" altLang="en-US" sz="2000" dirty="0"/>
              <a:t>的兒子撒刻、約瑟、尼探雅、亞薩利拉都歸亞薩指教，遵王的旨意唱歌。</a:t>
            </a:r>
          </a:p>
          <a:p>
            <a:r>
              <a:rPr lang="zh-TW" altLang="en-US" sz="2000" dirty="0">
                <a:solidFill>
                  <a:srgbClr val="FF0000"/>
                </a:solidFill>
              </a:rPr>
              <a:t>耶杜頓</a:t>
            </a:r>
            <a:r>
              <a:rPr lang="zh-TW" altLang="en-US" sz="2000" dirty="0"/>
              <a:t>的兒子基大利、西利、耶篩亞、哈沙比雅、瑪他提雅、示每共六人，都歸他們父親耶杜頓指教，彈琴，唱歌，稱謝，頌讚耶和華。</a:t>
            </a:r>
          </a:p>
          <a:p>
            <a:r>
              <a:rPr lang="zh-TW" altLang="en-US" sz="2000" dirty="0">
                <a:solidFill>
                  <a:srgbClr val="FF0000"/>
                </a:solidFill>
              </a:rPr>
              <a:t>希幔</a:t>
            </a:r>
            <a:r>
              <a:rPr lang="zh-TW" altLang="en-US" sz="2000" dirty="0"/>
              <a:t>的兒子布基雅、瑪探雅、烏薛、細布業、耶利摩、哈拿尼雅、哈拿尼、以利亞他、基大利提、羅幔提</a:t>
            </a:r>
            <a:r>
              <a:rPr lang="en-US" altLang="zh-TW" sz="2000" dirty="0"/>
              <a:t>‧</a:t>
            </a:r>
            <a:r>
              <a:rPr lang="zh-TW" altLang="en-US" sz="2000" dirty="0"/>
              <a:t>以謝、約施比加沙、瑪羅提、何提、瑪哈秀；</a:t>
            </a:r>
          </a:p>
          <a:p>
            <a:r>
              <a:rPr lang="zh-TW" altLang="en-US" sz="2000" dirty="0"/>
              <a:t>這都是希幔的兒子，吹角頌讚。希幔奉神之命作王的先見。神賜給希幔十四個兒子，三個女兒，</a:t>
            </a:r>
          </a:p>
          <a:p>
            <a:r>
              <a:rPr lang="zh-TW" altLang="en-US" sz="2000" dirty="0"/>
              <a:t>都歸他們父親指教，在耶和華的殿唱歌、敲鈸、彈琴、鼓瑟，辦神殿的事務。亞薩、耶杜頓、希幔都是王所命定的。</a:t>
            </a:r>
          </a:p>
          <a:p>
            <a:r>
              <a:rPr lang="zh-TW" altLang="en-US" sz="2000" dirty="0"/>
              <a:t>他們和他們的弟兄學習頌讚耶和華；善於歌唱的共有二百八十八人。</a:t>
            </a:r>
          </a:p>
        </p:txBody>
      </p:sp>
      <p:pic>
        <p:nvPicPr>
          <p:cNvPr id="4" name="Picture 2" descr="https://encrypted-tbn0.gstatic.com/images?q=tbn:ANd9GcQ_z-epfLgtXu5VKkyOkNe-ZA5N7TubeMvm2arxPdSKBJ6mK7h4"/>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657600" y="2594548"/>
            <a:ext cx="4800600" cy="326041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575670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83292" y="577687"/>
            <a:ext cx="3505200" cy="523220"/>
          </a:xfrm>
          <a:prstGeom prst="rect">
            <a:avLst/>
          </a:prstGeom>
          <a:noFill/>
        </p:spPr>
        <p:txBody>
          <a:bodyPr wrap="square" rtlCol="0">
            <a:spAutoFit/>
          </a:bodyPr>
          <a:lstStyle/>
          <a:p>
            <a:r>
              <a:rPr lang="zh-CN" altLang="en-US" sz="2800" dirty="0">
                <a:solidFill>
                  <a:srgbClr val="0070C0"/>
                </a:solidFill>
              </a:rPr>
              <a:t>可拉後裔</a:t>
            </a:r>
            <a:r>
              <a:rPr lang="zh-CN" altLang="en-US" sz="2800" dirty="0" smtClean="0">
                <a:solidFill>
                  <a:srgbClr val="0070C0"/>
                </a:solidFill>
              </a:rPr>
              <a:t>的詩</a:t>
            </a:r>
            <a:endParaRPr lang="en-US" sz="2800" dirty="0">
              <a:solidFill>
                <a:srgbClr val="0070C0"/>
              </a:solidFill>
            </a:endParaRPr>
          </a:p>
        </p:txBody>
      </p:sp>
      <p:sp>
        <p:nvSpPr>
          <p:cNvPr id="2" name="Rectangle 1"/>
          <p:cNvSpPr/>
          <p:nvPr/>
        </p:nvSpPr>
        <p:spPr>
          <a:xfrm>
            <a:off x="1752600" y="2286000"/>
            <a:ext cx="6172200" cy="1384995"/>
          </a:xfrm>
          <a:prstGeom prst="rect">
            <a:avLst/>
          </a:prstGeom>
        </p:spPr>
        <p:txBody>
          <a:bodyPr wrap="square">
            <a:spAutoFit/>
          </a:bodyPr>
          <a:lstStyle/>
          <a:p>
            <a:r>
              <a:rPr lang="zh-CN" altLang="en-US" sz="2800" dirty="0" smtClean="0">
                <a:latin typeface="PMingLiU" pitchFamily="18" charset="-120"/>
                <a:ea typeface="PMingLiU" pitchFamily="18" charset="-120"/>
              </a:rPr>
              <a:t>詩</a:t>
            </a:r>
            <a:r>
              <a:rPr lang="en-US" altLang="zh-CN" sz="2800" dirty="0" smtClean="0">
                <a:latin typeface="PMingLiU" pitchFamily="18" charset="-120"/>
                <a:ea typeface="PMingLiU" pitchFamily="18" charset="-120"/>
              </a:rPr>
              <a:t>42:1</a:t>
            </a:r>
          </a:p>
          <a:p>
            <a:endParaRPr lang="en-US" altLang="zh-TW" sz="2800" dirty="0" smtClean="0">
              <a:latin typeface="PMingLiU" pitchFamily="18" charset="-120"/>
              <a:ea typeface="PMingLiU" pitchFamily="18" charset="-120"/>
            </a:endParaRPr>
          </a:p>
          <a:p>
            <a:r>
              <a:rPr lang="zh-CN" altLang="en-US" sz="2800" dirty="0">
                <a:latin typeface="PMingLiU" pitchFamily="18" charset="-120"/>
                <a:ea typeface="PMingLiU" pitchFamily="18" charset="-120"/>
              </a:rPr>
              <a:t>神啊，我的心切慕你，如鹿切慕溪水。</a:t>
            </a:r>
            <a:endParaRPr lang="zh-TW" altLang="en-US" sz="2800" dirty="0">
              <a:latin typeface="PMingLiU" pitchFamily="18" charset="-120"/>
              <a:ea typeface="PMingLiU" pitchFamily="18" charset="-120"/>
            </a:endParaRPr>
          </a:p>
        </p:txBody>
      </p:sp>
      <p:pic>
        <p:nvPicPr>
          <p:cNvPr id="6" name="Picture 2" descr="https://encrypted-tbn3.gstatic.com/images?q=tbn:ANd9GcT5rBC-AX6TcH1HthlCgAXt15thhpxz602x7J3aFnDdPei0xqpn"/>
          <p:cNvPicPr>
            <a:picLocks noChangeAspect="1" noChangeArrowheads="1"/>
          </p:cNvPicPr>
          <p:nvPr/>
        </p:nvPicPr>
        <p:blipFill>
          <a:blip r:embed="rId3" cstate="print"/>
          <a:srcRect/>
          <a:stretch>
            <a:fillRect/>
          </a:stretch>
        </p:blipFill>
        <p:spPr bwMode="auto">
          <a:xfrm>
            <a:off x="8001000" y="457200"/>
            <a:ext cx="609600" cy="609601"/>
          </a:xfrm>
          <a:prstGeom prst="rect">
            <a:avLst/>
          </a:prstGeom>
          <a:noFill/>
        </p:spPr>
      </p:pic>
      <p:pic>
        <p:nvPicPr>
          <p:cNvPr id="7" name="Picture 3"/>
          <p:cNvPicPr>
            <a:picLocks noChangeAspect="1" noChangeArrowheads="1"/>
          </p:cNvPicPr>
          <p:nvPr/>
        </p:nvPicPr>
        <p:blipFill>
          <a:blip r:embed="rId4" cstate="print">
            <a:duotone>
              <a:schemeClr val="accent3">
                <a:shade val="45000"/>
                <a:satMod val="135000"/>
              </a:schemeClr>
              <a:prstClr val="white"/>
            </a:duotone>
            <a:extLst>
              <a:ext uri="{BEBA8EAE-BF5A-486C-A8C5-ECC9F3942E4B}">
                <a14:imgProps xmlns:a14="http://schemas.microsoft.com/office/drawing/2010/main" xmlns="">
                  <a14:imgLayer r:embed="rId5">
                    <a14:imgEffect>
                      <a14:colorTemperature colorTemp="8800"/>
                    </a14:imgEffect>
                  </a14:imgLayer>
                </a14:imgProps>
              </a:ext>
              <a:ext uri="{28A0092B-C50C-407E-A947-70E740481C1C}">
                <a14:useLocalDpi xmlns:a14="http://schemas.microsoft.com/office/drawing/2010/main" xmlns="" val="0"/>
              </a:ext>
            </a:extLst>
          </a:blip>
          <a:srcRect/>
          <a:stretch>
            <a:fillRect/>
          </a:stretch>
        </p:blipFill>
        <p:spPr bwMode="auto">
          <a:xfrm>
            <a:off x="1" y="3972176"/>
            <a:ext cx="1981200" cy="288582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53575104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p:cNvPicPr>
            <a:picLocks noChangeAspect="1" noChangeArrowheads="1"/>
          </p:cNvPicPr>
          <p:nvPr/>
        </p:nvPicPr>
        <p:blipFill>
          <a:blip r:embed="rId3" cstate="print">
            <a:duotone>
              <a:schemeClr val="accent3">
                <a:shade val="45000"/>
                <a:satMod val="135000"/>
              </a:schemeClr>
              <a:prstClr val="white"/>
            </a:duotone>
            <a:extLst>
              <a:ext uri="{BEBA8EAE-BF5A-486C-A8C5-ECC9F3942E4B}">
                <a14:imgProps xmlns:a14="http://schemas.microsoft.com/office/drawing/2010/main" xmlns="">
                  <a14:imgLayer r:embed="rId4">
                    <a14:imgEffect>
                      <a14:colorTemperature colorTemp="8800"/>
                    </a14:imgEffect>
                  </a14:imgLayer>
                </a14:imgProps>
              </a:ext>
              <a:ext uri="{28A0092B-C50C-407E-A947-70E740481C1C}">
                <a14:useLocalDpi xmlns:a14="http://schemas.microsoft.com/office/drawing/2010/main" xmlns="" val="0"/>
              </a:ext>
            </a:extLst>
          </a:blip>
          <a:srcRect/>
          <a:stretch>
            <a:fillRect/>
          </a:stretch>
        </p:blipFill>
        <p:spPr bwMode="auto">
          <a:xfrm>
            <a:off x="1" y="3972176"/>
            <a:ext cx="1981200" cy="288582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TextBox 3"/>
          <p:cNvSpPr txBox="1"/>
          <p:nvPr/>
        </p:nvSpPr>
        <p:spPr>
          <a:xfrm>
            <a:off x="783292" y="554772"/>
            <a:ext cx="3505200" cy="523220"/>
          </a:xfrm>
          <a:prstGeom prst="rect">
            <a:avLst/>
          </a:prstGeom>
          <a:noFill/>
        </p:spPr>
        <p:txBody>
          <a:bodyPr wrap="square" rtlCol="0">
            <a:spAutoFit/>
          </a:bodyPr>
          <a:lstStyle/>
          <a:p>
            <a:r>
              <a:rPr lang="zh-TW" altLang="en-US" sz="2800" dirty="0">
                <a:solidFill>
                  <a:srgbClr val="0070C0"/>
                </a:solidFill>
              </a:rPr>
              <a:t>亞</a:t>
            </a:r>
            <a:r>
              <a:rPr lang="zh-TW" altLang="en-US" sz="2800" dirty="0" smtClean="0">
                <a:solidFill>
                  <a:srgbClr val="0070C0"/>
                </a:solidFill>
              </a:rPr>
              <a:t>薩</a:t>
            </a:r>
            <a:r>
              <a:rPr lang="zh-CN" altLang="en-US" sz="2800" dirty="0" smtClean="0">
                <a:solidFill>
                  <a:srgbClr val="0070C0"/>
                </a:solidFill>
              </a:rPr>
              <a:t>的詩</a:t>
            </a:r>
            <a:endParaRPr lang="en-US" sz="2800" dirty="0">
              <a:solidFill>
                <a:srgbClr val="0070C0"/>
              </a:solidFill>
            </a:endParaRPr>
          </a:p>
        </p:txBody>
      </p:sp>
      <p:sp>
        <p:nvSpPr>
          <p:cNvPr id="2" name="Rectangle 1"/>
          <p:cNvSpPr/>
          <p:nvPr/>
        </p:nvSpPr>
        <p:spPr>
          <a:xfrm>
            <a:off x="2057400" y="1604070"/>
            <a:ext cx="6172200" cy="3539430"/>
          </a:xfrm>
          <a:prstGeom prst="rect">
            <a:avLst/>
          </a:prstGeom>
        </p:spPr>
        <p:txBody>
          <a:bodyPr wrap="square">
            <a:spAutoFit/>
          </a:bodyPr>
          <a:lstStyle/>
          <a:p>
            <a:r>
              <a:rPr lang="zh-CN" altLang="en-US" sz="2800" dirty="0" smtClean="0">
                <a:latin typeface="PMingLiU" panose="02020500000000000000" pitchFamily="18" charset="-120"/>
                <a:ea typeface="PMingLiU" panose="02020500000000000000" pitchFamily="18" charset="-120"/>
              </a:rPr>
              <a:t>詩</a:t>
            </a:r>
            <a:r>
              <a:rPr lang="en-US" altLang="zh-CN" sz="2800" dirty="0" smtClean="0">
                <a:latin typeface="PMingLiU" panose="02020500000000000000" pitchFamily="18" charset="-120"/>
                <a:ea typeface="PMingLiU" panose="02020500000000000000" pitchFamily="18" charset="-120"/>
              </a:rPr>
              <a:t>73</a:t>
            </a:r>
            <a:r>
              <a:rPr lang="zh-CN" altLang="en-US" sz="2800" dirty="0" smtClean="0">
                <a:latin typeface="PMingLiU" panose="02020500000000000000" pitchFamily="18" charset="-120"/>
                <a:ea typeface="PMingLiU" panose="02020500000000000000" pitchFamily="18" charset="-120"/>
              </a:rPr>
              <a:t>：</a:t>
            </a:r>
            <a:r>
              <a:rPr lang="en-US" altLang="zh-CN" sz="2800" dirty="0" smtClean="0">
                <a:latin typeface="PMingLiU" panose="02020500000000000000" pitchFamily="18" charset="-120"/>
                <a:ea typeface="PMingLiU" panose="02020500000000000000" pitchFamily="18" charset="-120"/>
              </a:rPr>
              <a:t>25-26</a:t>
            </a:r>
          </a:p>
          <a:p>
            <a:endParaRPr lang="en-US" altLang="zh-TW" sz="2800" dirty="0" smtClean="0">
              <a:latin typeface="PMingLiU" panose="02020500000000000000" pitchFamily="18" charset="-120"/>
              <a:ea typeface="PMingLiU" panose="02020500000000000000" pitchFamily="18" charset="-120"/>
            </a:endParaRPr>
          </a:p>
          <a:p>
            <a:r>
              <a:rPr lang="zh-TW" altLang="en-US" sz="2800" dirty="0" smtClean="0">
                <a:latin typeface="PMingLiU" panose="02020500000000000000" pitchFamily="18" charset="-120"/>
                <a:ea typeface="PMingLiU" panose="02020500000000000000" pitchFamily="18" charset="-120"/>
              </a:rPr>
              <a:t>除</a:t>
            </a:r>
            <a:r>
              <a:rPr lang="zh-TW" altLang="en-US" sz="2800" dirty="0">
                <a:latin typeface="PMingLiU" panose="02020500000000000000" pitchFamily="18" charset="-120"/>
                <a:ea typeface="PMingLiU" panose="02020500000000000000" pitchFamily="18" charset="-120"/>
              </a:rPr>
              <a:t>你以外，在天上我有誰呢？除你以外，在地上我也沒有所愛慕的</a:t>
            </a:r>
            <a:r>
              <a:rPr lang="zh-TW" altLang="en-US" sz="2800" dirty="0" smtClean="0">
                <a:latin typeface="PMingLiU" panose="02020500000000000000" pitchFamily="18" charset="-120"/>
                <a:ea typeface="PMingLiU" panose="02020500000000000000" pitchFamily="18" charset="-120"/>
              </a:rPr>
              <a:t>。</a:t>
            </a:r>
            <a:endParaRPr lang="en-US" altLang="zh-TW" sz="2800" dirty="0" smtClean="0">
              <a:latin typeface="PMingLiU" panose="02020500000000000000" pitchFamily="18" charset="-120"/>
              <a:ea typeface="PMingLiU" panose="02020500000000000000" pitchFamily="18" charset="-120"/>
            </a:endParaRPr>
          </a:p>
          <a:p>
            <a:endParaRPr lang="zh-TW" altLang="en-US" sz="2800" dirty="0">
              <a:latin typeface="PMingLiU" panose="02020500000000000000" pitchFamily="18" charset="-120"/>
              <a:ea typeface="PMingLiU" panose="02020500000000000000" pitchFamily="18" charset="-120"/>
            </a:endParaRPr>
          </a:p>
          <a:p>
            <a:r>
              <a:rPr lang="zh-TW" altLang="en-US" sz="2800" dirty="0">
                <a:latin typeface="PMingLiU" panose="02020500000000000000" pitchFamily="18" charset="-120"/>
                <a:ea typeface="PMingLiU" panose="02020500000000000000" pitchFamily="18" charset="-120"/>
              </a:rPr>
              <a:t>我的肉體和我的心腸衰殘；但神是我心裡的力量，又是我的福分，直到永遠。</a:t>
            </a:r>
          </a:p>
        </p:txBody>
      </p:sp>
      <p:pic>
        <p:nvPicPr>
          <p:cNvPr id="6" name="Picture 2" descr="https://encrypted-tbn3.gstatic.com/images?q=tbn:ANd9GcT5rBC-AX6TcH1HthlCgAXt15thhpxz602x7J3aFnDdPei0xqpn"/>
          <p:cNvPicPr>
            <a:picLocks noChangeAspect="1" noChangeArrowheads="1"/>
          </p:cNvPicPr>
          <p:nvPr/>
        </p:nvPicPr>
        <p:blipFill>
          <a:blip r:embed="rId5" cstate="print"/>
          <a:srcRect/>
          <a:stretch>
            <a:fillRect/>
          </a:stretch>
        </p:blipFill>
        <p:spPr bwMode="auto">
          <a:xfrm>
            <a:off x="8001000" y="457200"/>
            <a:ext cx="609600" cy="609601"/>
          </a:xfrm>
          <a:prstGeom prst="rect">
            <a:avLst/>
          </a:prstGeom>
          <a:noFill/>
        </p:spPr>
      </p:pic>
    </p:spTree>
    <p:extLst>
      <p:ext uri="{BB962C8B-B14F-4D97-AF65-F5344CB8AC3E}">
        <p14:creationId xmlns:p14="http://schemas.microsoft.com/office/powerpoint/2010/main" xmlns="" val="276236999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3"/>
          <p:cNvPicPr>
            <a:picLocks noChangeAspect="1" noChangeArrowheads="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0" y="3429000"/>
            <a:ext cx="4577892" cy="3429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TextBox 3"/>
          <p:cNvSpPr txBox="1"/>
          <p:nvPr/>
        </p:nvSpPr>
        <p:spPr>
          <a:xfrm>
            <a:off x="783292" y="554772"/>
            <a:ext cx="3505200" cy="523220"/>
          </a:xfrm>
          <a:prstGeom prst="rect">
            <a:avLst/>
          </a:prstGeom>
          <a:noFill/>
        </p:spPr>
        <p:txBody>
          <a:bodyPr wrap="square" rtlCol="0">
            <a:spAutoFit/>
          </a:bodyPr>
          <a:lstStyle/>
          <a:p>
            <a:r>
              <a:rPr lang="zh-CN" altLang="en-US" sz="2800" dirty="0" smtClean="0">
                <a:solidFill>
                  <a:srgbClr val="0070C0"/>
                </a:solidFill>
              </a:rPr>
              <a:t>希幔的詩</a:t>
            </a:r>
            <a:endParaRPr lang="en-US" sz="2800" dirty="0">
              <a:solidFill>
                <a:srgbClr val="0070C0"/>
              </a:solidFill>
            </a:endParaRPr>
          </a:p>
        </p:txBody>
      </p:sp>
      <p:sp>
        <p:nvSpPr>
          <p:cNvPr id="2" name="Rectangle 1"/>
          <p:cNvSpPr/>
          <p:nvPr/>
        </p:nvSpPr>
        <p:spPr>
          <a:xfrm>
            <a:off x="2057400" y="1828800"/>
            <a:ext cx="6172200" cy="2185214"/>
          </a:xfrm>
          <a:prstGeom prst="rect">
            <a:avLst/>
          </a:prstGeom>
        </p:spPr>
        <p:txBody>
          <a:bodyPr wrap="square">
            <a:spAutoFit/>
          </a:bodyPr>
          <a:lstStyle/>
          <a:p>
            <a:r>
              <a:rPr lang="zh-CN" altLang="en-US" sz="2800" dirty="0" smtClean="0">
                <a:latin typeface="PMingLiU" panose="02020500000000000000" pitchFamily="18" charset="-120"/>
                <a:ea typeface="PMingLiU" panose="02020500000000000000" pitchFamily="18" charset="-120"/>
              </a:rPr>
              <a:t>詩</a:t>
            </a:r>
            <a:r>
              <a:rPr lang="en-US" altLang="zh-CN" sz="2800" dirty="0" smtClean="0">
                <a:latin typeface="PMingLiU" panose="02020500000000000000" pitchFamily="18" charset="-120"/>
                <a:ea typeface="PMingLiU" panose="02020500000000000000" pitchFamily="18" charset="-120"/>
              </a:rPr>
              <a:t>88</a:t>
            </a:r>
            <a:r>
              <a:rPr lang="zh-CN" altLang="en-US" sz="2800" dirty="0" smtClean="0">
                <a:latin typeface="PMingLiU" panose="02020500000000000000" pitchFamily="18" charset="-120"/>
                <a:ea typeface="PMingLiU" panose="02020500000000000000" pitchFamily="18" charset="-120"/>
              </a:rPr>
              <a:t>：</a:t>
            </a:r>
            <a:r>
              <a:rPr lang="en-US" altLang="zh-CN" sz="2800" dirty="0" smtClean="0">
                <a:latin typeface="PMingLiU" panose="02020500000000000000" pitchFamily="18" charset="-120"/>
                <a:ea typeface="PMingLiU" panose="02020500000000000000" pitchFamily="18" charset="-120"/>
              </a:rPr>
              <a:t>9</a:t>
            </a:r>
          </a:p>
          <a:p>
            <a:endParaRPr lang="en-US" altLang="zh-TW" sz="2800" dirty="0" smtClean="0">
              <a:latin typeface="PMingLiU" panose="02020500000000000000" pitchFamily="18" charset="-120"/>
              <a:ea typeface="PMingLiU" panose="02020500000000000000" pitchFamily="18" charset="-120"/>
            </a:endParaRPr>
          </a:p>
          <a:p>
            <a:r>
              <a:rPr lang="zh-TW" altLang="en-US" sz="2800" dirty="0">
                <a:latin typeface="PMingLiU" panose="02020500000000000000" pitchFamily="18" charset="-120"/>
                <a:ea typeface="PMingLiU" panose="02020500000000000000" pitchFamily="18" charset="-120"/>
              </a:rPr>
              <a:t>我的眼睛因困苦而乾癟。耶和華啊，我天天求告你，向你舉手。</a:t>
            </a:r>
          </a:p>
          <a:p>
            <a:endParaRPr lang="zh-TW" altLang="en-US" sz="2400" dirty="0"/>
          </a:p>
        </p:txBody>
      </p:sp>
      <p:pic>
        <p:nvPicPr>
          <p:cNvPr id="6" name="Picture 2" descr="https://encrypted-tbn3.gstatic.com/images?q=tbn:ANd9GcT5rBC-AX6TcH1HthlCgAXt15thhpxz602x7J3aFnDdPei0xqpn"/>
          <p:cNvPicPr>
            <a:picLocks noChangeAspect="1" noChangeArrowheads="1"/>
          </p:cNvPicPr>
          <p:nvPr/>
        </p:nvPicPr>
        <p:blipFill>
          <a:blip r:embed="rId4" cstate="print"/>
          <a:srcRect/>
          <a:stretch>
            <a:fillRect/>
          </a:stretch>
        </p:blipFill>
        <p:spPr bwMode="auto">
          <a:xfrm>
            <a:off x="8001000" y="457200"/>
            <a:ext cx="609600" cy="609601"/>
          </a:xfrm>
          <a:prstGeom prst="rect">
            <a:avLst/>
          </a:prstGeom>
          <a:noFill/>
        </p:spPr>
      </p:pic>
    </p:spTree>
    <p:extLst>
      <p:ext uri="{BB962C8B-B14F-4D97-AF65-F5344CB8AC3E}">
        <p14:creationId xmlns:p14="http://schemas.microsoft.com/office/powerpoint/2010/main" xmlns="" val="95978200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3"/>
          <p:cNvPicPr>
            <a:picLocks noChangeAspect="1" noChangeArrowheads="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0" y="3429000"/>
            <a:ext cx="4577892" cy="3429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TextBox 3"/>
          <p:cNvSpPr txBox="1"/>
          <p:nvPr/>
        </p:nvSpPr>
        <p:spPr>
          <a:xfrm>
            <a:off x="783292" y="619780"/>
            <a:ext cx="3505200" cy="523220"/>
          </a:xfrm>
          <a:prstGeom prst="rect">
            <a:avLst/>
          </a:prstGeom>
          <a:noFill/>
        </p:spPr>
        <p:txBody>
          <a:bodyPr wrap="square" rtlCol="0">
            <a:spAutoFit/>
          </a:bodyPr>
          <a:lstStyle/>
          <a:p>
            <a:r>
              <a:rPr lang="zh-CN" altLang="en-US" sz="2800" dirty="0" smtClean="0">
                <a:solidFill>
                  <a:srgbClr val="0070C0"/>
                </a:solidFill>
              </a:rPr>
              <a:t>以探的詩</a:t>
            </a:r>
            <a:endParaRPr lang="en-US" sz="2800" dirty="0">
              <a:solidFill>
                <a:srgbClr val="0070C0"/>
              </a:solidFill>
            </a:endParaRPr>
          </a:p>
        </p:txBody>
      </p:sp>
      <p:sp>
        <p:nvSpPr>
          <p:cNvPr id="2" name="Rectangle 1"/>
          <p:cNvSpPr/>
          <p:nvPr/>
        </p:nvSpPr>
        <p:spPr>
          <a:xfrm>
            <a:off x="1828800" y="2057400"/>
            <a:ext cx="6172200" cy="2185214"/>
          </a:xfrm>
          <a:prstGeom prst="rect">
            <a:avLst/>
          </a:prstGeom>
        </p:spPr>
        <p:txBody>
          <a:bodyPr wrap="square">
            <a:spAutoFit/>
          </a:bodyPr>
          <a:lstStyle/>
          <a:p>
            <a:r>
              <a:rPr lang="zh-CN" altLang="en-US" sz="2800" dirty="0" smtClean="0">
                <a:latin typeface="PMingLiU" panose="02020500000000000000" pitchFamily="18" charset="-120"/>
                <a:ea typeface="PMingLiU" panose="02020500000000000000" pitchFamily="18" charset="-120"/>
              </a:rPr>
              <a:t>詩</a:t>
            </a:r>
            <a:r>
              <a:rPr lang="en-US" altLang="zh-CN" sz="2800" dirty="0" smtClean="0">
                <a:latin typeface="PMingLiU" panose="02020500000000000000" pitchFamily="18" charset="-120"/>
                <a:ea typeface="PMingLiU" panose="02020500000000000000" pitchFamily="18" charset="-120"/>
              </a:rPr>
              <a:t>89:11</a:t>
            </a:r>
          </a:p>
          <a:p>
            <a:endParaRPr lang="en-US" altLang="zh-TW" sz="2800" dirty="0" smtClean="0">
              <a:latin typeface="PMingLiU" panose="02020500000000000000" pitchFamily="18" charset="-120"/>
              <a:ea typeface="PMingLiU" panose="02020500000000000000" pitchFamily="18" charset="-120"/>
            </a:endParaRPr>
          </a:p>
          <a:p>
            <a:r>
              <a:rPr lang="zh-TW" altLang="en-US" sz="2800" dirty="0">
                <a:latin typeface="PMingLiU" panose="02020500000000000000" pitchFamily="18" charset="-120"/>
                <a:ea typeface="PMingLiU" panose="02020500000000000000" pitchFamily="18" charset="-120"/>
              </a:rPr>
              <a:t>天屬你，地也屬你；世界和其中所充滿的都為你所建立。 </a:t>
            </a:r>
          </a:p>
          <a:p>
            <a:endParaRPr lang="zh-TW" altLang="en-US" sz="2400" dirty="0"/>
          </a:p>
        </p:txBody>
      </p:sp>
      <p:pic>
        <p:nvPicPr>
          <p:cNvPr id="6" name="Picture 2" descr="https://encrypted-tbn3.gstatic.com/images?q=tbn:ANd9GcT5rBC-AX6TcH1HthlCgAXt15thhpxz602x7J3aFnDdPei0xqpn"/>
          <p:cNvPicPr>
            <a:picLocks noChangeAspect="1" noChangeArrowheads="1"/>
          </p:cNvPicPr>
          <p:nvPr/>
        </p:nvPicPr>
        <p:blipFill>
          <a:blip r:embed="rId4" cstate="print"/>
          <a:srcRect/>
          <a:stretch>
            <a:fillRect/>
          </a:stretch>
        </p:blipFill>
        <p:spPr bwMode="auto">
          <a:xfrm>
            <a:off x="8001000" y="457200"/>
            <a:ext cx="609600" cy="609601"/>
          </a:xfrm>
          <a:prstGeom prst="rect">
            <a:avLst/>
          </a:prstGeom>
          <a:noFill/>
        </p:spPr>
      </p:pic>
    </p:spTree>
    <p:extLst>
      <p:ext uri="{BB962C8B-B14F-4D97-AF65-F5344CB8AC3E}">
        <p14:creationId xmlns:p14="http://schemas.microsoft.com/office/powerpoint/2010/main" xmlns="" val="339489156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http://blog-imgs-29-origin.fc2.com/e/u/r/eurs/101126_as.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1"/>
            <a:ext cx="9144000" cy="6993653"/>
          </a:xfrm>
          <a:prstGeom prst="rect">
            <a:avLst/>
          </a:prstGeom>
          <a:noFill/>
          <a:extLst>
            <a:ext uri="{909E8E84-426E-40DD-AFC4-6F175D3DCCD1}">
              <a14:hiddenFill xmlns:a14="http://schemas.microsoft.com/office/drawing/2010/main" xmlns="">
                <a:solidFill>
                  <a:srgbClr val="FFFFFF"/>
                </a:solidFill>
              </a14:hiddenFill>
            </a:ext>
          </a:extLst>
        </p:spPr>
      </p:pic>
      <p:sp>
        <p:nvSpPr>
          <p:cNvPr id="4" name="AutoShape 2" descr="http://hqwallbase.com/images/big/Ppt-background-religious-powerpoint-templat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http://hqwallbase.com/images/big/Ppt-background-religious-powerpoint-template.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http://hqwallbase.com/images/big/Ppt-background-religious-powerpoint-template.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8" descr="http://hqwallbase.com/images/big/Ppt-background-religious-powerpoint-template.jpg"/>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TextBox 8"/>
          <p:cNvSpPr txBox="1"/>
          <p:nvPr/>
        </p:nvSpPr>
        <p:spPr>
          <a:xfrm>
            <a:off x="3657600" y="2390805"/>
            <a:ext cx="4724400" cy="707886"/>
          </a:xfrm>
          <a:prstGeom prst="rect">
            <a:avLst/>
          </a:prstGeom>
          <a:noFill/>
        </p:spPr>
        <p:txBody>
          <a:bodyPr wrap="square" rtlCol="0">
            <a:spAutoFit/>
          </a:bodyPr>
          <a:lstStyle/>
          <a:p>
            <a:r>
              <a:rPr lang="zh-CN" altLang="en-US" sz="4000" b="1" dirty="0" smtClean="0">
                <a:solidFill>
                  <a:schemeClr val="accent2">
                    <a:lumMod val="50000"/>
                  </a:schemeClr>
                </a:solidFill>
              </a:rPr>
              <a:t>四、詩篇的重要性</a:t>
            </a:r>
            <a:endParaRPr lang="en-US" sz="4000" b="1" dirty="0">
              <a:solidFill>
                <a:schemeClr val="accent2">
                  <a:lumMod val="50000"/>
                </a:schemeClr>
              </a:solidFill>
            </a:endParaRPr>
          </a:p>
        </p:txBody>
      </p:sp>
    </p:spTree>
    <p:extLst>
      <p:ext uri="{BB962C8B-B14F-4D97-AF65-F5344CB8AC3E}">
        <p14:creationId xmlns:p14="http://schemas.microsoft.com/office/powerpoint/2010/main" xmlns="" val="245528940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http://hqwallbase.com/images/big/Ppt-background-religious-powerpoint-templat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http://hqwallbase.com/images/big/Ppt-background-religious-powerpoint-template.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http://hqwallbase.com/images/big/Ppt-background-religious-powerpoint-template.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8" descr="http://hqwallbase.com/images/big/Ppt-background-religious-powerpoint-template.jpg"/>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TextBox 9"/>
          <p:cNvSpPr txBox="1"/>
          <p:nvPr/>
        </p:nvSpPr>
        <p:spPr>
          <a:xfrm>
            <a:off x="1295400" y="1295400"/>
            <a:ext cx="6934200" cy="1077218"/>
          </a:xfrm>
          <a:prstGeom prst="rect">
            <a:avLst/>
          </a:prstGeom>
          <a:noFill/>
        </p:spPr>
        <p:txBody>
          <a:bodyPr wrap="square" rtlCol="0">
            <a:spAutoFit/>
          </a:bodyPr>
          <a:lstStyle/>
          <a:p>
            <a:pPr>
              <a:defRPr/>
            </a:pPr>
            <a:r>
              <a:rPr lang="en-US" altLang="zh-CN" sz="3200" b="1" dirty="0" smtClean="0">
                <a:solidFill>
                  <a:schemeClr val="accent5">
                    <a:lumMod val="50000"/>
                  </a:schemeClr>
                </a:solidFill>
                <a:latin typeface="+mn-ea"/>
              </a:rPr>
              <a:t>1. </a:t>
            </a:r>
            <a:r>
              <a:rPr lang="zh-TW" altLang="en-US" sz="3200" b="1" dirty="0" smtClean="0">
                <a:solidFill>
                  <a:schemeClr val="accent5">
                    <a:lumMod val="50000"/>
                  </a:schemeClr>
                </a:solidFill>
                <a:latin typeface="+mn-ea"/>
              </a:rPr>
              <a:t>不</a:t>
            </a:r>
            <a:r>
              <a:rPr lang="zh-TW" altLang="en-US" sz="3200" b="1" dirty="0">
                <a:solidFill>
                  <a:schemeClr val="accent5">
                    <a:lumMod val="50000"/>
                  </a:schemeClr>
                </a:solidFill>
                <a:latin typeface="+mn-ea"/>
              </a:rPr>
              <a:t>但是敬拜的詩歌集，更是精練的神學總綱</a:t>
            </a:r>
            <a:r>
              <a:rPr lang="zh-CN" altLang="en-US" sz="3200" b="1" dirty="0" smtClean="0">
                <a:solidFill>
                  <a:schemeClr val="accent5">
                    <a:lumMod val="50000"/>
                  </a:schemeClr>
                </a:solidFill>
                <a:latin typeface="+mn-ea"/>
              </a:rPr>
              <a:t>。</a:t>
            </a:r>
            <a:endParaRPr lang="en-US" altLang="zh-CN" sz="3200" b="1" dirty="0">
              <a:solidFill>
                <a:schemeClr val="accent5">
                  <a:lumMod val="50000"/>
                </a:schemeClr>
              </a:solidFill>
              <a:latin typeface="+mn-ea"/>
            </a:endParaRPr>
          </a:p>
        </p:txBody>
      </p:sp>
      <p:pic>
        <p:nvPicPr>
          <p:cNvPr id="9" name="Picture 3"/>
          <p:cNvPicPr>
            <a:picLocks noChangeAspect="1" noChangeArrowheads="1"/>
          </p:cNvPicPr>
          <p:nvPr/>
        </p:nvPicPr>
        <p:blipFill>
          <a:blip r:embed="rId3" cstate="print">
            <a:duotone>
              <a:schemeClr val="accent3">
                <a:shade val="45000"/>
                <a:satMod val="135000"/>
              </a:schemeClr>
              <a:prstClr val="white"/>
            </a:duotone>
            <a:extLst>
              <a:ext uri="{BEBA8EAE-BF5A-486C-A8C5-ECC9F3942E4B}">
                <a14:imgProps xmlns:a14="http://schemas.microsoft.com/office/drawing/2010/main" xmlns="">
                  <a14:imgLayer r:embed="rId4">
                    <a14:imgEffect>
                      <a14:colorTemperature colorTemp="8800"/>
                    </a14:imgEffect>
                  </a14:imgLayer>
                </a14:imgProps>
              </a:ext>
              <a:ext uri="{28A0092B-C50C-407E-A947-70E740481C1C}">
                <a14:useLocalDpi xmlns:a14="http://schemas.microsoft.com/office/drawing/2010/main" xmlns="" val="0"/>
              </a:ext>
            </a:extLst>
          </a:blip>
          <a:srcRect/>
          <a:stretch>
            <a:fillRect/>
          </a:stretch>
        </p:blipFill>
        <p:spPr bwMode="auto">
          <a:xfrm>
            <a:off x="1" y="3972176"/>
            <a:ext cx="1981200" cy="288582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76965696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3"/>
          <p:cNvPicPr>
            <a:picLocks noChangeAspect="1" noChangeArrowheads="1"/>
          </p:cNvPicPr>
          <p:nvPr/>
        </p:nvPicPr>
        <p:blipFill>
          <a:blip r:embed="rId3" cstate="print">
            <a:duotone>
              <a:schemeClr val="accent3">
                <a:shade val="45000"/>
                <a:satMod val="135000"/>
              </a:schemeClr>
              <a:prstClr val="white"/>
            </a:duotone>
            <a:extLst>
              <a:ext uri="{BEBA8EAE-BF5A-486C-A8C5-ECC9F3942E4B}">
                <a14:imgProps xmlns:a14="http://schemas.microsoft.com/office/drawing/2010/main" xmlns="">
                  <a14:imgLayer r:embed="rId4">
                    <a14:imgEffect>
                      <a14:colorTemperature colorTemp="8800"/>
                    </a14:imgEffect>
                  </a14:imgLayer>
                </a14:imgProps>
              </a:ext>
              <a:ext uri="{28A0092B-C50C-407E-A947-70E740481C1C}">
                <a14:useLocalDpi xmlns:a14="http://schemas.microsoft.com/office/drawing/2010/main" xmlns="" val="0"/>
              </a:ext>
            </a:extLst>
          </a:blip>
          <a:srcRect/>
          <a:stretch>
            <a:fillRect/>
          </a:stretch>
        </p:blipFill>
        <p:spPr bwMode="auto">
          <a:xfrm>
            <a:off x="1" y="3972176"/>
            <a:ext cx="1981200" cy="288582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AutoShape 2" descr="http://hqwallbase.com/images/big/Ppt-background-religious-powerpoint-templat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http://hqwallbase.com/images/big/Ppt-background-religious-powerpoint-template.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http://hqwallbase.com/images/big/Ppt-background-religious-powerpoint-template.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8" descr="http://hqwallbase.com/images/big/Ppt-background-religious-powerpoint-template.jpg"/>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TextBox 9"/>
          <p:cNvSpPr txBox="1"/>
          <p:nvPr/>
        </p:nvSpPr>
        <p:spPr>
          <a:xfrm>
            <a:off x="1295400" y="1295400"/>
            <a:ext cx="6934200" cy="1077218"/>
          </a:xfrm>
          <a:prstGeom prst="rect">
            <a:avLst/>
          </a:prstGeom>
          <a:noFill/>
        </p:spPr>
        <p:txBody>
          <a:bodyPr wrap="square" rtlCol="0">
            <a:spAutoFit/>
          </a:bodyPr>
          <a:lstStyle/>
          <a:p>
            <a:pPr>
              <a:defRPr/>
            </a:pPr>
            <a:r>
              <a:rPr lang="en-US" altLang="zh-CN" sz="3200" b="1" dirty="0" smtClean="0">
                <a:solidFill>
                  <a:schemeClr val="bg1">
                    <a:lumMod val="50000"/>
                  </a:schemeClr>
                </a:solidFill>
                <a:latin typeface="+mn-ea"/>
              </a:rPr>
              <a:t>1. </a:t>
            </a:r>
            <a:r>
              <a:rPr lang="zh-TW" altLang="en-US" sz="3200" b="1" dirty="0" smtClean="0">
                <a:solidFill>
                  <a:schemeClr val="bg1">
                    <a:lumMod val="50000"/>
                  </a:schemeClr>
                </a:solidFill>
                <a:latin typeface="+mn-ea"/>
              </a:rPr>
              <a:t>不</a:t>
            </a:r>
            <a:r>
              <a:rPr lang="zh-TW" altLang="en-US" sz="3200" b="1" dirty="0">
                <a:solidFill>
                  <a:schemeClr val="bg1">
                    <a:lumMod val="50000"/>
                  </a:schemeClr>
                </a:solidFill>
                <a:latin typeface="+mn-ea"/>
              </a:rPr>
              <a:t>但是敬拜的詩歌集，更是精練的神學總綱</a:t>
            </a:r>
            <a:r>
              <a:rPr lang="zh-CN" altLang="en-US" sz="3200" b="1" dirty="0" smtClean="0">
                <a:solidFill>
                  <a:schemeClr val="bg1">
                    <a:lumMod val="50000"/>
                  </a:schemeClr>
                </a:solidFill>
                <a:latin typeface="+mn-ea"/>
              </a:rPr>
              <a:t>。</a:t>
            </a:r>
            <a:endParaRPr lang="en-US" altLang="zh-CN" sz="3200" b="1" dirty="0">
              <a:solidFill>
                <a:schemeClr val="bg1">
                  <a:lumMod val="50000"/>
                </a:schemeClr>
              </a:solidFill>
              <a:latin typeface="+mn-ea"/>
            </a:endParaRPr>
          </a:p>
        </p:txBody>
      </p:sp>
      <p:sp>
        <p:nvSpPr>
          <p:cNvPr id="12" name="TextBox 11"/>
          <p:cNvSpPr txBox="1"/>
          <p:nvPr/>
        </p:nvSpPr>
        <p:spPr>
          <a:xfrm>
            <a:off x="1295400" y="2819400"/>
            <a:ext cx="6934200" cy="1077218"/>
          </a:xfrm>
          <a:prstGeom prst="rect">
            <a:avLst/>
          </a:prstGeom>
          <a:noFill/>
        </p:spPr>
        <p:txBody>
          <a:bodyPr wrap="square" rtlCol="0">
            <a:spAutoFit/>
          </a:bodyPr>
          <a:lstStyle/>
          <a:p>
            <a:r>
              <a:rPr lang="en-US" altLang="zh-CN" sz="3200" b="1" dirty="0">
                <a:solidFill>
                  <a:schemeClr val="accent5">
                    <a:lumMod val="50000"/>
                  </a:schemeClr>
                </a:solidFill>
                <a:latin typeface="+mn-ea"/>
              </a:rPr>
              <a:t>2. </a:t>
            </a:r>
            <a:r>
              <a:rPr lang="zh-TW" altLang="en-US" sz="3200" b="1" dirty="0">
                <a:solidFill>
                  <a:schemeClr val="accent5">
                    <a:lumMod val="50000"/>
                  </a:schemeClr>
                </a:solidFill>
                <a:latin typeface="+mn-ea"/>
              </a:rPr>
              <a:t>舊約各卷中，詩篇是在新約中被引述最多的書卷。</a:t>
            </a:r>
          </a:p>
        </p:txBody>
      </p:sp>
    </p:spTree>
    <p:extLst>
      <p:ext uri="{BB962C8B-B14F-4D97-AF65-F5344CB8AC3E}">
        <p14:creationId xmlns:p14="http://schemas.microsoft.com/office/powerpoint/2010/main" xmlns="" val="276965696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p:cNvPicPr>
            <a:picLocks noChangeAspect="1" noChangeArrowheads="1"/>
          </p:cNvPicPr>
          <p:nvPr/>
        </p:nvPicPr>
        <p:blipFill>
          <a:blip r:embed="rId3" cstate="print">
            <a:duotone>
              <a:schemeClr val="accent3">
                <a:shade val="45000"/>
                <a:satMod val="135000"/>
              </a:schemeClr>
              <a:prstClr val="white"/>
            </a:duotone>
            <a:extLst>
              <a:ext uri="{BEBA8EAE-BF5A-486C-A8C5-ECC9F3942E4B}">
                <a14:imgProps xmlns:a14="http://schemas.microsoft.com/office/drawing/2010/main" xmlns="">
                  <a14:imgLayer r:embed="rId4">
                    <a14:imgEffect>
                      <a14:colorTemperature colorTemp="8800"/>
                    </a14:imgEffect>
                  </a14:imgLayer>
                </a14:imgProps>
              </a:ext>
              <a:ext uri="{28A0092B-C50C-407E-A947-70E740481C1C}">
                <a14:useLocalDpi xmlns:a14="http://schemas.microsoft.com/office/drawing/2010/main" xmlns="" val="0"/>
              </a:ext>
            </a:extLst>
          </a:blip>
          <a:srcRect/>
          <a:stretch>
            <a:fillRect/>
          </a:stretch>
        </p:blipFill>
        <p:spPr bwMode="auto">
          <a:xfrm>
            <a:off x="1" y="3972176"/>
            <a:ext cx="1981200" cy="288582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 name="Rectangle 1"/>
          <p:cNvSpPr/>
          <p:nvPr/>
        </p:nvSpPr>
        <p:spPr>
          <a:xfrm>
            <a:off x="1183342" y="3758505"/>
            <a:ext cx="7446308" cy="1200329"/>
          </a:xfrm>
          <a:prstGeom prst="rect">
            <a:avLst/>
          </a:prstGeom>
        </p:spPr>
        <p:txBody>
          <a:bodyPr wrap="square">
            <a:spAutoFit/>
          </a:bodyPr>
          <a:lstStyle/>
          <a:p>
            <a:r>
              <a:rPr lang="zh-CN" altLang="en-US" sz="2400" dirty="0" smtClean="0">
                <a:solidFill>
                  <a:schemeClr val="accent1">
                    <a:lumMod val="50000"/>
                  </a:schemeClr>
                </a:solidFill>
                <a:latin typeface="+mn-ea"/>
              </a:rPr>
              <a:t>詩</a:t>
            </a:r>
            <a:r>
              <a:rPr lang="en-US" sz="2400" dirty="0" smtClean="0">
                <a:solidFill>
                  <a:schemeClr val="accent1">
                    <a:lumMod val="50000"/>
                  </a:schemeClr>
                </a:solidFill>
                <a:latin typeface="+mn-ea"/>
              </a:rPr>
              <a:t>118</a:t>
            </a:r>
            <a:r>
              <a:rPr lang="zh-CN" altLang="en-US" sz="2400" dirty="0" smtClean="0">
                <a:solidFill>
                  <a:schemeClr val="accent1">
                    <a:lumMod val="50000"/>
                  </a:schemeClr>
                </a:solidFill>
                <a:latin typeface="+mn-ea"/>
              </a:rPr>
              <a:t>：</a:t>
            </a:r>
            <a:r>
              <a:rPr lang="en-US" sz="2400" dirty="0" smtClean="0">
                <a:solidFill>
                  <a:schemeClr val="accent1">
                    <a:lumMod val="50000"/>
                  </a:schemeClr>
                </a:solidFill>
                <a:latin typeface="+mn-ea"/>
              </a:rPr>
              <a:t>22</a:t>
            </a:r>
            <a:r>
              <a:rPr lang="en-US" altLang="zh-CN" sz="2400" dirty="0" smtClean="0">
                <a:solidFill>
                  <a:schemeClr val="accent1">
                    <a:lumMod val="50000"/>
                  </a:schemeClr>
                </a:solidFill>
                <a:latin typeface="+mn-ea"/>
              </a:rPr>
              <a:t>-</a:t>
            </a:r>
            <a:r>
              <a:rPr lang="en-US" sz="2400" dirty="0" smtClean="0">
                <a:solidFill>
                  <a:schemeClr val="accent1">
                    <a:lumMod val="50000"/>
                  </a:schemeClr>
                </a:solidFill>
                <a:latin typeface="+mn-ea"/>
              </a:rPr>
              <a:t>23</a:t>
            </a:r>
            <a:endParaRPr lang="en-US" altLang="zh-TW" sz="2400" dirty="0" smtClean="0">
              <a:solidFill>
                <a:schemeClr val="accent1">
                  <a:lumMod val="50000"/>
                </a:schemeClr>
              </a:solidFill>
              <a:latin typeface="+mn-ea"/>
            </a:endParaRPr>
          </a:p>
          <a:p>
            <a:r>
              <a:rPr lang="zh-TW" altLang="en-US" sz="2400" dirty="0" smtClean="0">
                <a:solidFill>
                  <a:schemeClr val="accent1">
                    <a:lumMod val="50000"/>
                  </a:schemeClr>
                </a:solidFill>
                <a:latin typeface="+mn-ea"/>
              </a:rPr>
              <a:t>匠人所棄的石頭已成了房角的頭塊石頭。 </a:t>
            </a:r>
          </a:p>
          <a:p>
            <a:r>
              <a:rPr lang="zh-TW" altLang="en-US" sz="2400" dirty="0" smtClean="0">
                <a:solidFill>
                  <a:schemeClr val="accent1">
                    <a:lumMod val="50000"/>
                  </a:schemeClr>
                </a:solidFill>
                <a:latin typeface="+mn-ea"/>
              </a:rPr>
              <a:t>這是耶和華所做的，在我們眼中看為希奇。</a:t>
            </a:r>
            <a:endParaRPr lang="zh-TW" altLang="en-US" sz="2400" dirty="0">
              <a:solidFill>
                <a:schemeClr val="accent1">
                  <a:lumMod val="50000"/>
                </a:schemeClr>
              </a:solidFill>
              <a:latin typeface="+mn-ea"/>
            </a:endParaRPr>
          </a:p>
        </p:txBody>
      </p:sp>
      <p:pic>
        <p:nvPicPr>
          <p:cNvPr id="6" name="Picture 2" descr="https://encrypted-tbn3.gstatic.com/images?q=tbn:ANd9GcT5rBC-AX6TcH1HthlCgAXt15thhpxz602x7J3aFnDdPei0xqpn"/>
          <p:cNvPicPr>
            <a:picLocks noChangeAspect="1" noChangeArrowheads="1"/>
          </p:cNvPicPr>
          <p:nvPr/>
        </p:nvPicPr>
        <p:blipFill>
          <a:blip r:embed="rId5" cstate="print"/>
          <a:srcRect/>
          <a:stretch>
            <a:fillRect/>
          </a:stretch>
        </p:blipFill>
        <p:spPr bwMode="auto">
          <a:xfrm>
            <a:off x="8001000" y="457200"/>
            <a:ext cx="609600" cy="609601"/>
          </a:xfrm>
          <a:prstGeom prst="rect">
            <a:avLst/>
          </a:prstGeom>
          <a:noFill/>
        </p:spPr>
      </p:pic>
      <p:sp>
        <p:nvSpPr>
          <p:cNvPr id="3" name="Rectangle 2"/>
          <p:cNvSpPr/>
          <p:nvPr/>
        </p:nvSpPr>
        <p:spPr>
          <a:xfrm>
            <a:off x="1183342" y="1676400"/>
            <a:ext cx="6705600" cy="1569660"/>
          </a:xfrm>
          <a:prstGeom prst="rect">
            <a:avLst/>
          </a:prstGeom>
        </p:spPr>
        <p:txBody>
          <a:bodyPr wrap="square">
            <a:spAutoFit/>
          </a:bodyPr>
          <a:lstStyle/>
          <a:p>
            <a:r>
              <a:rPr lang="zh-CN" altLang="en-US" sz="2400" dirty="0">
                <a:latin typeface="+mn-ea"/>
              </a:rPr>
              <a:t>太</a:t>
            </a:r>
            <a:r>
              <a:rPr lang="en-US" sz="2400" dirty="0">
                <a:latin typeface="+mn-ea"/>
              </a:rPr>
              <a:t>21</a:t>
            </a:r>
            <a:r>
              <a:rPr lang="zh-CN" altLang="en-US" sz="2400" dirty="0">
                <a:latin typeface="+mn-ea"/>
              </a:rPr>
              <a:t>：</a:t>
            </a:r>
            <a:r>
              <a:rPr lang="en-US" sz="2400" dirty="0">
                <a:latin typeface="+mn-ea"/>
              </a:rPr>
              <a:t>42</a:t>
            </a:r>
            <a:endParaRPr lang="en-US" altLang="zh-TW" sz="2400" dirty="0" smtClean="0">
              <a:latin typeface="+mn-ea"/>
            </a:endParaRPr>
          </a:p>
          <a:p>
            <a:r>
              <a:rPr lang="zh-TW" altLang="en-US" sz="2400" dirty="0" smtClean="0">
                <a:latin typeface="+mn-ea"/>
              </a:rPr>
              <a:t>耶</a:t>
            </a:r>
            <a:r>
              <a:rPr lang="zh-TW" altLang="en-US" sz="2400" dirty="0">
                <a:latin typeface="+mn-ea"/>
              </a:rPr>
              <a:t>穌說：經上寫著：匠人所棄的石頭已作了房角的頭塊石頭。這是主所做的，在我們眼中看為希奇。這經你們沒有念過嗎？ </a:t>
            </a:r>
            <a:endParaRPr lang="en-US" sz="2400" dirty="0">
              <a:latin typeface="+mn-ea"/>
            </a:endParaRPr>
          </a:p>
        </p:txBody>
      </p:sp>
    </p:spTree>
    <p:extLst>
      <p:ext uri="{BB962C8B-B14F-4D97-AF65-F5344CB8AC3E}">
        <p14:creationId xmlns:p14="http://schemas.microsoft.com/office/powerpoint/2010/main" xmlns="" val="322277788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p:cNvPicPr>
            <a:picLocks noChangeAspect="1" noChangeArrowheads="1"/>
          </p:cNvPicPr>
          <p:nvPr/>
        </p:nvPicPr>
        <p:blipFill>
          <a:blip r:embed="rId3" cstate="print">
            <a:duotone>
              <a:schemeClr val="accent3">
                <a:shade val="45000"/>
                <a:satMod val="135000"/>
              </a:schemeClr>
              <a:prstClr val="white"/>
            </a:duotone>
            <a:extLst>
              <a:ext uri="{BEBA8EAE-BF5A-486C-A8C5-ECC9F3942E4B}">
                <a14:imgProps xmlns:a14="http://schemas.microsoft.com/office/drawing/2010/main" xmlns="">
                  <a14:imgLayer r:embed="rId4">
                    <a14:imgEffect>
                      <a14:colorTemperature colorTemp="8800"/>
                    </a14:imgEffect>
                  </a14:imgLayer>
                </a14:imgProps>
              </a:ext>
              <a:ext uri="{28A0092B-C50C-407E-A947-70E740481C1C}">
                <a14:useLocalDpi xmlns:a14="http://schemas.microsoft.com/office/drawing/2010/main" xmlns="" val="0"/>
              </a:ext>
            </a:extLst>
          </a:blip>
          <a:srcRect/>
          <a:stretch>
            <a:fillRect/>
          </a:stretch>
        </p:blipFill>
        <p:spPr bwMode="auto">
          <a:xfrm>
            <a:off x="1" y="3972176"/>
            <a:ext cx="1981200" cy="288582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 name="Rectangle 1"/>
          <p:cNvSpPr/>
          <p:nvPr/>
        </p:nvSpPr>
        <p:spPr>
          <a:xfrm>
            <a:off x="1164292" y="4200435"/>
            <a:ext cx="7446308" cy="1200329"/>
          </a:xfrm>
          <a:prstGeom prst="rect">
            <a:avLst/>
          </a:prstGeom>
        </p:spPr>
        <p:txBody>
          <a:bodyPr wrap="square">
            <a:spAutoFit/>
          </a:bodyPr>
          <a:lstStyle/>
          <a:p>
            <a:r>
              <a:rPr lang="zh-CN" altLang="en-US" sz="2400" dirty="0" smtClean="0">
                <a:solidFill>
                  <a:schemeClr val="accent1">
                    <a:lumMod val="50000"/>
                  </a:schemeClr>
                </a:solidFill>
                <a:latin typeface="+mn-ea"/>
              </a:rPr>
              <a:t>詩</a:t>
            </a:r>
            <a:r>
              <a:rPr lang="en-US" sz="2400" dirty="0" smtClean="0">
                <a:solidFill>
                  <a:schemeClr val="accent1">
                    <a:lumMod val="50000"/>
                  </a:schemeClr>
                </a:solidFill>
                <a:latin typeface="+mn-ea"/>
              </a:rPr>
              <a:t>11</a:t>
            </a:r>
            <a:r>
              <a:rPr lang="en-US" altLang="zh-CN" sz="2400" dirty="0" smtClean="0">
                <a:solidFill>
                  <a:schemeClr val="accent1">
                    <a:lumMod val="50000"/>
                  </a:schemeClr>
                </a:solidFill>
                <a:latin typeface="+mn-ea"/>
              </a:rPr>
              <a:t>0</a:t>
            </a:r>
            <a:r>
              <a:rPr lang="zh-CN" altLang="en-US" sz="2400" dirty="0" smtClean="0">
                <a:solidFill>
                  <a:schemeClr val="accent1">
                    <a:lumMod val="50000"/>
                  </a:schemeClr>
                </a:solidFill>
                <a:latin typeface="+mn-ea"/>
              </a:rPr>
              <a:t>：</a:t>
            </a:r>
            <a:r>
              <a:rPr lang="en-US" altLang="zh-CN" sz="2400" dirty="0" smtClean="0">
                <a:solidFill>
                  <a:schemeClr val="accent1">
                    <a:lumMod val="50000"/>
                  </a:schemeClr>
                </a:solidFill>
                <a:latin typeface="+mn-ea"/>
              </a:rPr>
              <a:t>1</a:t>
            </a:r>
          </a:p>
          <a:p>
            <a:r>
              <a:rPr lang="zh-TW" altLang="en-US" sz="2400" dirty="0" smtClean="0">
                <a:solidFill>
                  <a:schemeClr val="accent1">
                    <a:lumMod val="50000"/>
                  </a:schemeClr>
                </a:solidFill>
              </a:rPr>
              <a:t>耶</a:t>
            </a:r>
            <a:r>
              <a:rPr lang="zh-TW" altLang="en-US" sz="2400" dirty="0">
                <a:solidFill>
                  <a:schemeClr val="accent1">
                    <a:lumMod val="50000"/>
                  </a:schemeClr>
                </a:solidFill>
              </a:rPr>
              <a:t>和華對我主說：你坐在我的右邊，等我使你仇敵作你的腳凳。 </a:t>
            </a:r>
            <a:endParaRPr lang="zh-TW" altLang="en-US" sz="2400" dirty="0">
              <a:solidFill>
                <a:schemeClr val="accent1">
                  <a:lumMod val="50000"/>
                </a:schemeClr>
              </a:solidFill>
              <a:latin typeface="+mn-ea"/>
            </a:endParaRPr>
          </a:p>
        </p:txBody>
      </p:sp>
      <p:pic>
        <p:nvPicPr>
          <p:cNvPr id="6" name="Picture 2" descr="https://encrypted-tbn3.gstatic.com/images?q=tbn:ANd9GcT5rBC-AX6TcH1HthlCgAXt15thhpxz602x7J3aFnDdPei0xqpn"/>
          <p:cNvPicPr>
            <a:picLocks noChangeAspect="1" noChangeArrowheads="1"/>
          </p:cNvPicPr>
          <p:nvPr/>
        </p:nvPicPr>
        <p:blipFill>
          <a:blip r:embed="rId5" cstate="print"/>
          <a:srcRect/>
          <a:stretch>
            <a:fillRect/>
          </a:stretch>
        </p:blipFill>
        <p:spPr bwMode="auto">
          <a:xfrm>
            <a:off x="8001000" y="457200"/>
            <a:ext cx="609600" cy="609601"/>
          </a:xfrm>
          <a:prstGeom prst="rect">
            <a:avLst/>
          </a:prstGeom>
          <a:noFill/>
        </p:spPr>
      </p:pic>
      <p:sp>
        <p:nvSpPr>
          <p:cNvPr id="3" name="Rectangle 2"/>
          <p:cNvSpPr/>
          <p:nvPr/>
        </p:nvSpPr>
        <p:spPr>
          <a:xfrm>
            <a:off x="1030942" y="1322487"/>
            <a:ext cx="7274858" cy="2308324"/>
          </a:xfrm>
          <a:prstGeom prst="rect">
            <a:avLst/>
          </a:prstGeom>
        </p:spPr>
        <p:txBody>
          <a:bodyPr wrap="square">
            <a:spAutoFit/>
          </a:bodyPr>
          <a:lstStyle/>
          <a:p>
            <a:r>
              <a:rPr lang="zh-CN" altLang="en-US" sz="2400" dirty="0" smtClean="0">
                <a:latin typeface="+mn-ea"/>
              </a:rPr>
              <a:t>太</a:t>
            </a:r>
            <a:r>
              <a:rPr lang="en-US" sz="2400" dirty="0"/>
              <a:t>22</a:t>
            </a:r>
            <a:r>
              <a:rPr lang="zh-CN" altLang="en-US" sz="2400" dirty="0"/>
              <a:t>：</a:t>
            </a:r>
            <a:r>
              <a:rPr lang="en-US" sz="2400" dirty="0" smtClean="0"/>
              <a:t>4</a:t>
            </a:r>
            <a:r>
              <a:rPr lang="en-US" altLang="zh-CN" sz="2400" dirty="0" smtClean="0"/>
              <a:t>3</a:t>
            </a:r>
            <a:r>
              <a:rPr lang="zh-CN" altLang="en-US" sz="2400" dirty="0" smtClean="0"/>
              <a:t>－</a:t>
            </a:r>
            <a:r>
              <a:rPr lang="en-US" sz="2400" dirty="0" smtClean="0"/>
              <a:t>45</a:t>
            </a:r>
            <a:br>
              <a:rPr lang="en-US" sz="2400" dirty="0" smtClean="0"/>
            </a:br>
            <a:r>
              <a:rPr lang="zh-TW" altLang="en-US" sz="2400" dirty="0" smtClean="0"/>
              <a:t>耶</a:t>
            </a:r>
            <a:r>
              <a:rPr lang="zh-TW" altLang="en-US" sz="2400" dirty="0"/>
              <a:t>穌說：這樣，大衛被聖靈感動，怎麼還稱他為主，說： </a:t>
            </a:r>
          </a:p>
          <a:p>
            <a:r>
              <a:rPr lang="zh-TW" altLang="en-US" sz="2400" dirty="0"/>
              <a:t>主對我主說：你坐在我的右邊，等我把你仇敵放在你的腳下。 </a:t>
            </a:r>
          </a:p>
          <a:p>
            <a:r>
              <a:rPr lang="zh-TW" altLang="en-US" sz="2400" dirty="0"/>
              <a:t>大衛既稱他為主，他怎麼又是大衛的子孫呢？ </a:t>
            </a:r>
            <a:endParaRPr lang="en-US" sz="2400" dirty="0">
              <a:latin typeface="+mn-ea"/>
            </a:endParaRPr>
          </a:p>
        </p:txBody>
      </p:sp>
    </p:spTree>
    <p:extLst>
      <p:ext uri="{BB962C8B-B14F-4D97-AF65-F5344CB8AC3E}">
        <p14:creationId xmlns:p14="http://schemas.microsoft.com/office/powerpoint/2010/main" xmlns="" val="171524119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3"/>
          <p:cNvPicPr>
            <a:picLocks noChangeAspect="1" noChangeArrowheads="1"/>
          </p:cNvPicPr>
          <p:nvPr/>
        </p:nvPicPr>
        <p:blipFill>
          <a:blip r:embed="rId3" cstate="print">
            <a:duotone>
              <a:schemeClr val="accent3">
                <a:shade val="45000"/>
                <a:satMod val="135000"/>
              </a:schemeClr>
              <a:prstClr val="white"/>
            </a:duotone>
            <a:extLst>
              <a:ext uri="{BEBA8EAE-BF5A-486C-A8C5-ECC9F3942E4B}">
                <a14:imgProps xmlns:a14="http://schemas.microsoft.com/office/drawing/2010/main" xmlns="">
                  <a14:imgLayer r:embed="rId4">
                    <a14:imgEffect>
                      <a14:colorTemperature colorTemp="8800"/>
                    </a14:imgEffect>
                  </a14:imgLayer>
                </a14:imgProps>
              </a:ext>
              <a:ext uri="{28A0092B-C50C-407E-A947-70E740481C1C}">
                <a14:useLocalDpi xmlns:a14="http://schemas.microsoft.com/office/drawing/2010/main" xmlns="" val="0"/>
              </a:ext>
            </a:extLst>
          </a:blip>
          <a:srcRect/>
          <a:stretch>
            <a:fillRect/>
          </a:stretch>
        </p:blipFill>
        <p:spPr bwMode="auto">
          <a:xfrm>
            <a:off x="1" y="3972176"/>
            <a:ext cx="1981200" cy="288582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AutoShape 2" descr="http://hqwallbase.com/images/big/Ppt-background-religious-powerpoint-templat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http://hqwallbase.com/images/big/Ppt-background-religious-powerpoint-template.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http://hqwallbase.com/images/big/Ppt-background-religious-powerpoint-template.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8" descr="http://hqwallbase.com/images/big/Ppt-background-religious-powerpoint-template.jpg"/>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TextBox 9"/>
          <p:cNvSpPr txBox="1"/>
          <p:nvPr/>
        </p:nvSpPr>
        <p:spPr>
          <a:xfrm>
            <a:off x="1295400" y="1295400"/>
            <a:ext cx="6934200" cy="1077218"/>
          </a:xfrm>
          <a:prstGeom prst="rect">
            <a:avLst/>
          </a:prstGeom>
          <a:noFill/>
        </p:spPr>
        <p:txBody>
          <a:bodyPr wrap="square" rtlCol="0">
            <a:spAutoFit/>
          </a:bodyPr>
          <a:lstStyle/>
          <a:p>
            <a:pPr>
              <a:defRPr/>
            </a:pPr>
            <a:r>
              <a:rPr lang="en-US" altLang="zh-CN" sz="3200" b="1" dirty="0" smtClean="0">
                <a:solidFill>
                  <a:schemeClr val="bg1">
                    <a:lumMod val="50000"/>
                  </a:schemeClr>
                </a:solidFill>
                <a:latin typeface="+mn-ea"/>
              </a:rPr>
              <a:t>1. </a:t>
            </a:r>
            <a:r>
              <a:rPr lang="zh-TW" altLang="en-US" sz="3200" b="1" dirty="0" smtClean="0">
                <a:solidFill>
                  <a:schemeClr val="bg1">
                    <a:lumMod val="50000"/>
                  </a:schemeClr>
                </a:solidFill>
                <a:latin typeface="+mn-ea"/>
              </a:rPr>
              <a:t>不</a:t>
            </a:r>
            <a:r>
              <a:rPr lang="zh-TW" altLang="en-US" sz="3200" b="1" dirty="0">
                <a:solidFill>
                  <a:schemeClr val="bg1">
                    <a:lumMod val="50000"/>
                  </a:schemeClr>
                </a:solidFill>
                <a:latin typeface="+mn-ea"/>
              </a:rPr>
              <a:t>但是敬拜的詩歌集，更是精練的神學總綱</a:t>
            </a:r>
            <a:r>
              <a:rPr lang="zh-CN" altLang="en-US" sz="3200" b="1" dirty="0" smtClean="0">
                <a:solidFill>
                  <a:schemeClr val="bg1">
                    <a:lumMod val="50000"/>
                  </a:schemeClr>
                </a:solidFill>
                <a:latin typeface="+mn-ea"/>
              </a:rPr>
              <a:t>。</a:t>
            </a:r>
            <a:endParaRPr lang="en-US" altLang="zh-CN" sz="3200" b="1" dirty="0">
              <a:solidFill>
                <a:schemeClr val="bg1">
                  <a:lumMod val="50000"/>
                </a:schemeClr>
              </a:solidFill>
              <a:latin typeface="+mn-ea"/>
            </a:endParaRPr>
          </a:p>
        </p:txBody>
      </p:sp>
      <p:sp>
        <p:nvSpPr>
          <p:cNvPr id="12" name="TextBox 11"/>
          <p:cNvSpPr txBox="1"/>
          <p:nvPr/>
        </p:nvSpPr>
        <p:spPr>
          <a:xfrm>
            <a:off x="1295400" y="2819400"/>
            <a:ext cx="6934200" cy="1077218"/>
          </a:xfrm>
          <a:prstGeom prst="rect">
            <a:avLst/>
          </a:prstGeom>
          <a:noFill/>
        </p:spPr>
        <p:txBody>
          <a:bodyPr wrap="square" rtlCol="0">
            <a:spAutoFit/>
          </a:bodyPr>
          <a:lstStyle/>
          <a:p>
            <a:r>
              <a:rPr lang="en-US" altLang="zh-CN" sz="3200" b="1" dirty="0">
                <a:solidFill>
                  <a:schemeClr val="bg1">
                    <a:lumMod val="50000"/>
                  </a:schemeClr>
                </a:solidFill>
                <a:latin typeface="+mn-ea"/>
              </a:rPr>
              <a:t>2. </a:t>
            </a:r>
            <a:r>
              <a:rPr lang="zh-TW" altLang="en-US" sz="3200" b="1" dirty="0">
                <a:solidFill>
                  <a:schemeClr val="bg1">
                    <a:lumMod val="50000"/>
                  </a:schemeClr>
                </a:solidFill>
                <a:latin typeface="+mn-ea"/>
              </a:rPr>
              <a:t>舊約各卷中，詩篇是在新約中被引述最多的書卷。</a:t>
            </a:r>
          </a:p>
        </p:txBody>
      </p:sp>
      <p:sp>
        <p:nvSpPr>
          <p:cNvPr id="13" name="TextBox 12"/>
          <p:cNvSpPr txBox="1"/>
          <p:nvPr/>
        </p:nvSpPr>
        <p:spPr>
          <a:xfrm>
            <a:off x="1295400" y="4353818"/>
            <a:ext cx="6934200" cy="1077218"/>
          </a:xfrm>
          <a:prstGeom prst="rect">
            <a:avLst/>
          </a:prstGeom>
          <a:noFill/>
        </p:spPr>
        <p:txBody>
          <a:bodyPr wrap="square" rtlCol="0">
            <a:spAutoFit/>
          </a:bodyPr>
          <a:lstStyle/>
          <a:p>
            <a:r>
              <a:rPr lang="en-US" altLang="zh-CN" sz="3200" b="1" dirty="0">
                <a:solidFill>
                  <a:schemeClr val="accent5">
                    <a:lumMod val="50000"/>
                  </a:schemeClr>
                </a:solidFill>
                <a:latin typeface="+mn-ea"/>
              </a:rPr>
              <a:t>3. </a:t>
            </a:r>
            <a:r>
              <a:rPr lang="zh-TW" altLang="en-US" sz="3200" b="1" dirty="0">
                <a:solidFill>
                  <a:schemeClr val="accent5">
                    <a:lumMod val="50000"/>
                  </a:schemeClr>
                </a:solidFill>
                <a:latin typeface="+mn-ea"/>
              </a:rPr>
              <a:t>教導人與神建立親切的關係，是歷代信徒操練靈性的經典。</a:t>
            </a:r>
          </a:p>
        </p:txBody>
      </p:sp>
    </p:spTree>
    <p:extLst>
      <p:ext uri="{BB962C8B-B14F-4D97-AF65-F5344CB8AC3E}">
        <p14:creationId xmlns:p14="http://schemas.microsoft.com/office/powerpoint/2010/main" xmlns="" val="100285048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3"/>
          <p:cNvPicPr>
            <a:picLocks noChangeAspect="1" noChangeArrowheads="1"/>
          </p:cNvPicPr>
          <p:nvPr/>
        </p:nvPicPr>
        <p:blipFill>
          <a:blip r:embed="rId3" cstate="print">
            <a:duotone>
              <a:schemeClr val="accent3">
                <a:shade val="45000"/>
                <a:satMod val="135000"/>
              </a:schemeClr>
              <a:prstClr val="white"/>
            </a:duotone>
            <a:extLst>
              <a:ext uri="{BEBA8EAE-BF5A-486C-A8C5-ECC9F3942E4B}">
                <a14:imgProps xmlns:a14="http://schemas.microsoft.com/office/drawing/2010/main" xmlns="">
                  <a14:imgLayer r:embed="rId4">
                    <a14:imgEffect>
                      <a14:colorTemperature colorTemp="8800"/>
                    </a14:imgEffect>
                  </a14:imgLayer>
                </a14:imgProps>
              </a:ext>
              <a:ext uri="{28A0092B-C50C-407E-A947-70E740481C1C}">
                <a14:useLocalDpi xmlns:a14="http://schemas.microsoft.com/office/drawing/2010/main" xmlns="" val="0"/>
              </a:ext>
            </a:extLst>
          </a:blip>
          <a:srcRect/>
          <a:stretch>
            <a:fillRect/>
          </a:stretch>
        </p:blipFill>
        <p:spPr bwMode="auto">
          <a:xfrm>
            <a:off x="1" y="3972176"/>
            <a:ext cx="1981200" cy="288582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AutoShape 2" descr="http://hqwallbase.com/images/big/Ppt-background-religious-powerpoint-templat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http://hqwallbase.com/images/big/Ppt-background-religious-powerpoint-template.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http://hqwallbase.com/images/big/Ppt-background-religious-powerpoint-template.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8" descr="http://hqwallbase.com/images/big/Ppt-background-religious-powerpoint-template.jpg"/>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Flowchart: Merge 11"/>
          <p:cNvSpPr/>
          <p:nvPr/>
        </p:nvSpPr>
        <p:spPr>
          <a:xfrm>
            <a:off x="1752600" y="1771710"/>
            <a:ext cx="2895600" cy="2667000"/>
          </a:xfrm>
          <a:prstGeom prst="flowChartMerg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lowchart: Merge 12"/>
          <p:cNvSpPr/>
          <p:nvPr/>
        </p:nvSpPr>
        <p:spPr>
          <a:xfrm>
            <a:off x="3429000" y="1771710"/>
            <a:ext cx="2743200" cy="2667000"/>
          </a:xfrm>
          <a:prstGeom prst="flowChartMerge">
            <a:avLst/>
          </a:prstGeom>
          <a:noFill/>
          <a:ln>
            <a:solidFill>
              <a:srgbClr val="A865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lowchart: Process 13"/>
          <p:cNvSpPr/>
          <p:nvPr/>
        </p:nvSpPr>
        <p:spPr>
          <a:xfrm>
            <a:off x="3200400" y="4438710"/>
            <a:ext cx="1600200" cy="685800"/>
          </a:xfrm>
          <a:prstGeom prst="flowChartProcess">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3352800" y="4648200"/>
            <a:ext cx="1371600" cy="400110"/>
          </a:xfrm>
          <a:prstGeom prst="rect">
            <a:avLst/>
          </a:prstGeom>
          <a:noFill/>
        </p:spPr>
        <p:txBody>
          <a:bodyPr wrap="square" rtlCol="0">
            <a:spAutoFit/>
          </a:bodyPr>
          <a:lstStyle/>
          <a:p>
            <a:r>
              <a:rPr lang="zh-CN" altLang="en-US" sz="2000" b="1" dirty="0">
                <a:solidFill>
                  <a:schemeClr val="bg1"/>
                </a:solidFill>
              </a:rPr>
              <a:t>耶</a:t>
            </a:r>
            <a:r>
              <a:rPr lang="zh-CN" altLang="en-US" sz="2000" b="1" dirty="0" smtClean="0">
                <a:solidFill>
                  <a:schemeClr val="bg1"/>
                </a:solidFill>
              </a:rPr>
              <a:t>穌基督</a:t>
            </a:r>
            <a:endParaRPr lang="en-US" sz="2000" b="1" dirty="0">
              <a:solidFill>
                <a:schemeClr val="bg1"/>
              </a:solidFill>
            </a:endParaRPr>
          </a:p>
        </p:txBody>
      </p:sp>
      <p:cxnSp>
        <p:nvCxnSpPr>
          <p:cNvPr id="9" name="Straight Arrow Connector 8"/>
          <p:cNvCxnSpPr/>
          <p:nvPr/>
        </p:nvCxnSpPr>
        <p:spPr>
          <a:xfrm>
            <a:off x="1371600" y="1771710"/>
            <a:ext cx="6019800"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2723426" y="2152710"/>
            <a:ext cx="677108" cy="1143000"/>
          </a:xfrm>
          <a:prstGeom prst="rect">
            <a:avLst/>
          </a:prstGeom>
          <a:noFill/>
        </p:spPr>
        <p:txBody>
          <a:bodyPr vert="eaVert" wrap="square" rtlCol="0">
            <a:spAutoFit/>
          </a:bodyPr>
          <a:lstStyle/>
          <a:p>
            <a:r>
              <a:rPr lang="zh-CN" altLang="en-US" sz="3200" dirty="0"/>
              <a:t>詩篇</a:t>
            </a:r>
            <a:endParaRPr lang="en-US" sz="3200" dirty="0"/>
          </a:p>
        </p:txBody>
      </p:sp>
      <p:sp>
        <p:nvSpPr>
          <p:cNvPr id="17" name="TextBox 16"/>
          <p:cNvSpPr txBox="1"/>
          <p:nvPr/>
        </p:nvSpPr>
        <p:spPr>
          <a:xfrm>
            <a:off x="4495800" y="2152710"/>
            <a:ext cx="677108" cy="1143000"/>
          </a:xfrm>
          <a:prstGeom prst="rect">
            <a:avLst/>
          </a:prstGeom>
          <a:noFill/>
        </p:spPr>
        <p:txBody>
          <a:bodyPr vert="eaVert" wrap="square" rtlCol="0">
            <a:spAutoFit/>
          </a:bodyPr>
          <a:lstStyle/>
          <a:p>
            <a:r>
              <a:rPr lang="zh-CN" altLang="en-US" sz="3200" dirty="0" smtClean="0"/>
              <a:t>人生</a:t>
            </a:r>
            <a:endParaRPr lang="en-US" sz="3200" dirty="0"/>
          </a:p>
        </p:txBody>
      </p:sp>
      <p:sp>
        <p:nvSpPr>
          <p:cNvPr id="18" name="TextBox 17"/>
          <p:cNvSpPr txBox="1"/>
          <p:nvPr/>
        </p:nvSpPr>
        <p:spPr>
          <a:xfrm>
            <a:off x="7391400" y="1600200"/>
            <a:ext cx="914400" cy="400110"/>
          </a:xfrm>
          <a:prstGeom prst="rect">
            <a:avLst/>
          </a:prstGeom>
          <a:noFill/>
        </p:spPr>
        <p:txBody>
          <a:bodyPr wrap="square" rtlCol="0">
            <a:spAutoFit/>
          </a:bodyPr>
          <a:lstStyle/>
          <a:p>
            <a:r>
              <a:rPr lang="zh-CN" altLang="en-US" sz="2000" b="1" dirty="0" smtClean="0"/>
              <a:t>永恒</a:t>
            </a:r>
            <a:endParaRPr lang="en-US" sz="2000" b="1" dirty="0"/>
          </a:p>
        </p:txBody>
      </p:sp>
      <p:sp>
        <p:nvSpPr>
          <p:cNvPr id="21" name="Rectangle 2"/>
          <p:cNvSpPr>
            <a:spLocks noChangeArrowheads="1"/>
          </p:cNvSpPr>
          <p:nvPr/>
        </p:nvSpPr>
        <p:spPr bwMode="auto">
          <a:xfrm>
            <a:off x="1779530" y="6216134"/>
            <a:ext cx="184731" cy="369332"/>
          </a:xfrm>
          <a:prstGeom prst="rect">
            <a:avLst/>
          </a:prstGeom>
          <a:solidFill>
            <a:srgbClr val="FF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3" name="TextBox 22"/>
          <p:cNvSpPr txBox="1"/>
          <p:nvPr/>
        </p:nvSpPr>
        <p:spPr>
          <a:xfrm>
            <a:off x="2227001" y="5292804"/>
            <a:ext cx="5240599" cy="923330"/>
          </a:xfrm>
          <a:prstGeom prst="rect">
            <a:avLst/>
          </a:prstGeom>
          <a:noFill/>
        </p:spPr>
        <p:txBody>
          <a:bodyPr wrap="square" rtlCol="0">
            <a:spAutoFit/>
          </a:bodyPr>
          <a:lstStyle/>
          <a:p>
            <a:pPr lvl="0"/>
            <a:r>
              <a:rPr lang="en-US" altLang="en-US" dirty="0" smtClean="0">
                <a:solidFill>
                  <a:srgbClr val="545454"/>
                </a:solidFill>
                <a:latin typeface="Arial" pitchFamily="34" charset="0"/>
                <a:cs typeface="Arial" pitchFamily="34" charset="0"/>
              </a:rPr>
              <a:t>約翰福音</a:t>
            </a:r>
            <a:r>
              <a:rPr lang="en-US" altLang="zh-CN" dirty="0" smtClean="0">
                <a:solidFill>
                  <a:srgbClr val="545454"/>
                </a:solidFill>
                <a:latin typeface="Arial" pitchFamily="34" charset="0"/>
                <a:cs typeface="Arial" pitchFamily="34" charset="0"/>
              </a:rPr>
              <a:t>14</a:t>
            </a:r>
            <a:r>
              <a:rPr lang="zh-CN" altLang="en-US" dirty="0" smtClean="0">
                <a:solidFill>
                  <a:srgbClr val="545454"/>
                </a:solidFill>
                <a:latin typeface="Arial" pitchFamily="34" charset="0"/>
                <a:cs typeface="Arial" pitchFamily="34" charset="0"/>
              </a:rPr>
              <a:t>：</a:t>
            </a:r>
            <a:r>
              <a:rPr lang="en-US" altLang="zh-CN" dirty="0" smtClean="0">
                <a:solidFill>
                  <a:srgbClr val="545454"/>
                </a:solidFill>
                <a:latin typeface="Arial" pitchFamily="34" charset="0"/>
                <a:cs typeface="Arial" pitchFamily="34" charset="0"/>
              </a:rPr>
              <a:t>6</a:t>
            </a:r>
            <a:r>
              <a:rPr lang="en-US" altLang="en-US" dirty="0" smtClean="0">
                <a:solidFill>
                  <a:schemeClr val="tx1">
                    <a:lumMod val="65000"/>
                    <a:lumOff val="35000"/>
                  </a:schemeClr>
                </a:solidFill>
                <a:latin typeface="Arial" pitchFamily="34" charset="0"/>
                <a:cs typeface="Arial" pitchFamily="34" charset="0"/>
              </a:rPr>
              <a:t>：『</a:t>
            </a:r>
            <a:r>
              <a:rPr lang="en-US" altLang="en-US" dirty="0" err="1">
                <a:solidFill>
                  <a:schemeClr val="tx1">
                    <a:lumMod val="65000"/>
                    <a:lumOff val="35000"/>
                  </a:schemeClr>
                </a:solidFill>
                <a:latin typeface="Arial" pitchFamily="34" charset="0"/>
                <a:cs typeface="Arial" pitchFamily="34" charset="0"/>
              </a:rPr>
              <a:t>耶穌說，我就是道路</a:t>
            </a:r>
            <a:r>
              <a:rPr lang="en-US" altLang="en-US" dirty="0" err="1">
                <a:solidFill>
                  <a:srgbClr val="545454"/>
                </a:solidFill>
                <a:latin typeface="Arial" pitchFamily="34" charset="0"/>
                <a:cs typeface="Arial" pitchFamily="34" charset="0"/>
              </a:rPr>
              <a:t>、真理、生命；若不藉著我，沒有人能到父那裏去</a:t>
            </a:r>
            <a:r>
              <a:rPr lang="en-US" altLang="en-US" dirty="0">
                <a:solidFill>
                  <a:srgbClr val="545454"/>
                </a:solidFill>
                <a:latin typeface="Arial" pitchFamily="34" charset="0"/>
                <a:cs typeface="Arial" pitchFamily="34" charset="0"/>
              </a:rPr>
              <a:t>。』</a:t>
            </a:r>
            <a:r>
              <a:rPr lang="en-US" altLang="en-US" dirty="0">
                <a:latin typeface="Arial" pitchFamily="34" charset="0"/>
                <a:cs typeface="Arial" pitchFamily="34" charset="0"/>
              </a:rPr>
              <a:t> </a:t>
            </a:r>
          </a:p>
          <a:p>
            <a:endParaRPr lang="en-US" dirty="0"/>
          </a:p>
        </p:txBody>
      </p:sp>
    </p:spTree>
    <p:extLst>
      <p:ext uri="{BB962C8B-B14F-4D97-AF65-F5344CB8AC3E}">
        <p14:creationId xmlns:p14="http://schemas.microsoft.com/office/powerpoint/2010/main" xmlns="" val="1835415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p:bldP spid="17" grpId="0"/>
      <p:bldP spid="23"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6" name="Picture 6" descr="http://2.bp.blogspot.com/-c4l39RJxdLo/Tshkl8F0NEI/AAAAAAAAA5g/sv1SJDsM1sE/s1600/Here%252520I%252520am%252520to%252520Worship%252520Background%252520Slide.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4" name="AutoShape 2" descr="http://hqwallbase.com/images/big/Ppt-background-religious-powerpoint-templat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http://hqwallbase.com/images/big/Ppt-background-religious-powerpoint-template.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http://hqwallbase.com/images/big/Ppt-background-religious-powerpoint-template.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8" descr="http://hqwallbase.com/images/big/Ppt-background-religious-powerpoint-template.jpg"/>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6"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AutoShape 8"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AutoShape 10"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AutoShape 12" descr="data:image/jpeg;base64,/9j/4AAQSkZJRgABAQAAAQABAAD/2wCEAAkGBxQSEhQUEhQUFBQUFRQWFRYXFhYUFxUUFhUWFhUaFRQYHCggGBwlHBYXITEhJSktLi4uFx8zODMsNygtLi0BCgoKDg0OFxAQGjUmHyQwLCwsLDAsLC8rLjQsLSwwLCwsLCwsLCwsLCwsNzQtLCwsLCwtLCssLCwsNywsLCwtLP/AABEIAMIBAwMBIgACEQEDEQH/xAAcAAEAAgMBAQEAAAAAAAAAAAAAAwQBAgYFBwj/xABHEAABAwIDBAYGBwQHCQAAAAABAAIDBBESITEFBkFREyIyYXGBBxQjkbHwQlJicqHB0YKS4fEkM1Nzk7PCFTRDY4Oio7TD/8QAGQEBAQEBAQEAAAAAAAAAAAAAAAECAwQF/8QAJREBAQEAAgEEAgEFAAAAAAAAAAECAxESBCExQRMi8DJhgZHR/9oADAMBAAIRAxEAPwD7iiIgIiICIiAiIgIiICIiAiIgLCysFAC0g0PifitlHEcnfeKCZFDBITe4+eSmQEREBERARFgOztyQCsLJWCgrzZuaPP59ytKtDm8nlkrKAiIgIiICIiAiIgIiICIiAiIgwtXusCVsVhBXpnkm3DMq0sBEGVgrBWC5BlR0+h+8VJdaUvZHn8UEqIiAiIgLCFYc5BWmqDmB7/0UtK2zfHNRx0/P3fqtzLmR896omUcz7An3LDXqN3WcBwGZUEtMyzfHNSoiAiIgIiICIiAoXvN7DW11Mq7R7T9n8wg+V7R9JstDtWop6gdJSB8VsvaQY4Y3uLbdtuJxOE520OQB+sU07ZGNexwcx7Q5rgbhzXC4IPEEFfnn0lxdDtiWSpjvDP0d/tRiGOJ5Y62T2lmIWzHV5r6l6JGSR0klPI7GKad7In8HwPYyaMj/ABCLcLW4IO4REQEKLBQVK2qe1jjHH0jgCWtuWhxHDFY2vzsvnNF6aabGGVEE0NyQXNIlDSNcQsHZcbAlfRm3u5oOEnNptfPjl7l8Y3h3arKWrneyn9bo6iR0k1O0Y83nE8sjJuHBxJa5uegJFroPtlHVMlY2SJzXse0OY5puHNOhBUq5L0ZbP9WppIA5xYydzomPuJI45WMlDXggZ4nvINhcOFwDcDrSgBRuUjlGrGssSu6p9yljFgB3KvJmWjmbq0lS/IiIogiLVzv5IBK1Aus25/yWwQaTOsO9VQrEuqistRmpGLeNtr96iD7KWJ1+ClWJERFFEREBERAREQFBPGTm3IhTog8Ta2y46puCohZI02uHAOBsbggEZHXPVbbHoo6Qtgibgic32YuThcwAFuJxvm3CQPsPXrSBeftRp6MuaCXxESsA1JZmWi/1m4mftlB6aLSKQOaHNN2uAII0IIuCFsUGLoVssOQQVLWkZqqxtzmb8Bc3Pd8+KuSR3HfwULqezbnM/BBz+1an1etpJsgypJopu9xD5aV3iHCVn/W7l1YXDelGXBQvl4wz0UzfEVMQ/MruUGH6KJTFV5HWVjWW0Qu6/IW96nUTMhn5+KdLfQX/AAHvUZqRaueB+nH3LGEnU+Qy/FbNaBog1zPd8f4LZrbLZEGHLKwVi9hcoNZAowFE+QvNhkPnVWWtV7EYZdTgIAspaCIigIiICIiAiIgIiIBVfQqwq8yClu+60bov7CR8QHJgs+EeUT416EjrA+BXgtrxDUVZLXOb0EE9mNLnPd7WJwa0am0UY816Wza8VNMyZrHsEjA4NeMLgDzHwPEEFBcgmxDvCy83VWnGY8wVaJsg2Wk/ZK8Heze+DZ8PSzXJdi6ONvakLRc25NGV3HIe4K7smqklpIJJRhllije9o+i97Q4t8ibeSDmfSjHjoXRcZpaKIeLqmI/ku6cuJ3oAmrtnwcGzuq3j7FKwtjuON5JGe5dg8uIJHVH4n9EEkrwBmVWjaXG+nJRA3sO/Mr0GssLINBEOOZ5n9FuERBsixdLoMrBKwSq8tTbs+9BNJIG6+5Vs3m504BI4S7N38SrAZyVWNQ2ykY1Za1bJatoiIoyIiICIiAiIgwFlYCyg1e+y5fe7fEULqdvQvldO8sAFwG5ta0udhNhjkY3n1sgbWPTTDLwVYXvc8bfhpkguEqCbP8fgq80ueZA5YrgfgvJ25UYcIjcQSQTa5AwkHquPetYzdWSOnFx3k3Mz7ZYbbQjb9akmP7k0Nv8AMK6I6Lldn1Ak2kwj6FA4nuMtQB/8CuqcpZZeqxZZbK1w8VXrn2A8fgrLiADdeNU1BkJDfo5PdwZ3N5v7uGp4ApGbXP7e3djr6hs8xPQ07AwsNg14DukdiPBt2txDjhA5g+XQ7zvnm7RaQ53R5W9m53VB4YrWHuXW7WitRvY0WxAA+DiL/hkvn7KHA4lmo+N/1Xu9NxZ1m2vF6nW/LPj8fbtN2dnWrJqiR2J7o44Yr5lsbS578/tPcP3AumnlucLVzu6D55OkkkwBh6rAGkOJGpxX04eI7s+mhiw+K8nLJNWPVxa8syovV7A8Rb5srQKwFpCcvC49xXN0SFYWr3gaqB1TyQWvFV5KgDTP4KAlzvmwU0dNzzQREuf85KeKnA1zKma1bIMWSyXWkslhfvQSItI5QdFugIiICIiAiIgIiINUJWLqGR2J2EeJ8EGJZfnmVtFHfXX8uCp18GHCQT9Wx4k6ed1y+7O71bHtKonnqzJE4Na0NDB0jQXvaxzXNdgYwyuAwuBJzPJB2U7AXNHf8ASvE3gi9o3lg/1G/wCS92rys4fRN/Liuf352pHBTdM7MNBI772aG+JcWhduDcxuWvR6bknHyS1U3Lpfb1c5v1mwQi/DoxJIbf4wXT1tcyMAvda+TRmXOOtmMGbj3AErj93n1Hq0YA6EvBkkklaQ4vecThBEQMQaDhDn2ya04XgrpKSgZGbi75SLOkecTyNc3cBxwtAaOAXPevLVrnzbm961PutJRLNk7FDH9UH2rvvOabRjuBLtM2nJT9A1rMLQGtAsABYAdwVkiwXh7ybehpIjLO7CwZADtyu+pGOJ79BqSNVY41rtrb0VJTPmqOw3qhuV5XW6rWDmbeVieC8Pc2mdNG11Q1sckt3CNpN2s1aDfO9tb92hXlbJp6iulbW1cRY3SjhPZjjP0gD9J2XWIBIAtYELv9jUIj6zu0RbwHILvn9cW+Xz9O34OP8AH57vv9T/AK9OGEMaGtFgBYALe9lgyDmq7wXGwXmrklfUjhmq/SnQLcwWFz8lWWRgBRVZlO465eKmEIH6qQFbIsqKyyFuWLXAtdxrts162UeBbtbZSs3pkKGaG/j+CmsllEQ00NtRn+SnREBERAREQEREBERBFK/CLrjd/N4Z6CFs8TGOxTRtIcbNcCXAtLvo3vcO4YeOYXW1Obbc14u3aNlVSvgnjDmFzQ4HiL4gQRmCLahBFSbTFcyCZgcxh62F4s4PzBBtoWuDmkcwV70LmtNsQxEYrXGK3O3JcVticbPo3MiuDZvQXNyXSuJuSdSCHk8xbmqVJtJ0zhKHASHPXNh0wgcuFyu2OHWp5fThyc8xrx+3XbW211+ghYZpyAejacIY05B88liImeILnWOFrrFfL6Oskr9rMgrDjjpahwtET0AcL+rgx3uBiZm52I4nYThBsuprfWY4pG0Qb009mgnLCZHAOlJ4uaC51zy46L0Nm7txUlMGRBpmYxxbO4AyOmJxlzn6kOeASL2tksbz43p1xrynboamOwAFzbQfwWacHQHXjYnXmQLBc9tPfOkp4GTTSAOmjbIyPtSFr2gizBnxGei4WfeLaW022pcVLTG9pHH2j2n6paLtH3T+0szNt9nTGNbvWZ26/e3fmKkcYm/0movhbDHc2dwEhAy+6LuPdqvL2BudPVyis2qccg/qoMsEQvcXaMh93PmSTpa3P2DS0XWwOfKe1M4AnPXCPojwzPEld3FM1zbsII+dRwXW8es/Ma5ODfH/AFRGyma3MnzJ/MqxhXi7y7ONTTSQtkDDKCx12CQFpBDhhNrX58FBuFsOekpjHUymWV0j3k9I+VoBOWAvaC24zI53PFYcXQYbrdptkFKxlh3qDCp8nSW1yOQz8+CkWsZvwW4WWmVG4ZqRaoMYVnCtkQYAWURAREQEREBERAREQEREBERBXkAGaoSkSBwGmJl/A3CuVcpYQ4Am2oHJcrt3ashmkpqaPDLM1hbMHNcGRtuZpXRascy4aA7tOe3gCUHO+kOqMtS1rexA3C3+8dYvPlZo8WrwdjQFrjmQe0DyI1XR1GzmsyzswWFzcm2WZ4nvVJtPqRlZfc45JxzMfK5eC3d1XWtmHRNkJt1QTa+ls9F892pvVWVTnx0DSyKMuBnJ5AYjjPVYBY5C7uVleqKaWV0cMb3Yn2HaIDRqSc8gBc+Su7IlErX0t8ETfZ3dq+J0lpCHEiznBxHdcLw83F7fq9HFz+/Vinul6OYo2xT1LfWZJGh5jeOq27QQMP03AG3WuMhkF9ErGRWaHDo3WyFrGwyAtyXpQBrcR7gAF51YzHK3i4jlwvln71486ub3Hvzq5vea8w0YJs2Qu8GH8yvb2VslsfW62LvNh+6NfNejT0zWjIZ8SpXLeubeva1236rl3OrfZCYBrZSRhHHJQmW+TffwXPt50sktu88liNvPVaxst+ZQzgd/gip1gKuZXHQW8VqXv+bKHSySVsAqmKT5ss+sOGo/JEW0UDKoHXJTAoMosXWhlANjlyQSIiICIiAiIgIiICIiAiIg8Pam1WQsfLKcIiBJv3C5y45e/JfLjtyZzjHR9faFa72zxa1LFmGQh+l2NJL3ZgOLrXNret6WtuthMEEXWdYSu+l1Wn2AN9RjGK3HowDkVWgMWyNnmZzhJtCZ4ve9xIetgN9Wt1ceLuOlrIT56Tz1UVL0NFLMZKhrWtJs44joLnOx5XzIFzrn61Ls8lpNsjn+za915vot3V6QO2hWDpZZnF0WPrdU6ykHK7jpyaBbVdPvbtyKlJDzd8rLMjYcUrzmDgjvp9o2A5r1z1Opnx6XXHnV7UNnmKnY6okcLuu3mWi9sIaMy52WWpyHHNuxs9jiJ5Iywhxc2NxDiwX9niIyLwLEgZA8TZctVVxjfHLWtPS60lDGcZbe/XcPpvP9ochnh4q3syiqdpM6WapZFTda1PTuOZH0Z522NwdWjz5LlOW9W9+9ZnHx2TPXv3/h0+1N56WJ7ukqoYiBYNc8F1+fRjrG3gqezd/9mNcS+rxOP0jFNp+5YLzaTdimiy6CNttAY2a89M/Fe3Tztb1XRxFnPA0H3gLV9NrruPfr0G5O82X+fTodm7y0lRlDUQyHXC14x2+52vwViorsjgbidY2BOEE8BfguZq9ytn1IDnU8eI2Ie0dG6/Atkjsb+Kp2q9n4rF9dSM7cT7Grib9aJ2XTAW7Jz5Fed4uur1Xsbsb00+0AeieQ9ou+F4wSM53boQDldpI717rpQMm5/D+K/OrqWQTzTUZLnxn1yiljvaaF0wY5juZHSNBabEFr2nIi30Hb3pOLJ/VaCAVE2NsRkcT0Qkc4MDRhzdZxsTcDxRH0V1z2jb55KzHABw8yq9DHII2+sOY+SwxGNhYzFxwtLibeJXm7Y3wo6Vr3TTsHRua17W3ke1zr4QY2XcL2PDgoPacFhVti7Whq4Wz078cT74XWc3sktcC1wBBBBGY4K4WLUrUrUFSBy0woGFL0Xqj4QeChMbm5tNxyVlCsstIpQ7xVes1HgpZIb5jIj8VDK7EL8RqEG1NNY4T/ACVxee5tw08dP0VqWcDvKCZFVZUOJsAFZbfigyiIgIiICIiAiIg/PtVRGXaNW55xdGI8IJ+tFGG2HANAd52Ko0n9OrI2zPHQxDrEmw6JhzHfiNm87Ecl7NbtRzKeslbG1jZpTHHK4+0mkaGwnom/2TGMecXF7zZWfRvu8JI2yPGU8mEd8UZs7/uDh5L1eeb+v13bWefF/Pvef7yf7dtBUV9aAIMFDS6Nms2SeVnAwx9iJpGQLrnQgLk95ZI6Sf1WhaZq2XCHSyO6R4JAu+aU5mwzsch4WB6Xf7e8UkErGFvTOc2OGMa/ac4DPCNO/IcVze4zoKZjp6llS+plJfI+SlqGsBJuQZTHhIF7k3sTbha3Hysvcd871j3joN191RA10kxxzSkY535ySG2bW4tG/pxyt7f+yMNhE5sTASQxrAGXcbuc6xzJJJJ715+0t5aZrY55pQYZZOjZI3rxgkOcLlt7Ns09bQWzXtU9G1x6ueVwdRbmPnisduTSSUhhx9HhbYYsyCSQBYHUkkADiSr9LRAG5awHkGgL49vZviJNoQsY61LSVULjykdFI0ve7mBYgeZ4i32p1QBfiU7qy2fFKlwXmGBzjrY6Nd/pPMfBWwC4315qaR4tYtIURwVRTDZ0plaMFNVObHVt0EMriGMqGEZtJNg+3HC7ULmt7qUbHkp/VKTq4nSxgiSRpmALIzNJmXFoc7DEDq4kkZA/S9uUTamF8b82ysfG+2erbXy42N/JfNxvm+SmhpHPlZViNzceMxxTvhkkhdEJY3B7Hv6I2ceLm31AQenuXvXtSsqDHJFEWMt0+NjojFcXDQ5pNn2+iQSONlY9IO5z66pD4GU8bRDcyl3WnlJsGOa29g1rR1iONs7Lqtxo6Z9BA+kj6OGRmMNObg49vG45udiBBcTnZe5HStGgQeNuRsaakpWwzzCVzT1cLQ1sbLACNmQLgLE3PNe9xstJ5cOQ1WtHnc8boJw1bIiAtStkQaqvM23WHn4KwsEII3DqjD5Kv0Vs3fzU1PkS33eC1qsrcfggkpGWF+fwUxK80uJ4lSwPdfLPx0QWpJLC9rqF1XlkPerDnWFyvPcONrC6C5Tz4uCmVWjJ5ZK0gIiICIiD8u7XrXyNpwbiOKBkULfsRjA55HN72PJ8LcAvq25xdJSQxwu6GCnjvUVXHGRjljpicha5xSm4BuG3Ny35hvi0RzCFpB9Xp6eK40LxC2ST/wAkj79919B9Ku120dHFQ01gySMtdhzOBhbcA8S7MHnjKsXPy5Xdumjq66erLcFLTkluIk5tBIfM9xJJDeu4uN7ubnkvqVBijkebHAyPEbkDWx8tNMjkvme+FMaTZtHQhwayZs09ZI04ruja2RzMtes6wH/LYOa+mbHa8wRPlHtZWMcRcENOAZnmb/gAr53rr6anJqZuZfavI2pu707XStjscbZXMHVFQ5hDhl9e12hxGYsDcXC5Wrr3UF3xCoqjJSYaR5BjipoywgFkZJu5jGtJPaNnkkBfS43StNg4G5yDrnM8AbrmNmbIqXVYcXB9KJahsrLA2Bc9xY0H/huc8ZXNjGOZWWHx2TZjxB0zrFjndE1ozLnEHss1PZIvzyX6NoMZDWk6MaHHWzrWI78xfzXg0G6lM2cAMOGmPSQMLiQwyueb/aLXNcGk6eNiunNLg61rnVw53y055/igsQVIw5fPirEbyHAHO4VSGQya5NGgGV1chpg254q9r2q1PUJc3VrmnxBu0/gV8nr90v8AaDasRENlj2nWGFxuGkPZA97HEaAvJIPAg94X1TaNU2KKSWQhrGAveTwaxpc4rzNx9muio45JG4ZZny1MreINRI6XCe9oc0fsqIn3HpTS7PpYXtLJGRNEjciRIbmTMGx6xJuOa998tm3tbldV5bAjI81pNLi7rIIybq1QnXyVWys0Y18lRbRagrN1BlEWLoBWCslYQV5MnNPl8+9SyusMwFHVjIeKi6SziDpc38EEnRl3IDu4qdjbaKGkOZbyVlBqgC2RAREQEREBERB+X97Wj1qfIas/yWLsPShC0bZoGBrQy1CMNhhsaqQHq6ZgD3Iio6OSmY6rZiY11nstdoNusdLrrohmPniiKDMY9sz735OVbd/+pd/f1X/sSoiDeL/e4u+GW/faWC1+dsTv3jzXo7WOn7XwRECLtjw/NXjoiIOO9IWdNE06OqqRrhwc11S0ODhxB5LtJND4FEQQSnqjw/JVpOHgERBJJ2R5fBS0mnn+SIgnYgREAoiIMrCIghrez5/kVBVdo+XwREElFqVbREBERAREQEREBERB/9k="/>
          <p:cNvSpPr>
            <a:spLocks noChangeAspect="1" noChangeArrowheads="1"/>
          </p:cNvSpPr>
          <p:nvPr/>
        </p:nvSpPr>
        <p:spPr bwMode="auto">
          <a:xfrm>
            <a:off x="1222375" y="922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Rectangle 14"/>
          <p:cNvSpPr/>
          <p:nvPr/>
        </p:nvSpPr>
        <p:spPr>
          <a:xfrm>
            <a:off x="3352800" y="304800"/>
            <a:ext cx="5486400" cy="2954655"/>
          </a:xfrm>
          <a:prstGeom prst="rect">
            <a:avLst/>
          </a:prstGeom>
        </p:spPr>
        <p:txBody>
          <a:bodyPr wrap="square">
            <a:spAutoFit/>
          </a:bodyPr>
          <a:lstStyle/>
          <a:p>
            <a:r>
              <a:rPr lang="zh-CN" altLang="en-US" sz="2800" b="1" dirty="0" smtClean="0">
                <a:solidFill>
                  <a:schemeClr val="bg1"/>
                </a:solidFill>
                <a:latin typeface="SimSun" pitchFamily="2" charset="-122"/>
                <a:ea typeface="SimSun" pitchFamily="2" charset="-122"/>
              </a:rPr>
              <a:t>诗篇 </a:t>
            </a:r>
            <a:r>
              <a:rPr lang="en-US" altLang="zh-CN" sz="2800" b="1" dirty="0" smtClean="0">
                <a:solidFill>
                  <a:schemeClr val="bg1"/>
                </a:solidFill>
                <a:latin typeface="SimSun" pitchFamily="2" charset="-122"/>
                <a:ea typeface="SimSun" pitchFamily="2" charset="-122"/>
              </a:rPr>
              <a:t>117</a:t>
            </a:r>
            <a:r>
              <a:rPr lang="zh-CN" altLang="en-US" sz="2800" b="1" dirty="0" smtClean="0">
                <a:solidFill>
                  <a:schemeClr val="bg1"/>
                </a:solidFill>
                <a:latin typeface="SimSun" pitchFamily="2" charset="-122"/>
                <a:ea typeface="SimSun" pitchFamily="2" charset="-122"/>
              </a:rPr>
              <a:t>篇</a:t>
            </a:r>
            <a:endParaRPr lang="en-US" altLang="zh-CN" sz="2800" b="1" dirty="0" smtClean="0">
              <a:solidFill>
                <a:schemeClr val="bg1"/>
              </a:solidFill>
              <a:latin typeface="SimSun" pitchFamily="2" charset="-122"/>
              <a:ea typeface="SimSun" pitchFamily="2" charset="-122"/>
            </a:endParaRPr>
          </a:p>
          <a:p>
            <a:r>
              <a:rPr lang="en-US" altLang="zh-CN" sz="2800" dirty="0" smtClean="0">
                <a:solidFill>
                  <a:schemeClr val="bg1"/>
                </a:solidFill>
                <a:latin typeface="SimSun" pitchFamily="2" charset="-122"/>
                <a:ea typeface="SimSun" pitchFamily="2" charset="-122"/>
              </a:rPr>
              <a:t>1 </a:t>
            </a:r>
            <a:r>
              <a:rPr lang="zh-CN" altLang="en-US" sz="2800" dirty="0" smtClean="0">
                <a:solidFill>
                  <a:schemeClr val="bg1"/>
                </a:solidFill>
                <a:latin typeface="SimSun" pitchFamily="2" charset="-122"/>
                <a:ea typeface="SimSun" pitchFamily="2" charset="-122"/>
              </a:rPr>
              <a:t>万国啊，你们都当赞美耶和华！万民哪，你们都当颂赞他！　　</a:t>
            </a:r>
            <a:endParaRPr lang="en-US" altLang="zh-CN" sz="2800" dirty="0" smtClean="0">
              <a:solidFill>
                <a:schemeClr val="bg1"/>
              </a:solidFill>
              <a:latin typeface="SimSun" pitchFamily="2" charset="-122"/>
              <a:ea typeface="SimSun" pitchFamily="2" charset="-122"/>
            </a:endParaRPr>
          </a:p>
          <a:p>
            <a:r>
              <a:rPr lang="en-US" altLang="zh-CN" sz="2800" dirty="0" smtClean="0">
                <a:solidFill>
                  <a:schemeClr val="bg1"/>
                </a:solidFill>
                <a:latin typeface="SimSun" pitchFamily="2" charset="-122"/>
                <a:ea typeface="SimSun" pitchFamily="2" charset="-122"/>
              </a:rPr>
              <a:t>2 </a:t>
            </a:r>
            <a:r>
              <a:rPr lang="zh-CN" altLang="en-US" sz="2800" dirty="0" smtClean="0">
                <a:solidFill>
                  <a:schemeClr val="bg1"/>
                </a:solidFill>
                <a:latin typeface="SimSun" pitchFamily="2" charset="-122"/>
                <a:ea typeface="SimSun" pitchFamily="2" charset="-122"/>
              </a:rPr>
              <a:t>因为他向我们大施慈爱；耶和华的诚实存到永远。你们要赞美耶和华！</a:t>
            </a:r>
            <a:r>
              <a:rPr lang="zh-CN" altLang="en-US" dirty="0" smtClean="0">
                <a:solidFill>
                  <a:schemeClr val="bg1"/>
                </a:solidFill>
              </a:rPr>
              <a:t/>
            </a:r>
            <a:br>
              <a:rPr lang="zh-CN" altLang="en-US" dirty="0" smtClean="0">
                <a:solidFill>
                  <a:schemeClr val="bg1"/>
                </a:solidFill>
              </a:rPr>
            </a:br>
            <a:endParaRPr lang="en-US" dirty="0">
              <a:solidFill>
                <a:schemeClr val="bg1"/>
              </a:solidFill>
            </a:endParaRPr>
          </a:p>
        </p:txBody>
      </p:sp>
      <p:pic>
        <p:nvPicPr>
          <p:cNvPr id="16" name="Picture 2" descr="https://encrypted-tbn3.gstatic.com/images?q=tbn:ANd9GcT5rBC-AX6TcH1HthlCgAXt15thhpxz602x7J3aFnDdPei0xqpn"/>
          <p:cNvPicPr>
            <a:picLocks noChangeAspect="1" noChangeArrowheads="1"/>
          </p:cNvPicPr>
          <p:nvPr/>
        </p:nvPicPr>
        <p:blipFill>
          <a:blip r:embed="rId4" cstate="print"/>
          <a:srcRect/>
          <a:stretch>
            <a:fillRect/>
          </a:stretch>
        </p:blipFill>
        <p:spPr bwMode="auto">
          <a:xfrm>
            <a:off x="304800" y="381000"/>
            <a:ext cx="609600" cy="609601"/>
          </a:xfrm>
          <a:prstGeom prst="rect">
            <a:avLst/>
          </a:prstGeom>
          <a:noFill/>
        </p:spPr>
      </p:pic>
    </p:spTree>
    <p:extLst>
      <p:ext uri="{BB962C8B-B14F-4D97-AF65-F5344CB8AC3E}">
        <p14:creationId xmlns:p14="http://schemas.microsoft.com/office/powerpoint/2010/main" xmlns="" val="395623408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2244</Words>
  <Application>Microsoft Office PowerPoint</Application>
  <PresentationFormat>On-screen Show (4:3)</PresentationFormat>
  <Paragraphs>292</Paragraphs>
  <Slides>51</Slides>
  <Notes>51</Notes>
  <HiddenSlides>0</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2014-09-07T05:07:44Z</dcterms:created>
  <dcterms:modified xsi:type="dcterms:W3CDTF">2014-09-07T05:17:14Z</dcterms:modified>
</cp:coreProperties>
</file>