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0"/>
  </p:notesMasterIdLst>
  <p:sldIdLst>
    <p:sldId id="261" r:id="rId2"/>
    <p:sldId id="285" r:id="rId3"/>
    <p:sldId id="292" r:id="rId4"/>
    <p:sldId id="293" r:id="rId5"/>
    <p:sldId id="277" r:id="rId6"/>
    <p:sldId id="265" r:id="rId7"/>
    <p:sldId id="290" r:id="rId8"/>
    <p:sldId id="283" r:id="rId9"/>
    <p:sldId id="272" r:id="rId10"/>
    <p:sldId id="264" r:id="rId11"/>
    <p:sldId id="294" r:id="rId12"/>
    <p:sldId id="281" r:id="rId13"/>
    <p:sldId id="286" r:id="rId14"/>
    <p:sldId id="287" r:id="rId15"/>
    <p:sldId id="295" r:id="rId16"/>
    <p:sldId id="284" r:id="rId17"/>
    <p:sldId id="297" r:id="rId18"/>
    <p:sldId id="296" r:id="rId19"/>
    <p:sldId id="274" r:id="rId20"/>
    <p:sldId id="298" r:id="rId21"/>
    <p:sldId id="299" r:id="rId22"/>
    <p:sldId id="300" r:id="rId23"/>
    <p:sldId id="301" r:id="rId24"/>
    <p:sldId id="303" r:id="rId25"/>
    <p:sldId id="275" r:id="rId26"/>
    <p:sldId id="305" r:id="rId27"/>
    <p:sldId id="304" r:id="rId28"/>
    <p:sldId id="306" r:id="rId29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33CC33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62724" autoAdjust="0"/>
  </p:normalViewPr>
  <p:slideViewPr>
    <p:cSldViewPr>
      <p:cViewPr>
        <p:scale>
          <a:sx n="50" d="100"/>
          <a:sy n="50" d="100"/>
        </p:scale>
        <p:origin x="-190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E1807E75-AE34-4BC0-98FF-A25F3E5784F1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52B050F-9076-4436-844C-FE13350A95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02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zh.wikipedia.org/wiki/%E8%8B%B1%E8%AF%AD" TargetMode="External"/><Relationship Id="rId7" Type="http://schemas.openxmlformats.org/officeDocument/2006/relationships/hyperlink" Target="http://zh.wikipedia.org/wiki/%E6%B3%95%E5%9C%8B%E5%A4%A7%E9%9D%A9%E5%91%BD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zh.wikipedia.org/wiki/%E6%9F%A5%E5%B0%94%E6%96%AF%C2%B7%E7%8B%84%E6%9B%B4%E6%96%AF" TargetMode="External"/><Relationship Id="rId5" Type="http://schemas.openxmlformats.org/officeDocument/2006/relationships/hyperlink" Target="http://zh.wikipedia.org/wiki/%E4%BD%9C%E5%AE%B6" TargetMode="External"/><Relationship Id="rId4" Type="http://schemas.openxmlformats.org/officeDocument/2006/relationships/hyperlink" Target="http://zh.wikipedia.org/wiki/%E8%8B%B1%E5%9B%BD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zh.wikipedia.org/wiki/%E8%8B%B1%E7%8E%8B" TargetMode="External"/><Relationship Id="rId13" Type="http://schemas.openxmlformats.org/officeDocument/2006/relationships/hyperlink" Target="http://zh.wikipedia.org/wiki/%E5%8C%97%E7%88%B1%E5%B0%94%E5%85%B0" TargetMode="External"/><Relationship Id="rId18" Type="http://schemas.openxmlformats.org/officeDocument/2006/relationships/hyperlink" Target="http://zh.wikipedia.org/wiki/%E5%90%8A%E8%A5%AA%E5%B8%B6" TargetMode="External"/><Relationship Id="rId26" Type="http://schemas.openxmlformats.org/officeDocument/2006/relationships/hyperlink" Target="http://zh.wikipedia.org/wiki/%E8%8B%B1%E5%9C%8B%E7%9A%87%E5%AE%A4" TargetMode="External"/><Relationship Id="rId3" Type="http://schemas.openxmlformats.org/officeDocument/2006/relationships/hyperlink" Target="http://zh.wikipedia.org/wiki/%E5%9C%A3%E4%B9%94%E6%B2%BB" TargetMode="External"/><Relationship Id="rId21" Type="http://schemas.openxmlformats.org/officeDocument/2006/relationships/hyperlink" Target="http://zh.wikipedia.org/wiki/%E5%A4%B4%E7%9B%94" TargetMode="External"/><Relationship Id="rId7" Type="http://schemas.openxmlformats.org/officeDocument/2006/relationships/hyperlink" Target="http://zh.wikipedia.org/wiki/%E7%88%B1%E5%BE%B7%E5%8D%8E%E4%B8%80%E4%B8%96_(%E8%8B%B1%E6%A0%BC%E5%85%B0)" TargetMode="External"/><Relationship Id="rId12" Type="http://schemas.openxmlformats.org/officeDocument/2006/relationships/hyperlink" Target="http://zh.wikipedia.org/wiki/%E8%8B%8F%E6%A0%BC%E5%85%B0" TargetMode="External"/><Relationship Id="rId17" Type="http://schemas.openxmlformats.org/officeDocument/2006/relationships/hyperlink" Target="http://zh.wikipedia.org/wiki/%E5%98%89%E5%BE%B7%E5%8B%8B%E7%AB%A0" TargetMode="External"/><Relationship Id="rId25" Type="http://schemas.openxmlformats.org/officeDocument/2006/relationships/hyperlink" Target="http://zh.wikipedia.org/wiki/%E5%9B%BD%E6%AD%8C" TargetMode="External"/><Relationship Id="rId2" Type="http://schemas.openxmlformats.org/officeDocument/2006/relationships/slide" Target="../slides/slide7.xml"/><Relationship Id="rId16" Type="http://schemas.openxmlformats.org/officeDocument/2006/relationships/hyperlink" Target="http://zh.wikipedia.org/wiki/%E5%8F%A4%E6%B3%95%E8%AA%9E" TargetMode="External"/><Relationship Id="rId20" Type="http://schemas.openxmlformats.org/officeDocument/2006/relationships/hyperlink" Target="http://zh.wikipedia.org/wiki/%E6%88%91%E6%AC%8A%E5%A4%A9%E6%8E%88" TargetMode="External"/><Relationship Id="rId29" Type="http://schemas.openxmlformats.org/officeDocument/2006/relationships/hyperlink" Target="http://zh.wikipedia.org/wiki/%E8%8B%B1%E5%9B%BD%E5%90%9B%E4%B8%BB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zh.wikipedia.org/wiki/%E5%A8%81%E5%B0%94%E5%A3%AB" TargetMode="External"/><Relationship Id="rId11" Type="http://schemas.openxmlformats.org/officeDocument/2006/relationships/hyperlink" Target="http://zh.wikipedia.org/wiki/%E8%8B%B1%E6%A0%BC%E5%85%B0" TargetMode="External"/><Relationship Id="rId24" Type="http://schemas.openxmlformats.org/officeDocument/2006/relationships/hyperlink" Target="http://zh.wikipedia.org/wiki/%E7%B4%90%E8%A5%BF%E8%98%AD" TargetMode="External"/><Relationship Id="rId32" Type="http://schemas.openxmlformats.org/officeDocument/2006/relationships/hyperlink" Target="http://zh.wikipedia.org/wiki/%E7%94%B7%E6%80%A7" TargetMode="External"/><Relationship Id="rId5" Type="http://schemas.openxmlformats.org/officeDocument/2006/relationships/hyperlink" Target="http://zh.wikipedia.org/wiki/%E5%9C%A3%E5%B8%95%E7%89%B9%E9%87%8C%E5%85%8B" TargetMode="External"/><Relationship Id="rId15" Type="http://schemas.openxmlformats.org/officeDocument/2006/relationships/hyperlink" Target="http://zh.wikipedia.org/wiki/%E7%8B%AC%E8%A7%92%E5%85%BD" TargetMode="External"/><Relationship Id="rId23" Type="http://schemas.openxmlformats.org/officeDocument/2006/relationships/hyperlink" Target="http://zh.wikipedia.org/wiki/%E8%8B%B1%E5%9B%BD" TargetMode="External"/><Relationship Id="rId28" Type="http://schemas.openxmlformats.org/officeDocument/2006/relationships/hyperlink" Target="http://zh.wikipedia.org/wiki/%E9%A0%8C%E6%AD%8C" TargetMode="External"/><Relationship Id="rId10" Type="http://schemas.openxmlformats.org/officeDocument/2006/relationships/hyperlink" Target="http://zh.wikipedia.org/wiki/%E5%9C%8B%E5%BE%BD" TargetMode="External"/><Relationship Id="rId19" Type="http://schemas.openxmlformats.org/officeDocument/2006/relationships/hyperlink" Target="http://zh.wikipedia.org/wiki/%E6%B3%95%E6%96%87" TargetMode="External"/><Relationship Id="rId31" Type="http://schemas.openxmlformats.org/officeDocument/2006/relationships/hyperlink" Target="http://zh.wikipedia.org/wiki/%E5%A5%B3%E6%80%A7" TargetMode="External"/><Relationship Id="rId4" Type="http://schemas.openxmlformats.org/officeDocument/2006/relationships/hyperlink" Target="http://zh.wikipedia.org/wiki/%E5%9C%A3%E5%AE%89%E5%BE%B7%E9%B2%81" TargetMode="External"/><Relationship Id="rId9" Type="http://schemas.openxmlformats.org/officeDocument/2006/relationships/hyperlink" Target="http://zh.wikipedia.org/wiki/%E8%8B%B1%E5%9C%8B" TargetMode="External"/><Relationship Id="rId14" Type="http://schemas.openxmlformats.org/officeDocument/2006/relationships/hyperlink" Target="http://zh.wikipedia.org/wiki/%E7%8B%AE%E5%AD%90" TargetMode="External"/><Relationship Id="rId22" Type="http://schemas.openxmlformats.org/officeDocument/2006/relationships/hyperlink" Target="http://zh.wikipedia.org/wiki/%E8%8B%B1%E8%AF%AD" TargetMode="External"/><Relationship Id="rId27" Type="http://schemas.openxmlformats.org/officeDocument/2006/relationships/hyperlink" Target="http://zh.wikipedia.org/wiki/%E8%8B%B1%E8%81%94%E9%82%A6" TargetMode="External"/><Relationship Id="rId30" Type="http://schemas.openxmlformats.org/officeDocument/2006/relationships/hyperlink" Target="http://zh.wikipedia.org/wiki/%E6%80%A7%E5%88%AB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zh.wikipedia.org/wiki/%E5%91%A8%E6%9C%9D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zh.wikipedia.org/wiki/%E4%B8%AD%E5%9C%8B%E5%90%9B%E4%B8%BB" TargetMode="External"/><Relationship Id="rId5" Type="http://schemas.openxmlformats.org/officeDocument/2006/relationships/hyperlink" Target="http://zh.wikipedia.org/wiki/%E4%B8%8A%E5%A4%A9" TargetMode="External"/><Relationship Id="rId4" Type="http://schemas.openxmlformats.org/officeDocument/2006/relationships/hyperlink" Target="http://zh.wikipedia.org/wiki/%E5%90%9B%E4%B8%BB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zh.wikipedia.org/wiki/%E4%BE%AF%E7%88%B5%E6%B4%9B%E5%A5%88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springbible.fhl.net/Bible2/cgic201/read202.cgi?ver=1&amp;na=0&amp;chap=932&amp;ft=0&amp;temp=3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zh.wikipedia.org/wiki/%E6%B7%B7%E6%B2%8C" TargetMode="External"/><Relationship Id="rId3" Type="http://schemas.openxmlformats.org/officeDocument/2006/relationships/hyperlink" Target="http://zh.wikipedia.org/wiki/%E5%8F%B2%E8%AE%B0" TargetMode="External"/><Relationship Id="rId7" Type="http://schemas.openxmlformats.org/officeDocument/2006/relationships/hyperlink" Target="http://zh.wikipedia.org/wiki/%E9%98%B4%E9%98%B3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zh.wikipedia.org/wiki/%E5%9C%93%E5%BD%A2" TargetMode="External"/><Relationship Id="rId5" Type="http://schemas.openxmlformats.org/officeDocument/2006/relationships/hyperlink" Target="http://zh.wikipedia.org/wiki/%E9%81%93%E5%BE%B7%E7%B6%93" TargetMode="External"/><Relationship Id="rId4" Type="http://schemas.openxmlformats.org/officeDocument/2006/relationships/hyperlink" Target="http://zh.wikipedia.org/wiki/%E8%80%81%E5%AD%90" TargetMode="External"/><Relationship Id="rId9" Type="http://schemas.openxmlformats.org/officeDocument/2006/relationships/hyperlink" Target="http://zh.wikipedia.org/wiki/%E5%AE%87%E5%AE%99" TargetMode="Externa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17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796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 smtClean="0"/>
              <a:t>曹操曰</a:t>
            </a:r>
            <a:r>
              <a:rPr lang="en-US" altLang="zh-CN" b="1" dirty="0" smtClean="0"/>
              <a:t>:“</a:t>
            </a:r>
            <a:r>
              <a:rPr lang="zh-CN" altLang="en-US" b="1" dirty="0" smtClean="0"/>
              <a:t>宁教我负天下人，休教天下人负我</a:t>
            </a:r>
            <a:r>
              <a:rPr lang="en-US" altLang="zh-CN" b="1" dirty="0" smtClean="0"/>
              <a:t>!”</a:t>
            </a:r>
            <a:r>
              <a:rPr lang="zh-CN" altLang="en-US" b="1" dirty="0" smtClean="0"/>
              <a:t>遂行。 </a:t>
            </a:r>
            <a:r>
              <a:rPr lang="en-US" altLang="zh-CN" b="1" dirty="0" smtClean="0"/>
              <a:t>--</a:t>
            </a:r>
            <a:r>
              <a:rPr lang="zh-CN" altLang="en-US" b="1" dirty="0" smtClean="0"/>
              <a:t>元末明初</a:t>
            </a:r>
            <a:r>
              <a:rPr lang="en-US" altLang="zh-CN" b="1" dirty="0" smtClean="0"/>
              <a:t>·</a:t>
            </a:r>
            <a:r>
              <a:rPr lang="zh-CN" altLang="en-US" b="1" dirty="0" smtClean="0"/>
              <a:t>罗贯中</a:t>
            </a:r>
            <a:r>
              <a:rPr lang="en-US" altLang="zh-CN" b="1" dirty="0" smtClean="0"/>
              <a:t>(《</a:t>
            </a:r>
            <a:r>
              <a:rPr lang="zh-CN" altLang="en-US" b="1" dirty="0" smtClean="0"/>
              <a:t>三国演义</a:t>
            </a:r>
            <a:r>
              <a:rPr lang="en-US" altLang="zh-CN" b="1" dirty="0" smtClean="0"/>
              <a:t>》</a:t>
            </a:r>
            <a:endParaRPr lang="en-US" dirty="0" smtClean="0"/>
          </a:p>
          <a:p>
            <a:pPr defTabSz="924458">
              <a:defRPr/>
            </a:pPr>
            <a:r>
              <a:rPr lang="zh-CN" altLang="en-US" dirty="0" smtClean="0"/>
              <a:t>难道是我对不起别人，没有人对不起我吗？</a:t>
            </a:r>
            <a:r>
              <a:rPr lang="en-US" altLang="zh-CN" dirty="0" smtClean="0"/>
              <a:t>(</a:t>
            </a:r>
            <a:r>
              <a:rPr lang="zh-CN" altLang="en-US" dirty="0" smtClean="0"/>
              <a:t>寧</a:t>
            </a:r>
            <a:r>
              <a:rPr lang="en-US" altLang="zh-CN" dirty="0" smtClean="0"/>
              <a:t>- </a:t>
            </a:r>
            <a:r>
              <a:rPr lang="zh-CN" altLang="en-US" dirty="0" smtClean="0"/>
              <a:t>難道， 王侯將相</a:t>
            </a:r>
            <a:r>
              <a:rPr lang="zh-CN" altLang="en-US" baseline="0" dirty="0" smtClean="0"/>
              <a:t>寧有種乎？）</a:t>
            </a:r>
            <a:endParaRPr lang="en-US" altLang="zh-CN" baseline="0" dirty="0" smtClean="0"/>
          </a:p>
          <a:p>
            <a:pPr defTabSz="924458">
              <a:defRPr/>
            </a:pPr>
            <a:r>
              <a:rPr lang="zh-CN" altLang="en-US" baseline="0" dirty="0" smtClean="0"/>
              <a:t>尋求心理的安慰與平衡。 沒有認錯，沒有懺悔。</a:t>
            </a:r>
            <a:endParaRPr lang="en-US" altLang="zh-CN" baseline="0" dirty="0" smtClean="0"/>
          </a:p>
          <a:p>
            <a:pPr defTabSz="924458">
              <a:defRPr/>
            </a:pPr>
            <a:endParaRPr lang="en-US" altLang="zh-CN" baseline="0" dirty="0" smtClean="0"/>
          </a:p>
          <a:p>
            <a:pPr defTabSz="924458">
              <a:defRPr/>
            </a:pPr>
            <a:r>
              <a:rPr lang="zh-CN" altLang="en-US" baseline="0" dirty="0" smtClean="0"/>
              <a:t>就像該隱殺了亞伯之後，耶和華問該隱：“你兄弟亞伯在哪裏？” 他說“我不知道！我豈是看守我兄弟的嗎？”  </a:t>
            </a:r>
            <a:endParaRPr lang="en-US" altLang="zh-CN" baseline="0" dirty="0" smtClean="0"/>
          </a:p>
          <a:p>
            <a:pPr defTabSz="924458">
              <a:defRPr/>
            </a:pPr>
            <a:endParaRPr lang="en-US" altLang="zh-CN" baseline="0" dirty="0" smtClean="0"/>
          </a:p>
          <a:p>
            <a:pPr defTabSz="924458">
              <a:defRPr/>
            </a:pPr>
            <a:r>
              <a:rPr lang="zh-CN" altLang="en-US" baseline="0" dirty="0" smtClean="0"/>
              <a:t>創世紀</a:t>
            </a:r>
            <a:r>
              <a:rPr lang="en-US" altLang="zh-CN" baseline="0" dirty="0" smtClean="0"/>
              <a:t>4</a:t>
            </a:r>
            <a:r>
              <a:rPr lang="zh-CN" altLang="en-US" baseline="0" dirty="0" smtClean="0"/>
              <a:t>：</a:t>
            </a:r>
            <a:r>
              <a:rPr lang="en-US" altLang="zh-CN" baseline="0" dirty="0" smtClean="0"/>
              <a:t>7 </a:t>
            </a:r>
            <a:r>
              <a:rPr lang="zh-CN" altLang="en-US" baseline="0" dirty="0" smtClean="0"/>
              <a:t>你若行得不好， 罪就伏在門前， 它必戀慕你，你卻要制服它。</a:t>
            </a:r>
            <a:endParaRPr lang="en-US" altLang="zh-CN" baseline="0" dirty="0" smtClean="0"/>
          </a:p>
          <a:p>
            <a:pPr defTabSz="924458">
              <a:defRPr/>
            </a:pPr>
            <a:r>
              <a:rPr lang="zh-CN" altLang="en-US" baseline="0" dirty="0" smtClean="0"/>
              <a:t>如果我們不去制服它， 任憑罪惡的心將我們的良知制服，從而獲得一種心理的平衡的話，我們就會離神越來越遠了。 </a:t>
            </a:r>
            <a:endParaRPr lang="en-US" altLang="zh-CN" baseline="0" dirty="0" smtClean="0"/>
          </a:p>
          <a:p>
            <a:pPr defTabSz="924458">
              <a:defRPr/>
            </a:pPr>
            <a:endParaRPr lang="en-US" altLang="zh-CN" baseline="0" dirty="0" smtClean="0"/>
          </a:p>
          <a:p>
            <a:pPr defTabSz="924458">
              <a:defRPr/>
            </a:pPr>
            <a:endParaRPr lang="en-US" altLang="zh-CN" baseline="0" dirty="0" smtClean="0"/>
          </a:p>
          <a:p>
            <a:pPr defTabSz="924458">
              <a:defRPr/>
            </a:pPr>
            <a:endParaRPr lang="en-US" altLang="zh-CN" baseline="0" dirty="0" smtClean="0"/>
          </a:p>
          <a:p>
            <a:pPr defTabSz="924458">
              <a:defRPr/>
            </a:pPr>
            <a:endParaRPr lang="en-US" altLang="zh-CN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dirty="0" smtClean="0"/>
              <a:t>《</a:t>
            </a:r>
            <a:r>
              <a:rPr lang="zh-CN" altLang="en-US" b="1" dirty="0" smtClean="0"/>
              <a:t>双城记</a:t>
            </a:r>
            <a:r>
              <a:rPr lang="en-US" altLang="zh-CN" b="1" dirty="0" smtClean="0"/>
              <a:t>》</a:t>
            </a:r>
            <a:r>
              <a:rPr lang="zh-CN" altLang="en-US" dirty="0" smtClean="0"/>
              <a:t>（</a:t>
            </a:r>
            <a:r>
              <a:rPr lang="zh-CN" altLang="en-US" dirty="0" smtClean="0">
                <a:hlinkClick r:id="rId3" tooltip="英语"/>
              </a:rPr>
              <a:t>英语</a:t>
            </a:r>
            <a:r>
              <a:rPr lang="zh-CN" altLang="en-US" dirty="0" smtClean="0"/>
              <a:t>：</a:t>
            </a:r>
            <a:r>
              <a:rPr lang="en-US" b="1" i="1" dirty="0" smtClean="0"/>
              <a:t>A Tale of Two Cities</a:t>
            </a:r>
            <a:r>
              <a:rPr lang="en-US" dirty="0" smtClean="0"/>
              <a:t>）</a:t>
            </a:r>
            <a:r>
              <a:rPr lang="zh-CN" altLang="en-US" dirty="0" smtClean="0"/>
              <a:t>是</a:t>
            </a:r>
            <a:r>
              <a:rPr lang="zh-CN" altLang="en-US" dirty="0" smtClean="0">
                <a:hlinkClick r:id="rId4" tooltip="英国"/>
              </a:rPr>
              <a:t>英国</a:t>
            </a:r>
            <a:r>
              <a:rPr lang="zh-CN" altLang="en-US" dirty="0" smtClean="0">
                <a:hlinkClick r:id="rId5" tooltip="作家"/>
              </a:rPr>
              <a:t>作家</a:t>
            </a:r>
            <a:r>
              <a:rPr lang="zh-CN" altLang="en-US" dirty="0" smtClean="0">
                <a:hlinkClick r:id="rId6" tooltip="查尔斯·狄更斯"/>
              </a:rPr>
              <a:t>查尔斯</a:t>
            </a:r>
            <a:r>
              <a:rPr lang="en-US" altLang="zh-CN" dirty="0" smtClean="0">
                <a:hlinkClick r:id="rId6" tooltip="查尔斯·狄更斯"/>
              </a:rPr>
              <a:t>·</a:t>
            </a:r>
            <a:r>
              <a:rPr lang="zh-CN" altLang="en-US" dirty="0" smtClean="0">
                <a:hlinkClick r:id="rId6" tooltip="查尔斯·狄更斯"/>
              </a:rPr>
              <a:t>狄更斯</a:t>
            </a:r>
            <a:r>
              <a:rPr lang="zh-CN" altLang="en-US" dirty="0" smtClean="0"/>
              <a:t>所著的一部以</a:t>
            </a:r>
            <a:r>
              <a:rPr lang="zh-CN" altLang="en-US" dirty="0" smtClean="0">
                <a:hlinkClick r:id="rId7" tooltip="法國大革命"/>
              </a:rPr>
              <a:t>法國大革命</a:t>
            </a:r>
            <a:r>
              <a:rPr lang="zh-CN" altLang="en-US" dirty="0" smtClean="0"/>
              <a:t>为背景所写成的长篇历史小说。“雙城”是指哪兩個城市呢？ 英國青年西德尼</a:t>
            </a:r>
            <a:r>
              <a:rPr lang="en-US" altLang="zh-CN" dirty="0" smtClean="0"/>
              <a:t>·</a:t>
            </a:r>
            <a:r>
              <a:rPr lang="zh-CN" altLang="en-US" dirty="0" smtClean="0"/>
              <a:t>卡尔顿 （</a:t>
            </a:r>
            <a:r>
              <a:rPr lang="en-US" altLang="zh-CN" dirty="0" smtClean="0"/>
              <a:t>Sydney Carton</a:t>
            </a:r>
            <a:r>
              <a:rPr lang="zh-CN" altLang="en-US" dirty="0" smtClean="0"/>
              <a:t>）為了他心愛的人露西（</a:t>
            </a:r>
            <a:r>
              <a:rPr lang="en-US" altLang="zh-CN" dirty="0" smtClean="0"/>
              <a:t>Lucie</a:t>
            </a:r>
            <a:r>
              <a:rPr lang="zh-CN" altLang="en-US" dirty="0" smtClean="0"/>
              <a:t>）去巴黎救出</a:t>
            </a:r>
            <a:r>
              <a:rPr lang="en-US" altLang="zh-CN" dirty="0" smtClean="0"/>
              <a:t>Lucie</a:t>
            </a:r>
            <a:r>
              <a:rPr lang="zh-CN" altLang="en-US" baseline="0" dirty="0" smtClean="0"/>
              <a:t>的丈夫法國貴族出身的</a:t>
            </a:r>
            <a:r>
              <a:rPr lang="zh-CN" altLang="en-US" dirty="0" smtClean="0"/>
              <a:t>查尔斯</a:t>
            </a:r>
            <a:r>
              <a:rPr lang="en-US" altLang="zh-CN" dirty="0" smtClean="0"/>
              <a:t>·</a:t>
            </a:r>
            <a:r>
              <a:rPr lang="zh-CN" altLang="en-US" dirty="0" smtClean="0"/>
              <a:t>达尔内 （</a:t>
            </a:r>
            <a:r>
              <a:rPr lang="en-US" altLang="zh-CN" dirty="0" smtClean="0"/>
              <a:t>Charles </a:t>
            </a:r>
            <a:r>
              <a:rPr lang="en-US" altLang="zh-CN" dirty="0" err="1" smtClean="0"/>
              <a:t>Darney</a:t>
            </a:r>
            <a:r>
              <a:rPr lang="zh-CN" altLang="en-US" dirty="0" smtClean="0"/>
              <a:t>）而自己則替</a:t>
            </a:r>
            <a:r>
              <a:rPr lang="en-US" altLang="zh-CN" dirty="0" err="1" smtClean="0"/>
              <a:t>Darney</a:t>
            </a:r>
            <a:r>
              <a:rPr lang="zh-CN" altLang="en-US" dirty="0" smtClean="0"/>
              <a:t>被押送去斷頭臺。他最後所說的一句話就是：“我现在已做的远比我所做过的一切都美好；我将获得的休息远比我所知道的一切都甜蜜。”</a:t>
            </a:r>
            <a:endParaRPr lang="en-US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沒有信仰的人，很難理解他此時的安靜平和。他為愛犧牲，而他的心靈卻獲得了美好而甜蜜的平衡與平靜。</a:t>
            </a:r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r>
              <a:rPr lang="zh-CN" altLang="en-US" dirty="0" smtClean="0"/>
              <a:t>不知有多少弟兄姊妹看過</a:t>
            </a:r>
            <a:r>
              <a:rPr lang="en-US" altLang="zh-CN" dirty="0" smtClean="0"/>
              <a:t>《</a:t>
            </a:r>
            <a:r>
              <a:rPr lang="zh-CN" altLang="en-US" dirty="0" smtClean="0"/>
              <a:t>雙城記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這本小説或者電影？</a:t>
            </a:r>
            <a:endParaRPr lang="en-US" altLang="zh-CN" dirty="0" smtClean="0"/>
          </a:p>
          <a:p>
            <a:pPr defTabSz="924458">
              <a:defRPr/>
            </a:pPr>
            <a:r>
              <a:rPr lang="en-US" altLang="zh-TW" dirty="0" smtClean="0"/>
              <a:t>1775</a:t>
            </a:r>
            <a:r>
              <a:rPr lang="zh-TW" altLang="en-US" dirty="0" smtClean="0"/>
              <a:t>年</a:t>
            </a:r>
            <a:r>
              <a:rPr lang="en-US" altLang="zh-TW" dirty="0" smtClean="0"/>
              <a:t>12</a:t>
            </a:r>
            <a:r>
              <a:rPr lang="zh-TW" altLang="en-US" dirty="0" smtClean="0"/>
              <a:t>月的一個月夜，寓居巴黎的年輕醫生</a:t>
            </a:r>
            <a:r>
              <a:rPr lang="en-US" altLang="zh-CN" dirty="0" err="1" smtClean="0"/>
              <a:t>Manette</a:t>
            </a:r>
            <a:r>
              <a:rPr lang="zh-TW" altLang="en-US" dirty="0" smtClean="0"/>
              <a:t>散步時，突然被厄弗里蒙地侯爵兄弟強迫出診。在侯爵府第中，他目睹一個發狂的絕色農婦和一個身受劍 傷的少年飲恨而死的慘狀，并獲悉侯爵兄弟為了片刻淫樂殺害他們全家的內情。他拒絕侯爵兄弟的重金賄賂，寫信向朝廷告發。不料控告信落到被告人手中，醫生被 關進巴士底獄，從此与世隔絕，杳無音訊。兩年后，妻子心碎而死。幼小的孤女路茜被好友勞雷接到倫敦，在善良的女仆普洛斯撫養下長大。 </a:t>
            </a:r>
            <a:br>
              <a:rPr lang="zh-TW" altLang="en-US" dirty="0" smtClean="0"/>
            </a:br>
            <a:r>
              <a:rPr lang="zh-TW" altLang="en-US" dirty="0" smtClean="0"/>
              <a:t>　　</a:t>
            </a:r>
            <a:r>
              <a:rPr lang="en-US" altLang="zh-TW" dirty="0" smtClean="0"/>
              <a:t>18</a:t>
            </a:r>
            <a:r>
              <a:rPr lang="zh-TW" altLang="en-US" dirty="0" smtClean="0"/>
              <a:t>年后，</a:t>
            </a:r>
            <a:r>
              <a:rPr lang="en-US" altLang="zh-CN" dirty="0" err="1" smtClean="0"/>
              <a:t>Manette</a:t>
            </a:r>
            <a:r>
              <a:rPr lang="zh-TW" altLang="en-US" dirty="0" smtClean="0"/>
              <a:t>醫生獲釋。這位精神失常的白發老人被巴黎圣安東尼區的一名酒販、他舊日的仆人</a:t>
            </a:r>
            <a:r>
              <a:rPr lang="en-US" altLang="zh-CN" dirty="0" err="1" smtClean="0"/>
              <a:t>Defarge</a:t>
            </a:r>
            <a:r>
              <a:rPr lang="zh-TW" altLang="en-US" dirty="0" smtClean="0"/>
              <a:t>收留。這時，女儿路茜已經成長，專程接他去英國居住。旅途上，他們邂逅法國青年</a:t>
            </a:r>
            <a:r>
              <a:rPr lang="en-US" altLang="zh-CN" dirty="0" err="1" smtClean="0"/>
              <a:t>Darney</a:t>
            </a:r>
            <a:r>
              <a:rPr lang="zh-TW" altLang="en-US" dirty="0" smtClean="0"/>
              <a:t>，受到他的細心照料。 </a:t>
            </a:r>
            <a:br>
              <a:rPr lang="zh-TW" altLang="en-US" dirty="0" smtClean="0"/>
            </a:br>
            <a:r>
              <a:rPr lang="zh-TW" altLang="en-US" dirty="0" smtClean="0"/>
              <a:t>　　原來</a:t>
            </a:r>
            <a:r>
              <a:rPr lang="en-US" altLang="zh-CN" dirty="0" err="1" smtClean="0"/>
              <a:t>Darney</a:t>
            </a:r>
            <a:r>
              <a:rPr lang="zh-TW" altLang="en-US" dirty="0" smtClean="0"/>
              <a:t>就是侯爵的儿子。他憎恨自己家族的罪惡，毅然放棄財產的繼承權和貴族的姓氏，移居倫敦，當了一名法語教師。在与</a:t>
            </a:r>
            <a:r>
              <a:rPr lang="en-US" altLang="zh-CN" dirty="0" err="1" smtClean="0"/>
              <a:t>Manette</a:t>
            </a:r>
            <a:r>
              <a:rPr lang="zh-TW" altLang="en-US" dirty="0" smtClean="0"/>
              <a:t>父女的交往中，他對路茜產生了真誠的愛情。梅尼特為了女儿的幸福，決定埋葬過去，欣然同意他們的婚事。 </a:t>
            </a:r>
            <a:br>
              <a:rPr lang="zh-TW" altLang="en-US" dirty="0" smtClean="0"/>
            </a:br>
            <a:r>
              <a:rPr lang="zh-TW" altLang="en-US" dirty="0" smtClean="0"/>
              <a:t>　　在法國，</a:t>
            </a:r>
            <a:r>
              <a:rPr lang="en-US" altLang="zh-CN" dirty="0" err="1" smtClean="0"/>
              <a:t>Darney</a:t>
            </a:r>
            <a:r>
              <a:rPr lang="zh-TW" altLang="en-US" dirty="0" smtClean="0"/>
              <a:t>父母相繼去世，叔父厄弗里蒙地侯爵繼續為所欲為。當他那狂載的馬車若無其事地軋死一個農民的孩子后，終于被孩子父親用刀殺死。一場革命 的風暴正在醞釀之中，</a:t>
            </a:r>
            <a:r>
              <a:rPr lang="en-US" altLang="zh-CN" dirty="0" err="1" smtClean="0"/>
              <a:t>Defarge</a:t>
            </a:r>
            <a:r>
              <a:rPr lang="zh-TW" altLang="en-US" dirty="0" smtClean="0"/>
              <a:t>的酒店就是革命活動的聯絡點，他的妻子不停地把貴族的暴行編織成不同的花紋，記錄在圍巾上，渴望复仇。 </a:t>
            </a:r>
            <a:br>
              <a:rPr lang="zh-TW" altLang="en-US" dirty="0" smtClean="0"/>
            </a:br>
            <a:r>
              <a:rPr lang="zh-TW" altLang="en-US" dirty="0" smtClean="0"/>
              <a:t>　　</a:t>
            </a:r>
            <a:r>
              <a:rPr lang="en-US" altLang="zh-TW" dirty="0" smtClean="0"/>
              <a:t>1739</a:t>
            </a:r>
            <a:r>
              <a:rPr lang="zh-TW" altLang="en-US" dirty="0" smtClean="0"/>
              <a:t>年法國大革命的風暴終于襲來了。巴黎人民攻占了巴士底獄，把貴族一個個送上斷頭台。遠在倫敦的代爾納為了營救管家蓋白勒，冒險回國，一到巴黎 就被捕入獄。</a:t>
            </a:r>
            <a:r>
              <a:rPr lang="en-US" altLang="zh-CN" dirty="0" err="1" smtClean="0"/>
              <a:t>Manette</a:t>
            </a:r>
            <a:r>
              <a:rPr lang="zh-TW" altLang="en-US" dirty="0" smtClean="0"/>
              <a:t>父女聞訊后星夜赶到。醫生的出庭作證使</a:t>
            </a:r>
            <a:r>
              <a:rPr lang="en-US" altLang="zh-CN" dirty="0" err="1" smtClean="0"/>
              <a:t>Darney</a:t>
            </a:r>
            <a:r>
              <a:rPr lang="zh-TW" altLang="en-US" dirty="0" smtClean="0"/>
              <a:t>回到妻子的身邊。可是，几小時后，代爾納又被逮捕。在法庭上，得伐石宣讀了當年醫生在獄中 寫下的血書：向蒼天和大地控告厄弗里蒙地家族的最后一個人。法庭判處</a:t>
            </a:r>
            <a:r>
              <a:rPr lang="en-US" altLang="zh-CN" dirty="0" err="1" smtClean="0"/>
              <a:t>Darney</a:t>
            </a:r>
            <a:r>
              <a:rPr lang="zh-TW" altLang="en-US" dirty="0" smtClean="0"/>
              <a:t>死刑。 </a:t>
            </a:r>
            <a:br>
              <a:rPr lang="zh-TW" altLang="en-US" dirty="0" smtClean="0"/>
            </a:br>
            <a:r>
              <a:rPr lang="zh-TW" altLang="en-US" dirty="0" smtClean="0"/>
              <a:t>　　就在這時，一直暗暗愛慕路茜的律師助手</a:t>
            </a:r>
            <a:r>
              <a:rPr lang="en-US" altLang="zh-CN" dirty="0" smtClean="0"/>
              <a:t>Carton</a:t>
            </a:r>
            <a:r>
              <a:rPr lang="zh-TW" altLang="en-US" dirty="0" smtClean="0"/>
              <a:t>來到巴黎，買通獄卒，混入監獄，頂替了昏迷中的代爾納，</a:t>
            </a:r>
            <a:r>
              <a:rPr lang="en-US" altLang="zh-CN" dirty="0" err="1" smtClean="0"/>
              <a:t>Manette</a:t>
            </a:r>
            <a:r>
              <a:rPr lang="zh-TW" altLang="en-US" dirty="0" smtClean="0"/>
              <a:t>父女早已准備就緒，代爾納一到，馬上出發。一行人順利地离開法國。 </a:t>
            </a:r>
            <a:br>
              <a:rPr lang="zh-TW" altLang="en-US" dirty="0" smtClean="0"/>
            </a:br>
            <a:r>
              <a:rPr lang="zh-TW" altLang="en-US" dirty="0" smtClean="0"/>
              <a:t>　　</a:t>
            </a:r>
            <a:r>
              <a:rPr lang="en-US" altLang="zh-CN" dirty="0" err="1" smtClean="0"/>
              <a:t>Defarge</a:t>
            </a:r>
            <a:r>
              <a:rPr lang="zh-TW" altLang="en-US" dirty="0" smtClean="0"/>
              <a:t>太太在</a:t>
            </a:r>
            <a:r>
              <a:rPr lang="en-US" altLang="zh-CN" dirty="0" err="1" smtClean="0"/>
              <a:t>Darney</a:t>
            </a:r>
            <a:r>
              <a:rPr lang="zh-TW" altLang="en-US" dirty="0" smtClean="0"/>
              <a:t>被判決后，又到</a:t>
            </a:r>
            <a:r>
              <a:rPr lang="en-US" altLang="zh-CN" dirty="0" err="1" smtClean="0"/>
              <a:t>Manette</a:t>
            </a:r>
            <a:r>
              <a:rPr lang="zh-TW" altLang="en-US" dirty="0" smtClean="0"/>
              <a:t>住所搜捕路茜及其幼女，在与普洛斯的爭斗中，因槍支走火而斃命。而斷頭台上，</a:t>
            </a:r>
            <a:r>
              <a:rPr lang="en-US" altLang="zh-CN" dirty="0" smtClean="0"/>
              <a:t>Carton</a:t>
            </a:r>
            <a:r>
              <a:rPr lang="zh-TW" altLang="en-US" dirty="0" smtClean="0"/>
              <a:t>為了愛情，從容獻身。 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…. </a:t>
            </a:r>
            <a:r>
              <a:rPr lang="zh-CN" altLang="en-US" dirty="0" smtClean="0"/>
              <a:t>包括</a:t>
            </a:r>
            <a:r>
              <a:rPr lang="zh-TW" altLang="en-US" dirty="0" smtClean="0"/>
              <a:t>好友</a:t>
            </a:r>
            <a:r>
              <a:rPr lang="en-US" dirty="0" smtClean="0"/>
              <a:t>Mr. Lorry</a:t>
            </a:r>
            <a:r>
              <a:rPr lang="en-US" altLang="zh-TW" dirty="0" smtClean="0"/>
              <a:t>,</a:t>
            </a:r>
            <a:r>
              <a:rPr lang="zh-TW" altLang="en-US" dirty="0" smtClean="0"/>
              <a:t>女仆</a:t>
            </a:r>
            <a:r>
              <a:rPr lang="en-US" dirty="0" smtClean="0"/>
              <a:t>Miss </a:t>
            </a:r>
            <a:r>
              <a:rPr lang="en-US" dirty="0" err="1" smtClean="0"/>
              <a:t>Pross</a:t>
            </a:r>
            <a:r>
              <a:rPr lang="en-US" altLang="zh-TW" dirty="0" smtClean="0"/>
              <a:t>, </a:t>
            </a:r>
            <a:r>
              <a:rPr lang="zh-CN" altLang="en-US" dirty="0" smtClean="0"/>
              <a:t>他們都是生活在愛中的人，善良而具有責任感，為愛寬恕，為愛彼此扶持，救助，而</a:t>
            </a:r>
            <a:r>
              <a:rPr lang="en-US" altLang="zh-CN" dirty="0" smtClean="0"/>
              <a:t>Carton</a:t>
            </a:r>
            <a:r>
              <a:rPr lang="zh-CN" altLang="en-US" dirty="0" smtClean="0"/>
              <a:t>的為愛犧牲才讓我們領會到什麽才是真正的愛。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心靈的扭曲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Carton</a:t>
            </a:r>
            <a:r>
              <a:rPr lang="zh-CN" altLang="en-US" dirty="0" smtClean="0"/>
              <a:t>決定去替</a:t>
            </a:r>
            <a:r>
              <a:rPr lang="en-US" altLang="zh-CN" dirty="0" err="1" smtClean="0"/>
              <a:t>Darney</a:t>
            </a:r>
            <a:r>
              <a:rPr lang="zh-CN" altLang="en-US" dirty="0" smtClean="0"/>
              <a:t>上斷頭臺之後，他的心中不斷地湧現約翰福音（</a:t>
            </a:r>
            <a:r>
              <a:rPr lang="en-US" altLang="zh-CN" dirty="0" smtClean="0"/>
              <a:t>11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25-26 </a:t>
            </a:r>
            <a:r>
              <a:rPr lang="zh-CN" altLang="en-US" dirty="0" smtClean="0"/>
              <a:t>）中的話， “主说，复活在我，生命也在我，信仰我的人虽然死了，也必复活着；凡活着信仰我的人，必永远不死。”</a:t>
            </a:r>
            <a:endParaRPr lang="en-US" altLang="zh-CN" dirty="0" smtClean="0"/>
          </a:p>
          <a:p>
            <a:endParaRPr lang="en-US" dirty="0" smtClean="0"/>
          </a:p>
          <a:p>
            <a:pPr defTabSz="924458"/>
            <a:r>
              <a:rPr lang="zh-CN" altLang="en-US" dirty="0" smtClean="0"/>
              <a:t>我是上大學的時候讀到這本小説的， 當時心裏就很久不能平靜。 心想真的有人可以為愛犧牲嗎？</a:t>
            </a:r>
            <a:endParaRPr lang="en-US" altLang="zh-CN" dirty="0" smtClean="0"/>
          </a:p>
          <a:p>
            <a:endParaRPr lang="zh-CN" alt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50431-E247-4863-8F98-DEE67C9A062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8586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 smtClean="0"/>
              <a:t>但我們現在都知道，是主耶穌基督的犧牲，在十字架上平衡了公義與慈愛。這是最偉大的平衡。</a:t>
            </a:r>
            <a:endParaRPr lang="en-US" altLang="zh-CN" dirty="0" smtClean="0"/>
          </a:p>
          <a:p>
            <a:pPr defTabSz="9244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dirty="0" smtClean="0"/>
          </a:p>
          <a:p>
            <a:pPr defTabSz="9244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 smtClean="0"/>
              <a:t>今天我們要一起學習詩篇中的君王詩， 進而討論一下詩篇中的彌賽亞預言，體會神的公義和慈愛的平衡。</a:t>
            </a:r>
            <a:endParaRPr lang="en-US" altLang="zh-CN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171">
              <a:defRPr/>
            </a:pP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0819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英格兰</a:t>
            </a:r>
            <a:r>
              <a:rPr lang="zh-CN" altLang="en-US" dirty="0" smtClean="0">
                <a:hlinkClick r:id="rId3" tooltip="圣乔治"/>
              </a:rPr>
              <a:t>圣乔治</a:t>
            </a:r>
            <a:r>
              <a:rPr lang="zh-CN" altLang="en-US" dirty="0" smtClean="0"/>
              <a:t>十字和苏格兰</a:t>
            </a:r>
            <a:r>
              <a:rPr lang="zh-CN" altLang="en-US" dirty="0" smtClean="0">
                <a:hlinkClick r:id="rId4" tooltip="圣安德鲁"/>
              </a:rPr>
              <a:t>圣安德鲁</a:t>
            </a:r>
            <a:r>
              <a:rPr lang="zh-CN" altLang="en-US" dirty="0" smtClean="0"/>
              <a:t>十字，爱尔兰</a:t>
            </a:r>
            <a:r>
              <a:rPr lang="zh-CN" altLang="en-US" dirty="0" smtClean="0">
                <a:hlinkClick r:id="rId5" tooltip="圣帕特里克"/>
              </a:rPr>
              <a:t>圣帕特里克</a:t>
            </a:r>
            <a:r>
              <a:rPr lang="zh-CN" altLang="en-US" dirty="0" smtClean="0"/>
              <a:t>十字。 </a:t>
            </a:r>
            <a:r>
              <a:rPr lang="zh-CN" altLang="en-US" dirty="0" smtClean="0">
                <a:hlinkClick r:id="rId6" tooltip="威尔士"/>
              </a:rPr>
              <a:t>威尔士</a:t>
            </a:r>
            <a:r>
              <a:rPr lang="zh-CN" altLang="en-US" dirty="0" smtClean="0"/>
              <a:t>由于早期已经被</a:t>
            </a:r>
            <a:r>
              <a:rPr lang="zh-CN" altLang="en-US" dirty="0" smtClean="0">
                <a:hlinkClick r:id="rId7" tooltip="爱德华一世 (英格兰)"/>
              </a:rPr>
              <a:t>英格兰爱德华一世</a:t>
            </a:r>
            <a:r>
              <a:rPr lang="zh-CN" altLang="en-US" dirty="0" smtClean="0"/>
              <a:t>征服并被认为是英格兰的一部分，因此並没有出现在当时的英国国旗上。</a:t>
            </a:r>
          </a:p>
          <a:p>
            <a:r>
              <a:rPr lang="zh-CN" altLang="en-US" b="1" dirty="0" smtClean="0"/>
              <a:t>英国皇家徽章</a:t>
            </a:r>
            <a:r>
              <a:rPr lang="zh-CN" altLang="en-US" dirty="0" smtClean="0"/>
              <a:t>是</a:t>
            </a:r>
            <a:r>
              <a:rPr lang="zh-CN" altLang="en-US" dirty="0" smtClean="0">
                <a:hlinkClick r:id="rId8" tooltip="英王"/>
              </a:rPr>
              <a:t>英王</a:t>
            </a:r>
            <a:r>
              <a:rPr lang="zh-CN" altLang="en-US" dirty="0" smtClean="0"/>
              <a:t>徽，因此也成為</a:t>
            </a:r>
            <a:r>
              <a:rPr lang="zh-CN" altLang="en-US" dirty="0" smtClean="0">
                <a:hlinkClick r:id="rId9" tooltip="英國"/>
              </a:rPr>
              <a:t>英國</a:t>
            </a:r>
            <a:r>
              <a:rPr lang="zh-CN" altLang="en-US" dirty="0" smtClean="0">
                <a:hlinkClick r:id="rId10" tooltip="國徽"/>
              </a:rPr>
              <a:t>國徽</a:t>
            </a:r>
            <a:r>
              <a:rPr lang="zh-CN" altLang="en-US" dirty="0" smtClean="0"/>
              <a:t>。盾面上两组三只金狮象征</a:t>
            </a:r>
            <a:r>
              <a:rPr lang="zh-CN" altLang="en-US" dirty="0" smtClean="0">
                <a:hlinkClick r:id="rId11" tooltip="英格兰"/>
              </a:rPr>
              <a:t>英格兰</a:t>
            </a:r>
            <a:r>
              <a:rPr lang="zh-CN" altLang="en-US" dirty="0" smtClean="0"/>
              <a:t>，红狮象征</a:t>
            </a:r>
            <a:r>
              <a:rPr lang="zh-CN" altLang="en-US" dirty="0" smtClean="0">
                <a:hlinkClick r:id="rId12" tooltip="苏格兰"/>
              </a:rPr>
              <a:t>苏格兰</a:t>
            </a:r>
            <a:r>
              <a:rPr lang="zh-CN" altLang="en-US" dirty="0" smtClean="0"/>
              <a:t>，竖琴象征</a:t>
            </a:r>
            <a:r>
              <a:rPr lang="zh-CN" altLang="en-US" dirty="0" smtClean="0">
                <a:hlinkClick r:id="rId13" tooltip="北爱尔兰"/>
              </a:rPr>
              <a:t>北爱尔兰</a:t>
            </a:r>
            <a:r>
              <a:rPr lang="zh-CN" altLang="en-US" dirty="0" smtClean="0"/>
              <a:t>。两侧是代表英格兰的</a:t>
            </a:r>
            <a:r>
              <a:rPr lang="zh-CN" altLang="en-US" dirty="0" smtClean="0">
                <a:hlinkClick r:id="rId14" tooltip="狮子"/>
              </a:rPr>
              <a:t>狮子</a:t>
            </a:r>
            <a:r>
              <a:rPr lang="zh-CN" altLang="en-US" dirty="0" smtClean="0"/>
              <a:t>和代表苏格兰的</a:t>
            </a:r>
            <a:r>
              <a:rPr lang="zh-CN" altLang="en-US" dirty="0" smtClean="0">
                <a:hlinkClick r:id="rId15" tooltip="独角兽"/>
              </a:rPr>
              <a:t>独角兽</a:t>
            </a:r>
            <a:r>
              <a:rPr lang="zh-CN" altLang="en-US" dirty="0" smtClean="0"/>
              <a:t>。盾徽周围的圈飾用</a:t>
            </a:r>
            <a:r>
              <a:rPr lang="zh-CN" altLang="en-US" dirty="0" smtClean="0">
                <a:hlinkClick r:id="rId16" tooltip="古法語"/>
              </a:rPr>
              <a:t>古法语</a:t>
            </a:r>
            <a:r>
              <a:rPr lang="zh-CN" altLang="en-US" dirty="0" smtClean="0"/>
              <a:t>写着</a:t>
            </a:r>
            <a:r>
              <a:rPr lang="en-US" altLang="zh-CN" dirty="0" err="1" smtClean="0"/>
              <a:t>Honi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soit</a:t>
            </a:r>
            <a:r>
              <a:rPr lang="en-US" altLang="zh-CN" dirty="0" smtClean="0"/>
              <a:t> qui mal y </a:t>
            </a:r>
            <a:r>
              <a:rPr lang="en-US" altLang="zh-CN" dirty="0" err="1" smtClean="0"/>
              <a:t>pense</a:t>
            </a:r>
            <a:r>
              <a:rPr lang="zh-CN" altLang="en-US" dirty="0" smtClean="0"/>
              <a:t>（「心怀邪念者蒙羞」），這個圈飾是</a:t>
            </a:r>
            <a:r>
              <a:rPr lang="zh-CN" altLang="en-US" dirty="0" smtClean="0">
                <a:hlinkClick r:id="rId17" tooltip="嘉德勋章"/>
              </a:rPr>
              <a:t>嘉德勋章</a:t>
            </a:r>
            <a:r>
              <a:rPr lang="zh-CN" altLang="en-US" dirty="0" smtClean="0"/>
              <a:t>上的</a:t>
            </a:r>
            <a:r>
              <a:rPr lang="zh-CN" altLang="en-US" dirty="0" smtClean="0">
                <a:hlinkClick r:id="rId18" tooltip="吊襪帶"/>
              </a:rPr>
              <a:t>吊襪帶</a:t>
            </a:r>
            <a:r>
              <a:rPr lang="zh-CN" altLang="en-US" dirty="0" smtClean="0"/>
              <a:t>。下端悬有饰带，上面用</a:t>
            </a:r>
            <a:r>
              <a:rPr lang="zh-CN" altLang="en-US" dirty="0" smtClean="0">
                <a:hlinkClick r:id="rId19" tooltip="法文"/>
              </a:rPr>
              <a:t>法文</a:t>
            </a:r>
            <a:r>
              <a:rPr lang="zh-CN" altLang="en-US" dirty="0" smtClean="0"/>
              <a:t>写着</a:t>
            </a:r>
            <a:r>
              <a:rPr lang="en-US" altLang="zh-CN" dirty="0" err="1" smtClean="0"/>
              <a:t>Dieu</a:t>
            </a:r>
            <a:r>
              <a:rPr lang="en-US" altLang="zh-CN" dirty="0" smtClean="0"/>
              <a:t> et </a:t>
            </a:r>
            <a:r>
              <a:rPr lang="en-US" altLang="zh-CN" dirty="0" err="1" smtClean="0"/>
              <a:t>mon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droit</a:t>
            </a:r>
            <a:r>
              <a:rPr lang="zh-CN" altLang="en-US" dirty="0" smtClean="0"/>
              <a:t>（「</a:t>
            </a:r>
            <a:r>
              <a:rPr lang="zh-CN" altLang="en-US" dirty="0" smtClean="0">
                <a:hlinkClick r:id="rId20" tooltip="我權天授"/>
              </a:rPr>
              <a:t>我權天授</a:t>
            </a:r>
            <a:r>
              <a:rPr lang="zh-CN" altLang="en-US" dirty="0" smtClean="0"/>
              <a:t>」）。盾徽上端为</a:t>
            </a:r>
            <a:r>
              <a:rPr lang="zh-CN" altLang="en-US" dirty="0" smtClean="0">
                <a:hlinkClick r:id="rId21" tooltip="头盔"/>
              </a:rPr>
              <a:t>头盔</a:t>
            </a:r>
            <a:r>
              <a:rPr lang="zh-CN" altLang="en-US" dirty="0" smtClean="0"/>
              <a:t>、聖愛德華王冠和狮子。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《</a:t>
            </a:r>
            <a:r>
              <a:rPr lang="zh-CN" altLang="en-US" b="1" dirty="0" smtClean="0"/>
              <a:t>上帝保佑女王（吾王）</a:t>
            </a:r>
            <a:r>
              <a:rPr lang="en-US" altLang="zh-CN" dirty="0" smtClean="0"/>
              <a:t>》</a:t>
            </a:r>
            <a:r>
              <a:rPr lang="zh-CN" altLang="en-US" dirty="0" smtClean="0"/>
              <a:t>（</a:t>
            </a:r>
            <a:r>
              <a:rPr lang="zh-CN" altLang="en-US" dirty="0" smtClean="0">
                <a:hlinkClick r:id="rId22" tooltip="英语"/>
              </a:rPr>
              <a:t>英语</a:t>
            </a:r>
            <a:r>
              <a:rPr lang="zh-CN" altLang="en-US" dirty="0" smtClean="0"/>
              <a:t>：</a:t>
            </a:r>
            <a:r>
              <a:rPr lang="en-US" altLang="zh-CN" b="1" dirty="0" smtClean="0"/>
              <a:t>God Save the Queen (King)</a:t>
            </a:r>
            <a:r>
              <a:rPr lang="zh-CN" altLang="en-US" dirty="0" smtClean="0"/>
              <a:t>），是</a:t>
            </a:r>
            <a:r>
              <a:rPr lang="zh-CN" altLang="en-US" dirty="0" smtClean="0">
                <a:hlinkClick r:id="rId23" tooltip="英国"/>
              </a:rPr>
              <a:t>英国</a:t>
            </a:r>
            <a:r>
              <a:rPr lang="zh-CN" altLang="en-US" dirty="0" smtClean="0"/>
              <a:t>和</a:t>
            </a:r>
            <a:r>
              <a:rPr lang="zh-CN" altLang="en-US" dirty="0" smtClean="0">
                <a:hlinkClick r:id="rId24" tooltip="紐西蘭"/>
              </a:rPr>
              <a:t>紐西蘭</a:t>
            </a:r>
            <a:r>
              <a:rPr lang="zh-CN" altLang="en-US" dirty="0" smtClean="0"/>
              <a:t>的</a:t>
            </a:r>
            <a:r>
              <a:rPr lang="zh-CN" altLang="en-US" dirty="0" smtClean="0">
                <a:hlinkClick r:id="rId25" tooltip="国歌"/>
              </a:rPr>
              <a:t>国歌</a:t>
            </a:r>
            <a:r>
              <a:rPr lang="zh-CN" altLang="en-US" dirty="0" smtClean="0"/>
              <a:t>，也是</a:t>
            </a:r>
            <a:r>
              <a:rPr lang="zh-CN" altLang="en-US" dirty="0" smtClean="0">
                <a:hlinkClick r:id="rId26" tooltip="英國皇室"/>
              </a:rPr>
              <a:t>英国皇室</a:t>
            </a:r>
            <a:r>
              <a:rPr lang="zh-CN" altLang="en-US" dirty="0" smtClean="0"/>
              <a:t>和</a:t>
            </a:r>
            <a:r>
              <a:rPr lang="zh-CN" altLang="en-US" dirty="0" smtClean="0">
                <a:hlinkClick r:id="rId27" tooltip="英联邦"/>
              </a:rPr>
              <a:t>英联邦</a:t>
            </a:r>
            <a:r>
              <a:rPr lang="zh-CN" altLang="en-US" dirty="0" smtClean="0"/>
              <a:t>的</a:t>
            </a:r>
            <a:r>
              <a:rPr lang="zh-CN" altLang="en-US" dirty="0" smtClean="0">
                <a:hlinkClick r:id="rId28" tooltip="頌歌"/>
              </a:rPr>
              <a:t>頌歌</a:t>
            </a:r>
            <a:r>
              <a:rPr lang="zh-CN" altLang="en-US" dirty="0" smtClean="0"/>
              <a:t>，在传统上被用作英联邦各个成员国自己的国歌。其具体歌名以当前</a:t>
            </a:r>
            <a:r>
              <a:rPr lang="zh-CN" altLang="en-US" dirty="0" smtClean="0">
                <a:hlinkClick r:id="rId29" tooltip="英国君主"/>
              </a:rPr>
              <a:t>英国君主</a:t>
            </a:r>
            <a:r>
              <a:rPr lang="zh-CN" altLang="en-US" dirty="0" smtClean="0"/>
              <a:t>的</a:t>
            </a:r>
            <a:r>
              <a:rPr lang="zh-CN" altLang="en-US" dirty="0" smtClean="0">
                <a:hlinkClick r:id="rId30" tooltip="性别"/>
              </a:rPr>
              <a:t>性别</a:t>
            </a:r>
            <a:r>
              <a:rPr lang="zh-CN" altLang="en-US" dirty="0" smtClean="0"/>
              <a:t>为准：若当前在位君主是</a:t>
            </a:r>
            <a:r>
              <a:rPr lang="zh-CN" altLang="en-US" dirty="0" smtClean="0">
                <a:hlinkClick r:id="rId31" tooltip="女性"/>
              </a:rPr>
              <a:t>女性</a:t>
            </a:r>
            <a:r>
              <a:rPr lang="zh-CN" altLang="en-US" dirty="0" smtClean="0"/>
              <a:t>，此歌将唱作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天佑女王</a:t>
            </a:r>
            <a:r>
              <a:rPr lang="en-US" altLang="zh-CN" dirty="0" smtClean="0"/>
              <a:t>》</a:t>
            </a:r>
            <a:r>
              <a:rPr lang="zh-CN" altLang="en-US" dirty="0" smtClean="0"/>
              <a:t>；若在位君主是</a:t>
            </a:r>
            <a:r>
              <a:rPr lang="zh-CN" altLang="en-US" dirty="0" smtClean="0">
                <a:hlinkClick r:id="rId32" tooltip="男性"/>
              </a:rPr>
              <a:t>男性</a:t>
            </a:r>
            <a:r>
              <a:rPr lang="zh-CN" altLang="en-US" dirty="0" smtClean="0"/>
              <a:t>，此歌便唱作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天佑吾王</a:t>
            </a:r>
            <a:r>
              <a:rPr lang="en-US" altLang="zh-CN" dirty="0" smtClean="0"/>
              <a:t>》</a:t>
            </a:r>
            <a:r>
              <a:rPr lang="zh-CN" altLang="en-US" dirty="0" smtClean="0"/>
              <a:t>。孚民望：在群众中享有威望，使大家信服。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威斯敏斯特教堂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求神保佑， 頌讚女王。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r>
              <a:rPr lang="zh-CN" altLang="en-US" dirty="0" smtClean="0"/>
              <a:t>講到君王，中國稱皇帝， 也叫</a:t>
            </a:r>
            <a:r>
              <a:rPr lang="zh-TW" altLang="en-US" dirty="0" smtClean="0"/>
              <a:t>天</a:t>
            </a:r>
            <a:r>
              <a:rPr lang="zh-CN" altLang="en-US" dirty="0" smtClean="0"/>
              <a:t>子。 </a:t>
            </a:r>
            <a:r>
              <a:rPr lang="en-US" altLang="zh-CN" dirty="0" smtClean="0"/>
              <a:t>《</a:t>
            </a:r>
            <a:r>
              <a:rPr lang="zh-CN" altLang="en-US" dirty="0" smtClean="0"/>
              <a:t>木蘭辭</a:t>
            </a:r>
            <a:r>
              <a:rPr lang="en-US" altLang="zh-CN" dirty="0" smtClean="0"/>
              <a:t>》</a:t>
            </a:r>
            <a:r>
              <a:rPr lang="zh-CN" altLang="en-US" dirty="0" smtClean="0"/>
              <a:t>中就有 “歸來見天子， 天子作明堂</a:t>
            </a:r>
            <a:r>
              <a:rPr lang="en-US" altLang="zh-CN" dirty="0" smtClean="0"/>
              <a:t>.” </a:t>
            </a:r>
            <a:r>
              <a:rPr lang="zh-CN" altLang="en-US" dirty="0" smtClean="0"/>
              <a:t>的描寫。 天子是</a:t>
            </a:r>
            <a:r>
              <a:rPr lang="zh-TW" altLang="en-US" dirty="0" smtClean="0"/>
              <a:t>自</a:t>
            </a:r>
            <a:r>
              <a:rPr lang="zh-TW" altLang="en-US" dirty="0" smtClean="0">
                <a:hlinkClick r:id="rId3" tooltip="周朝"/>
              </a:rPr>
              <a:t>周朝</a:t>
            </a:r>
            <a:r>
              <a:rPr lang="zh-TW" altLang="en-US" dirty="0" smtClean="0"/>
              <a:t>以來對最高</a:t>
            </a:r>
            <a:r>
              <a:rPr lang="zh-TW" altLang="en-US" dirty="0" smtClean="0">
                <a:hlinkClick r:id="rId4" tooltip="君主"/>
              </a:rPr>
              <a:t>君主</a:t>
            </a:r>
            <a:r>
              <a:rPr lang="zh-TW" altLang="en-US" dirty="0" smtClean="0"/>
              <a:t>的尊稱。其原意：</a:t>
            </a:r>
            <a:r>
              <a:rPr lang="zh-TW" altLang="en-US" dirty="0" smtClean="0">
                <a:hlinkClick r:id="rId4" tooltip="君主"/>
              </a:rPr>
              <a:t>君主</a:t>
            </a:r>
            <a:r>
              <a:rPr lang="zh-TW" altLang="en-US" dirty="0" smtClean="0"/>
              <a:t>即</a:t>
            </a:r>
            <a:r>
              <a:rPr lang="zh-TW" altLang="en-US" dirty="0" smtClean="0">
                <a:hlinkClick r:id="rId5" tooltip="上天"/>
              </a:rPr>
              <a:t>上天</a:t>
            </a:r>
            <a:r>
              <a:rPr lang="zh-TW" altLang="en-US" dirty="0" smtClean="0"/>
              <a:t>的兒子，代表</a:t>
            </a:r>
            <a:r>
              <a:rPr lang="zh-TW" altLang="en-US" dirty="0" smtClean="0">
                <a:hlinkClick r:id="rId6" tooltip="中國君主"/>
              </a:rPr>
              <a:t>中國君主</a:t>
            </a:r>
            <a:r>
              <a:rPr lang="zh-TW" altLang="en-US" b="1" dirty="0" smtClean="0"/>
              <a:t>自認</a:t>
            </a:r>
            <a:r>
              <a:rPr lang="zh-TW" altLang="en-US" dirty="0" smtClean="0"/>
              <a:t>其權力來源為</a:t>
            </a:r>
            <a:r>
              <a:rPr lang="zh-TW" altLang="en-US" dirty="0" smtClean="0">
                <a:hlinkClick r:id="rId5" tooltip="上天"/>
              </a:rPr>
              <a:t>上天</a:t>
            </a:r>
            <a:r>
              <a:rPr lang="zh-TW" altLang="en-US" dirty="0" smtClean="0"/>
              <a:t>。</a:t>
            </a:r>
            <a:r>
              <a:rPr lang="zh-CN" altLang="en-US" dirty="0" smtClean="0"/>
              <a:t>君權神授。</a:t>
            </a:r>
            <a:endParaRPr lang="zh-TW" altLang="en-US" dirty="0" smtClean="0"/>
          </a:p>
          <a:p>
            <a:pPr defTabSz="924458">
              <a:defRPr/>
            </a:pPr>
            <a:endParaRPr lang="en-US" altLang="zh-CN" dirty="0" smtClean="0"/>
          </a:p>
          <a:p>
            <a:pPr defTabSz="924458">
              <a:defRPr/>
            </a:pPr>
            <a:r>
              <a:rPr lang="zh-CN" altLang="en-US" dirty="0" smtClean="0"/>
              <a:t>而作為神的選民以色列，君王与神有特别的关系，在神和大衛立的約中提到： 撒下</a:t>
            </a:r>
            <a:r>
              <a:rPr lang="en-US" altLang="zh-CN" dirty="0" smtClean="0"/>
              <a:t>7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14 </a:t>
            </a:r>
            <a:r>
              <a:rPr lang="zh-TW" altLang="en-US" dirty="0" smtClean="0"/>
              <a:t>我要作他的父，他要作我的子；他若犯了罪，我必用人的杖責打他，用人的鞭責罰他。</a:t>
            </a:r>
            <a:endParaRPr lang="en-US" altLang="zh-TW" dirty="0" smtClean="0"/>
          </a:p>
          <a:p>
            <a:pPr defTabSz="924458">
              <a:defRPr/>
            </a:pPr>
            <a:endParaRPr lang="en-US" altLang="zh-CN" dirty="0" smtClean="0"/>
          </a:p>
          <a:p>
            <a:pPr defTabSz="924458">
              <a:defRPr/>
            </a:pPr>
            <a:r>
              <a:rPr lang="zh-CN" altLang="en-US" dirty="0" smtClean="0"/>
              <a:t>就整体的代表性来说，</a:t>
            </a:r>
            <a:r>
              <a:rPr lang="zh-CN" altLang="en-US" b="1" dirty="0" smtClean="0"/>
              <a:t>君王是代表整个以色列民</a:t>
            </a:r>
            <a:r>
              <a:rPr lang="zh-CN" altLang="en-US" dirty="0" smtClean="0"/>
              <a:t>，在士師記中， 我們會看到經上說“以色列人行耶和華眼中看為惡的事”， 而在列王記和歷代志中，主語就變成了單數， 單單說到某某君王， （大衛， 約沙法，約阿施， 希西家</a:t>
            </a:r>
            <a:r>
              <a:rPr lang="en-US" altLang="zh-CN" dirty="0" smtClean="0"/>
              <a:t>…</a:t>
            </a:r>
            <a:r>
              <a:rPr lang="zh-CN" altLang="en-US" dirty="0" smtClean="0"/>
              <a:t>）“ 行耶和華眼中看為正的事，或者 </a:t>
            </a:r>
            <a:r>
              <a:rPr lang="en-US" altLang="zh-CN" dirty="0" smtClean="0"/>
              <a:t>”</a:t>
            </a:r>
            <a:r>
              <a:rPr lang="zh-CN" altLang="en-US" dirty="0" smtClean="0"/>
              <a:t>行耶和華眼中看為惡的事” 。從所羅門後期開始，瑪拿西呀，約雅敬呀，西底家呀） 所以說，君王是代表整个以色列民，而君王的好坏，决定著国家的蒙福与否。</a:t>
            </a:r>
            <a:endParaRPr lang="en-US" altLang="zh-CN" dirty="0" smtClean="0"/>
          </a:p>
          <a:p>
            <a:endParaRPr lang="en-US" altLang="zh-CN" dirty="0" smtClean="0"/>
          </a:p>
          <a:p>
            <a:pPr defTabSz="924458">
              <a:defRPr/>
            </a:pPr>
            <a:r>
              <a:rPr lang="zh-CN" altLang="en-US" dirty="0" smtClean="0"/>
              <a:t>从预表的角度来看，大卫的子孙既然要称为神的儿子，那位将要来的弥赛亚，也是大卫的子孙，却又是道道地地的神的儿子：而且，他也是代表整体的一个人，他的命运就决定了许多人的命运。</a:t>
            </a:r>
            <a:endParaRPr lang="en-US" altLang="zh-CN" dirty="0" smtClean="0"/>
          </a:p>
          <a:p>
            <a:pPr defTabSz="924458">
              <a:defRPr/>
            </a:pPr>
            <a:endParaRPr lang="en-US" altLang="zh-CN" dirty="0" smtClean="0"/>
          </a:p>
          <a:p>
            <a:pPr defTabSz="924458">
              <a:defRPr/>
            </a:pPr>
            <a:r>
              <a:rPr lang="zh-CN" altLang="en-US" dirty="0" smtClean="0"/>
              <a:t>君王詩提及神與受膏君王的關係，多在君王登基</a:t>
            </a:r>
            <a:r>
              <a:rPr lang="en-US" altLang="zh-CN" dirty="0" smtClean="0"/>
              <a:t>/</a:t>
            </a:r>
            <a:r>
              <a:rPr lang="zh-CN" altLang="en-US" dirty="0" smtClean="0"/>
              <a:t>加冕， 或歡慶周年所詠頌。</a:t>
            </a:r>
            <a:endParaRPr lang="en-US" altLang="zh-CN" dirty="0" smtClean="0"/>
          </a:p>
          <a:p>
            <a:pPr defTabSz="924458">
              <a:defRPr/>
            </a:pPr>
            <a:endParaRPr lang="en-US" altLang="zh-CN" dirty="0" smtClean="0"/>
          </a:p>
          <a:p>
            <a:pPr defTabSz="924458">
              <a:defRPr/>
            </a:pPr>
            <a:r>
              <a:rPr lang="zh-CN" altLang="en-US" dirty="0" smtClean="0"/>
              <a:t>大卫是从生活中写出这些诗篇，他原本是牧童，所以写出</a:t>
            </a:r>
            <a:r>
              <a:rPr lang="en-US" dirty="0" smtClean="0"/>
              <a:t>“</a:t>
            </a:r>
            <a:r>
              <a:rPr lang="zh-CN" altLang="en-US" dirty="0" smtClean="0"/>
              <a:t>耶和华是我的牧者</a:t>
            </a:r>
            <a:r>
              <a:rPr lang="en-US" dirty="0" smtClean="0"/>
              <a:t>”</a:t>
            </a:r>
            <a:r>
              <a:rPr lang="zh-CN" altLang="en-US" dirty="0" smtClean="0"/>
              <a:t>，但是他后来也成了君王，所 以他写出君王的心情，这是他真实的亲身经历。對彌賽亞的預表部分，大卫自称为先知，因为他能够看见别人的未来，大卫没有亲身经历过，却能够体会耶稣在十架上的痛苦，可见这是神所启示的。</a:t>
            </a:r>
            <a:endParaRPr lang="en-US" altLang="zh-CN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r>
              <a:rPr lang="zh-TW" altLang="en-US" dirty="0" smtClean="0">
                <a:solidFill>
                  <a:prstClr val="black"/>
                </a:solidFill>
              </a:rPr>
              <a:t>第</a:t>
            </a:r>
            <a:r>
              <a:rPr lang="en-US" altLang="zh-TW" dirty="0" smtClean="0">
                <a:solidFill>
                  <a:prstClr val="black"/>
                </a:solidFill>
              </a:rPr>
              <a:t>  2</a:t>
            </a:r>
            <a:r>
              <a:rPr lang="zh-TW" altLang="en-US" dirty="0" smtClean="0">
                <a:solidFill>
                  <a:prstClr val="black"/>
                </a:solidFill>
              </a:rPr>
              <a:t>篇  </a:t>
            </a:r>
            <a:r>
              <a:rPr lang="zh-TW" altLang="en-US" dirty="0" smtClean="0"/>
              <a:t>外邦為什麼爭鬧？萬民為什麼謀算虛妄的事？</a:t>
            </a:r>
            <a:r>
              <a:rPr lang="zh-CN" altLang="en-US" dirty="0" smtClean="0">
                <a:solidFill>
                  <a:prstClr val="black"/>
                </a:solidFill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</a:rPr>
              <a:t>…</a:t>
            </a:r>
            <a:endParaRPr lang="en-US" dirty="0" smtClean="0">
              <a:solidFill>
                <a:prstClr val="black"/>
              </a:solidFill>
            </a:endParaRPr>
          </a:p>
          <a:p>
            <a:pPr defTabSz="924458">
              <a:defRPr/>
            </a:pPr>
            <a:r>
              <a:rPr lang="zh-TW" altLang="en-US" dirty="0" smtClean="0">
                <a:solidFill>
                  <a:prstClr val="black"/>
                </a:solidFill>
              </a:rPr>
              <a:t>第</a:t>
            </a:r>
            <a:r>
              <a:rPr lang="en-US" altLang="zh-TW" dirty="0" smtClean="0">
                <a:solidFill>
                  <a:prstClr val="black"/>
                </a:solidFill>
              </a:rPr>
              <a:t>18</a:t>
            </a:r>
            <a:r>
              <a:rPr lang="zh-TW" altLang="en-US" dirty="0" smtClean="0">
                <a:solidFill>
                  <a:prstClr val="black"/>
                </a:solidFill>
              </a:rPr>
              <a:t>篇</a:t>
            </a:r>
            <a:r>
              <a:rPr lang="zh-TW" altLang="en-US" baseline="0" dirty="0" smtClean="0">
                <a:solidFill>
                  <a:prstClr val="black"/>
                </a:solidFill>
              </a:rPr>
              <a:t>   </a:t>
            </a:r>
            <a:r>
              <a:rPr lang="zh-TW" altLang="en-US" dirty="0" smtClean="0"/>
              <a:t>耶和華，我的力量啊，我愛你！</a:t>
            </a:r>
            <a:r>
              <a:rPr lang="en-US" altLang="zh-TW" dirty="0" smtClean="0">
                <a:solidFill>
                  <a:prstClr val="black"/>
                </a:solidFill>
              </a:rPr>
              <a:t>…</a:t>
            </a:r>
            <a:r>
              <a:rPr lang="zh-TW" altLang="en-US" dirty="0" smtClean="0">
                <a:solidFill>
                  <a:prstClr val="black"/>
                </a:solidFill>
              </a:rPr>
              <a:t>  </a:t>
            </a:r>
            <a:r>
              <a:rPr lang="zh-TW" altLang="en-US" dirty="0" smtClean="0"/>
              <a:t>耶和華賜極大的救恩給他所立的王，施慈愛給他的受膏者，就是給大衛和他的後裔，直到永遠。 </a:t>
            </a:r>
            <a:endParaRPr lang="en-US" dirty="0" smtClean="0">
              <a:solidFill>
                <a:prstClr val="black"/>
              </a:solidFill>
            </a:endParaRPr>
          </a:p>
          <a:p>
            <a:pPr defTabSz="924458">
              <a:defRPr/>
            </a:pPr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 </a:t>
            </a:r>
            <a:r>
              <a:rPr lang="en-US" altLang="zh-CN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</a:t>
            </a:r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篇</a:t>
            </a:r>
            <a:r>
              <a:rPr lang="zh-CN" altLang="en-US" baseline="0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 </a:t>
            </a:r>
            <a:r>
              <a:rPr lang="zh-TW" altLang="en-US" dirty="0" smtClean="0"/>
              <a:t>願耶和華在你遭難的日子應允你；願名為雅各神的高舉你。</a:t>
            </a:r>
            <a:r>
              <a:rPr lang="zh-TW" altLang="en-US" dirty="0" smtClean="0">
                <a:solidFill>
                  <a:prstClr val="black"/>
                </a:solidFill>
              </a:rPr>
              <a:t> </a:t>
            </a:r>
            <a:r>
              <a:rPr lang="en-US" altLang="zh-TW" dirty="0" smtClean="0">
                <a:solidFill>
                  <a:prstClr val="black"/>
                </a:solidFill>
              </a:rPr>
              <a:t>…</a:t>
            </a:r>
            <a:r>
              <a:rPr lang="zh-TW" altLang="en-US" dirty="0" smtClean="0"/>
              <a:t>現在我知道耶和華救護他的受膏者</a:t>
            </a:r>
            <a:r>
              <a:rPr lang="en-US" altLang="zh-TW" dirty="0" smtClean="0"/>
              <a:t>…</a:t>
            </a:r>
            <a:br>
              <a:rPr lang="en-US" altLang="zh-TW" dirty="0" smtClean="0"/>
            </a:br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21</a:t>
            </a:r>
            <a:r>
              <a:rPr lang="zh-TW" altLang="en-US" dirty="0" smtClean="0">
                <a:solidFill>
                  <a:prstClr val="black"/>
                </a:solidFill>
              </a:rPr>
              <a:t>篇</a:t>
            </a:r>
            <a:r>
              <a:rPr lang="zh-TW" altLang="en-US" baseline="0" dirty="0" smtClean="0">
                <a:solidFill>
                  <a:prstClr val="black"/>
                </a:solidFill>
              </a:rPr>
              <a:t>  </a:t>
            </a:r>
            <a:r>
              <a:rPr lang="zh-TW" altLang="en-US" dirty="0" smtClean="0"/>
              <a:t>耶和華啊，王必因你的能力歡喜 </a:t>
            </a:r>
            <a:r>
              <a:rPr lang="en-US" altLang="zh-TW" dirty="0" smtClean="0"/>
              <a:t>…</a:t>
            </a:r>
            <a:r>
              <a:rPr lang="zh-TW" altLang="en-US" dirty="0" smtClean="0">
                <a:solidFill>
                  <a:prstClr val="black"/>
                </a:solidFill>
              </a:rPr>
              <a:t> </a:t>
            </a:r>
            <a:r>
              <a:rPr lang="zh-TW" altLang="en-US" dirty="0" smtClean="0"/>
              <a:t>王倚靠耶和華，因至高者的慈愛必不搖動。</a:t>
            </a:r>
            <a:r>
              <a:rPr lang="en-US" altLang="zh-TW" dirty="0" smtClean="0"/>
              <a:t>…</a:t>
            </a:r>
            <a:endParaRPr lang="en-US" dirty="0" smtClean="0">
              <a:solidFill>
                <a:prstClr val="black"/>
              </a:solidFill>
            </a:endParaRPr>
          </a:p>
          <a:p>
            <a:pPr defTabSz="924458">
              <a:defRPr/>
            </a:pPr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45</a:t>
            </a:r>
            <a:r>
              <a:rPr lang="zh-TW" altLang="en-US" dirty="0" smtClean="0">
                <a:solidFill>
                  <a:prstClr val="black"/>
                </a:solidFill>
              </a:rPr>
              <a:t>篇</a:t>
            </a:r>
            <a:r>
              <a:rPr lang="zh-TW" altLang="en-US" baseline="0" dirty="0" smtClean="0">
                <a:solidFill>
                  <a:prstClr val="black"/>
                </a:solidFill>
              </a:rPr>
              <a:t>  </a:t>
            </a:r>
            <a:r>
              <a:rPr lang="zh-TW" altLang="en-US" dirty="0" smtClean="0"/>
              <a:t>我心裡湧出美辭 ；我論到我為王做的事，我的舌頭是快手筆。</a:t>
            </a:r>
            <a:r>
              <a:rPr lang="en-US" altLang="zh-TW" dirty="0" smtClean="0"/>
              <a:t>…</a:t>
            </a:r>
            <a:r>
              <a:rPr lang="zh-TW" altLang="en-US" dirty="0" smtClean="0"/>
              <a:t>你的子孫要接續你的列祖；你要立他們在全地作王。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72</a:t>
            </a:r>
            <a:r>
              <a:rPr lang="zh-TW" altLang="en-US" dirty="0" smtClean="0">
                <a:solidFill>
                  <a:prstClr val="black"/>
                </a:solidFill>
              </a:rPr>
              <a:t>篇</a:t>
            </a:r>
            <a:r>
              <a:rPr lang="zh-TW" altLang="en-US" baseline="0" dirty="0" smtClean="0">
                <a:solidFill>
                  <a:prstClr val="black"/>
                </a:solidFill>
              </a:rPr>
              <a:t>  </a:t>
            </a:r>
            <a:r>
              <a:rPr lang="zh-TW" altLang="en-US" dirty="0" smtClean="0"/>
              <a:t>神啊，求你將判斷的權柄賜給王，將公義賜給王的兒子。</a:t>
            </a:r>
            <a:r>
              <a:rPr lang="en-US" altLang="zh-TW" dirty="0" smtClean="0"/>
              <a:t>… </a:t>
            </a:r>
            <a:r>
              <a:rPr lang="zh-TW" altLang="en-US" dirty="0" smtClean="0"/>
              <a:t>耶西的兒子─大衛的祈禱完畢。</a:t>
            </a:r>
            <a:endParaRPr lang="en-US" dirty="0" smtClean="0">
              <a:solidFill>
                <a:prstClr val="black"/>
              </a:solidFill>
            </a:endParaRPr>
          </a:p>
          <a:p>
            <a:pPr defTabSz="924458">
              <a:defRPr/>
            </a:pPr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89</a:t>
            </a:r>
            <a:r>
              <a:rPr lang="zh-TW" altLang="en-US" dirty="0" smtClean="0">
                <a:solidFill>
                  <a:prstClr val="black"/>
                </a:solidFill>
              </a:rPr>
              <a:t>篇</a:t>
            </a:r>
            <a:r>
              <a:rPr lang="zh-TW" altLang="en-US" baseline="0" dirty="0" smtClean="0">
                <a:solidFill>
                  <a:prstClr val="black"/>
                </a:solidFill>
              </a:rPr>
              <a:t>  </a:t>
            </a:r>
            <a:r>
              <a:rPr lang="zh-TW" altLang="en-US" dirty="0" smtClean="0"/>
              <a:t>我要歌唱耶和華的慈愛，直到永遠；我要用口將你的信實傳與萬代。</a:t>
            </a:r>
            <a:r>
              <a:rPr lang="en-US" altLang="zh-TW" dirty="0" smtClean="0"/>
              <a:t>… </a:t>
            </a:r>
            <a:r>
              <a:rPr lang="zh-TW" altLang="en-US" dirty="0" smtClean="0"/>
              <a:t>我也要立他為長子，為世上最高的君王。</a:t>
            </a:r>
            <a:endParaRPr lang="en-US" altLang="zh-TW" dirty="0" smtClean="0"/>
          </a:p>
          <a:p>
            <a:pPr defTabSz="924458">
              <a:defRPr/>
            </a:pPr>
            <a:r>
              <a:rPr lang="zh-TW" altLang="en-US" dirty="0" smtClean="0">
                <a:solidFill>
                  <a:prstClr val="black"/>
                </a:solidFill>
              </a:rPr>
              <a:t>第</a:t>
            </a:r>
            <a:r>
              <a:rPr lang="en-US" altLang="zh-TW" dirty="0" smtClean="0">
                <a:solidFill>
                  <a:prstClr val="black"/>
                </a:solidFill>
              </a:rPr>
              <a:t>110</a:t>
            </a:r>
            <a:r>
              <a:rPr lang="zh-TW" altLang="en-US" dirty="0" smtClean="0">
                <a:solidFill>
                  <a:prstClr val="black"/>
                </a:solidFill>
              </a:rPr>
              <a:t>篇</a:t>
            </a:r>
            <a:r>
              <a:rPr lang="zh-TW" altLang="en-US" baseline="0" dirty="0" smtClean="0">
                <a:solidFill>
                  <a:prstClr val="black"/>
                </a:solidFill>
              </a:rPr>
              <a:t>  </a:t>
            </a:r>
            <a:r>
              <a:rPr lang="zh-TW" altLang="en-US" dirty="0" smtClean="0"/>
              <a:t>耶和華對我主說：你坐在我的右邊，等我使你仇敵作你的腳凳。耶和華必使你從錫安伸出能力的杖來；你要在你仇敵中掌權。</a:t>
            </a:r>
            <a:endParaRPr lang="en-US" altLang="zh-TW" dirty="0" smtClean="0">
              <a:solidFill>
                <a:prstClr val="black"/>
              </a:solidFill>
            </a:endParaRPr>
          </a:p>
          <a:p>
            <a:r>
              <a:rPr lang="zh-TW" altLang="en-US" dirty="0" smtClean="0">
                <a:solidFill>
                  <a:prstClr val="black"/>
                </a:solidFill>
              </a:rPr>
              <a:t>第</a:t>
            </a:r>
            <a:r>
              <a:rPr lang="en-US" altLang="zh-TW" dirty="0" smtClean="0">
                <a:solidFill>
                  <a:prstClr val="black"/>
                </a:solidFill>
              </a:rPr>
              <a:t>144</a:t>
            </a:r>
            <a:r>
              <a:rPr lang="zh-TW" altLang="en-US" dirty="0" smtClean="0">
                <a:solidFill>
                  <a:prstClr val="black"/>
                </a:solidFill>
              </a:rPr>
              <a:t>篇</a:t>
            </a:r>
            <a:r>
              <a:rPr lang="zh-TW" altLang="en-US" baseline="0" dirty="0" smtClean="0">
                <a:solidFill>
                  <a:prstClr val="black"/>
                </a:solidFill>
              </a:rPr>
              <a:t>  </a:t>
            </a:r>
            <a:r>
              <a:rPr lang="zh-TW" altLang="en-US" dirty="0" smtClean="0"/>
              <a:t>耶和華─我的磐石是應當稱頌的！他教導我的手爭戰</a:t>
            </a:r>
            <a:r>
              <a:rPr lang="zh-CN" altLang="en-US" dirty="0" smtClean="0"/>
              <a:t>，</a:t>
            </a:r>
            <a:r>
              <a:rPr lang="zh-TW" altLang="en-US" dirty="0" smtClean="0"/>
              <a:t>教導我的指頭打仗。 </a:t>
            </a:r>
            <a:r>
              <a:rPr lang="en-US" altLang="zh-TW" dirty="0" smtClean="0"/>
              <a:t>…</a:t>
            </a:r>
            <a:r>
              <a:rPr lang="zh-CN" altLang="en-US" dirty="0" smtClean="0"/>
              <a:t>他使我的百姓服在我以下。 </a:t>
            </a:r>
            <a:endParaRPr lang="en-US" dirty="0" smtClean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/>
              <a:t>君王詩一向都會有雙重應用。一是對當代的應用，二是對將來彌賽亞的預表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/>
              <a:t>彌賽亞是希伯來文 </a:t>
            </a:r>
            <a:r>
              <a:rPr lang="en-US" altLang="zh-TW" dirty="0" err="1" smtClean="0"/>
              <a:t>Mashiah</a:t>
            </a:r>
            <a:r>
              <a:rPr lang="en-US" altLang="zh-TW" dirty="0" smtClean="0"/>
              <a:t> </a:t>
            </a:r>
            <a:r>
              <a:rPr lang="zh-TW" altLang="en-US" dirty="0" smtClean="0"/>
              <a:t>的音譯，希臘文把它翻譯作 </a:t>
            </a:r>
            <a:r>
              <a:rPr lang="en-US" altLang="zh-TW" dirty="0" smtClean="0"/>
              <a:t>Christos</a:t>
            </a:r>
            <a:r>
              <a:rPr lang="zh-TW" altLang="en-US" dirty="0" smtClean="0"/>
              <a:t>，直譯成中文稱為基督。因此，彌賽亞和基督其實是相同的名詞，前者來自希伯來文，後者來自希臘文，它的意思是「受膏者」。舊約中有三種人 物會受膏：先知、君王和祭司，他們都可以稱為受膏者。不過，猶太人被擄以後，一直在盼望、等候「那特定的一位彌賽亞」來臨，以拯救他們脫離外邦人的轄制。 因此，彌賽亞後來變成一個專有名詞，意思是「拯救者」。</a:t>
            </a:r>
            <a:endParaRPr lang="en-US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舊約有許多關於彌賽亞的預言，這些都應驗在耶穌基督的身上，並且記錄在新約裡。只看舊約不看新約的話，我們不大能夠確定那些經節是在指 耶穌基督。</a:t>
            </a:r>
            <a:r>
              <a:rPr lang="zh-TW" altLang="en-US" i="0" dirty="0" smtClean="0"/>
              <a:t>奧古斯丁</a:t>
            </a:r>
            <a:r>
              <a:rPr lang="zh-CN" altLang="en-US" i="0" dirty="0" smtClean="0"/>
              <a:t>說</a:t>
            </a:r>
            <a:r>
              <a:rPr lang="zh-TW" altLang="en-US" i="0" dirty="0" smtClean="0"/>
              <a:t>詩篇一百五十篇每一篇都是在講到彌賽亞預言</a:t>
            </a:r>
            <a:r>
              <a:rPr lang="zh-TW" altLang="en-US" dirty="0" smtClean="0"/>
              <a:t>。這種解經方法很難被舊約學者所接受。</a:t>
            </a:r>
            <a:r>
              <a:rPr lang="zh-CN" altLang="en-US" dirty="0" smtClean="0"/>
              <a:t>我個人同意這樣的説法，就</a:t>
            </a:r>
            <a:r>
              <a:rPr lang="zh-TW" altLang="en-US" dirty="0" smtClean="0"/>
              <a:t>是對照新約來看，新約有明</a:t>
            </a:r>
            <a:r>
              <a:rPr lang="zh-CN" altLang="en-US" dirty="0" smtClean="0"/>
              <a:t>白的</a:t>
            </a:r>
            <a:r>
              <a:rPr lang="zh-TW" altLang="en-US" dirty="0" smtClean="0"/>
              <a:t>引用的才算是彌賽亞預言</a:t>
            </a:r>
            <a:r>
              <a:rPr lang="zh-CN" altLang="en-US" dirty="0" smtClean="0"/>
              <a:t>。</a:t>
            </a:r>
            <a:endParaRPr lang="zh-TW" alt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詩篇第</a:t>
            </a:r>
            <a:r>
              <a:rPr lang="en-US" altLang="zh-CN" dirty="0" smtClean="0"/>
              <a:t>2</a:t>
            </a:r>
            <a:r>
              <a:rPr lang="zh-CN" altLang="en-US" dirty="0" smtClean="0"/>
              <a:t>篇是新約中最常被引用的詩篇之一。雖然沒有註明標題，但使徒行傳卻讓我們知道，這是大衛所寫。 </a:t>
            </a:r>
            <a:endParaRPr lang="en-US" altLang="zh-CN" dirty="0" smtClean="0"/>
          </a:p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分角色朗讀。世上的君王（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人）；</a:t>
            </a:r>
            <a:r>
              <a:rPr lang="zh-CN" altLang="en-US" baseline="0" dirty="0" smtClean="0"/>
              <a:t> </a:t>
            </a:r>
            <a:r>
              <a:rPr lang="zh-CN" altLang="en-US" dirty="0" smtClean="0"/>
              <a:t>耶和華；   受膏者</a:t>
            </a:r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每一段都有三個角色： 耶和華 </a:t>
            </a:r>
            <a:r>
              <a:rPr lang="en-US" altLang="zh-CN" dirty="0" smtClean="0"/>
              <a:t>/ </a:t>
            </a:r>
            <a:r>
              <a:rPr lang="zh-CN" altLang="en-US" dirty="0" smtClean="0"/>
              <a:t>受膏者 </a:t>
            </a:r>
            <a:r>
              <a:rPr lang="en-US" altLang="zh-CN" dirty="0" smtClean="0"/>
              <a:t>/ </a:t>
            </a:r>
            <a:r>
              <a:rPr lang="zh-CN" altLang="en-US" dirty="0" smtClean="0"/>
              <a:t>世上的君王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從内容來看， 很可能是在君王登基</a:t>
            </a:r>
            <a:r>
              <a:rPr lang="en-US" altLang="zh-CN" dirty="0" smtClean="0"/>
              <a:t>/</a:t>
            </a:r>
            <a:r>
              <a:rPr lang="zh-CN" altLang="en-US" dirty="0" smtClean="0"/>
              <a:t>加冕， 或歡慶周年所詠頌的一篇詩。</a:t>
            </a:r>
            <a:r>
              <a:rPr lang="zh-TW" altLang="en-US" dirty="0" smtClean="0"/>
              <a:t>但若仔細查考，似乎是日後遇到困難之時回想加冕的情境（</a:t>
            </a:r>
            <a:r>
              <a:rPr lang="en-US" altLang="zh-TW" dirty="0" smtClean="0"/>
              <a:t>7</a:t>
            </a:r>
            <a:r>
              <a:rPr lang="zh-TW" altLang="en-US" dirty="0" smtClean="0"/>
              <a:t>～</a:t>
            </a:r>
            <a:r>
              <a:rPr lang="en-US" altLang="zh-TW" dirty="0" smtClean="0"/>
              <a:t>9</a:t>
            </a:r>
            <a:r>
              <a:rPr lang="zh-TW" altLang="en-US" dirty="0" smtClean="0"/>
              <a:t>節）。</a:t>
            </a:r>
            <a:endParaRPr lang="en-US" altLang="zh-TW" dirty="0" smtClean="0"/>
          </a:p>
          <a:p>
            <a:endParaRPr lang="en-US" altLang="zh-TW" dirty="0" smtClean="0"/>
          </a:p>
          <a:p>
            <a:pPr defTabSz="924458">
              <a:defRPr/>
            </a:pPr>
            <a:r>
              <a:rPr lang="zh-CN" altLang="en-US" dirty="0" smtClean="0"/>
              <a:t>撒下</a:t>
            </a:r>
            <a:r>
              <a:rPr lang="en-US" altLang="zh-CN" dirty="0" smtClean="0"/>
              <a:t>6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17 </a:t>
            </a:r>
            <a:r>
              <a:rPr lang="zh-CN" altLang="en-US" dirty="0" smtClean="0"/>
              <a:t>非利士人聽見人膏大衛作以色列的王，非利士衆人就上來尋索大衛。</a:t>
            </a:r>
            <a:r>
              <a:rPr lang="en-US" altLang="zh-CN" dirty="0" smtClean="0"/>
              <a:t>… </a:t>
            </a:r>
            <a:r>
              <a:rPr lang="zh-CN" altLang="en-US" dirty="0" smtClean="0"/>
              <a:t>索巴王， 亞蘭人， 亞捫人 </a:t>
            </a:r>
            <a:r>
              <a:rPr lang="en-US" altLang="zh-CN" dirty="0" smtClean="0"/>
              <a:t>…)</a:t>
            </a:r>
          </a:p>
          <a:p>
            <a:endParaRPr lang="en-US" dirty="0" smtClean="0"/>
          </a:p>
          <a:p>
            <a:pPr defTabSz="924458">
              <a:defRPr/>
            </a:pPr>
            <a:r>
              <a:rPr lang="zh-CN" altLang="en-US" dirty="0" smtClean="0"/>
              <a:t>寫詩時，作者受感，見到了異象，我們也從詩中體會對彌賽亞的預表。</a:t>
            </a:r>
            <a:endParaRPr lang="en-US" altLang="zh-CN" dirty="0" smtClean="0"/>
          </a:p>
          <a:p>
            <a:pPr defTabSz="924458">
              <a:defRPr/>
            </a:pPr>
            <a:r>
              <a:rPr lang="zh-TW" altLang="en-US" dirty="0" smtClean="0"/>
              <a:t>本篇很明顯的是彌賽亞詩篇，因為在新約中引用了七次</a:t>
            </a:r>
            <a:r>
              <a:rPr lang="zh-CN" altLang="en-US" dirty="0" smtClean="0"/>
              <a:t>（</a:t>
            </a:r>
            <a:r>
              <a:rPr lang="zh-TW" altLang="en-US" dirty="0" smtClean="0"/>
              <a:t>徒</a:t>
            </a:r>
            <a:r>
              <a:rPr lang="en-US" altLang="zh-TW" dirty="0" smtClean="0"/>
              <a:t>4:24-27; 13:33; </a:t>
            </a:r>
            <a:r>
              <a:rPr lang="zh-TW" altLang="en-US" dirty="0" smtClean="0"/>
              <a:t>來</a:t>
            </a:r>
            <a:r>
              <a:rPr lang="en-US" altLang="zh-TW" dirty="0" smtClean="0"/>
              <a:t>1:5; 5:5; </a:t>
            </a:r>
            <a:r>
              <a:rPr lang="zh-TW" altLang="en-US" dirty="0" smtClean="0"/>
              <a:t>啟</a:t>
            </a:r>
            <a:r>
              <a:rPr lang="en-US" altLang="zh-TW" dirty="0" smtClean="0"/>
              <a:t>2:27; 12:5; 19:15</a:t>
            </a:r>
            <a:r>
              <a:rPr lang="zh-CN" altLang="en-US" dirty="0" smtClean="0"/>
              <a:t>）</a:t>
            </a:r>
            <a:r>
              <a:rPr lang="zh-TW" altLang="en-US" dirty="0" smtClean="0"/>
              <a:t>。在下列的引證中，啟示的靈，明確的把它們引用到基督身上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defTabSz="924458">
              <a:defRPr/>
            </a:pPr>
            <a:endParaRPr lang="en-US" altLang="zh-TW" dirty="0" smtClean="0"/>
          </a:p>
          <a:p>
            <a:pPr defTabSz="924458">
              <a:defRPr/>
            </a:pPr>
            <a:r>
              <a:rPr lang="en-US" dirty="0" smtClean="0"/>
              <a:t>1</a:t>
            </a:r>
            <a:r>
              <a:rPr lang="zh-TW" altLang="en-US" dirty="0" smtClean="0"/>
              <a:t>到</a:t>
            </a:r>
            <a:r>
              <a:rPr lang="en-US" dirty="0" smtClean="0"/>
              <a:t>3</a:t>
            </a:r>
            <a:r>
              <a:rPr lang="zh-TW" altLang="en-US" dirty="0" smtClean="0"/>
              <a:t>節，對以色列人固然略略有一點應驗，不過最多的應驗是在講耶穌和教會。</a:t>
            </a:r>
            <a:r>
              <a:rPr lang="zh-CN" altLang="en-US" dirty="0" smtClean="0"/>
              <a:t>在彼得與約翰在耶路撒冷教導百姓時被抓和被釋放后，會友們聼見了，</a:t>
            </a:r>
            <a:endParaRPr lang="en-US" altLang="zh-TW" dirty="0" smtClean="0"/>
          </a:p>
          <a:p>
            <a:pPr defTabSz="924458">
              <a:defRPr/>
            </a:pPr>
            <a:r>
              <a:rPr lang="zh-TW" altLang="en-US" dirty="0" smtClean="0"/>
              <a:t>徒</a:t>
            </a:r>
            <a:r>
              <a:rPr lang="en-US" altLang="zh-TW" dirty="0" smtClean="0"/>
              <a:t>4:24-2</a:t>
            </a:r>
            <a:r>
              <a:rPr lang="en-US" altLang="zh-CN" dirty="0" smtClean="0"/>
              <a:t>8</a:t>
            </a:r>
            <a:endParaRPr lang="en-US" altLang="zh-TW" dirty="0" smtClean="0"/>
          </a:p>
          <a:p>
            <a:r>
              <a:rPr lang="zh-TW" altLang="en-US" dirty="0" smtClean="0"/>
              <a:t>他們聽見了，就同心合意的高聲向神說：主啊！你是造天、地、海，和其中萬物的， </a:t>
            </a:r>
          </a:p>
          <a:p>
            <a:r>
              <a:rPr lang="zh-TW" altLang="en-US" dirty="0" smtClean="0"/>
              <a:t>你曾藉著聖靈，託你僕人─我們祖宗大衛的口，說：外邦為什麼爭鬧？萬民為什麼謀算虛妄的事？ </a:t>
            </a:r>
          </a:p>
          <a:p>
            <a:r>
              <a:rPr lang="zh-TW" altLang="en-US" dirty="0" smtClean="0"/>
              <a:t>世上的君王一齊起來，臣宰也聚集，要敵擋主，並主的受膏者（或作：基督）。 </a:t>
            </a:r>
          </a:p>
          <a:p>
            <a:r>
              <a:rPr lang="zh-TW" altLang="en-US" dirty="0" smtClean="0"/>
              <a:t>希律和本丟彼拉多，外邦人和以色列民，果然在這城裡聚集，要攻打你所膏的聖僕（僕：或作子）耶穌， </a:t>
            </a:r>
          </a:p>
          <a:p>
            <a:r>
              <a:rPr lang="zh-TW" altLang="en-US" dirty="0" smtClean="0"/>
              <a:t>成就你手和你意旨所預定必有的事。 </a:t>
            </a:r>
            <a:endParaRPr lang="en-US" altLang="zh-TW" dirty="0" smtClean="0"/>
          </a:p>
          <a:p>
            <a:endParaRPr lang="en-US" altLang="zh-TW" dirty="0" smtClean="0"/>
          </a:p>
          <a:p>
            <a:pPr defTabSz="924458">
              <a:defRPr/>
            </a:pPr>
            <a:r>
              <a:rPr lang="zh-CN" altLang="en-US" dirty="0" smtClean="0"/>
              <a:t>對人的捆綁和轄制： 過度的自由，對神所給的“自由意識”的濫用，自亞當，夏娃開始，文化大革命， </a:t>
            </a:r>
            <a:r>
              <a:rPr lang="en-US" altLang="zh-CN" dirty="0" smtClean="0"/>
              <a:t>-</a:t>
            </a:r>
            <a:r>
              <a:rPr lang="en-US" altLang="zh-CN" baseline="0" dirty="0" smtClean="0"/>
              <a:t> 《</a:t>
            </a:r>
            <a:r>
              <a:rPr lang="zh-CN" altLang="en-US" baseline="0" dirty="0" smtClean="0"/>
              <a:t>雙城記</a:t>
            </a:r>
            <a:r>
              <a:rPr lang="en-US" altLang="zh-CN" baseline="0" dirty="0" smtClean="0"/>
              <a:t>》</a:t>
            </a:r>
            <a:r>
              <a:rPr lang="zh-CN" altLang="en-US" baseline="0" dirty="0" smtClean="0"/>
              <a:t>對貴族的鎮壓 （</a:t>
            </a:r>
            <a:r>
              <a:rPr lang="zh-CN" altLang="en-US" dirty="0" smtClean="0"/>
              <a:t>巴士底狱管理者</a:t>
            </a:r>
            <a:r>
              <a:rPr lang="zh-CN" altLang="en-US" dirty="0" smtClean="0">
                <a:hlinkClick r:id="rId3" tooltip="侯爵洛奈"/>
              </a:rPr>
              <a:t>侯爵洛奈</a:t>
            </a:r>
            <a:r>
              <a:rPr lang="zh-CN" altLang="en-US" dirty="0" smtClean="0"/>
              <a:t>命令停火以避免雙方相互残杀，他仍然被人拖出来殴打、用刀乱刺直至最后被斩首。他的头被穿在长矛上绕城展示。）， 小裁縫被處死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搞陰謀？</a:t>
            </a:r>
            <a:endParaRPr lang="en-US" dirty="0" smtClean="0"/>
          </a:p>
          <a:p>
            <a:pPr defTabSz="924458">
              <a:defRPr/>
            </a:pPr>
            <a:endParaRPr lang="en-US" altLang="zh-TW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場景變換</a:t>
            </a:r>
            <a:r>
              <a:rPr lang="en-US" altLang="zh-CN" dirty="0" smtClean="0"/>
              <a:t>- </a:t>
            </a:r>
            <a:r>
              <a:rPr lang="zh-CN" altLang="en-US" dirty="0" smtClean="0"/>
              <a:t>場景由地上轉到天上。由地上諸王轉到天上坐寶座的神。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主</a:t>
            </a:r>
            <a:r>
              <a:rPr lang="en-US" altLang="zh-CN" dirty="0" smtClean="0"/>
              <a:t>- </a:t>
            </a:r>
            <a:r>
              <a:rPr lang="en-US" altLang="zh-CN" dirty="0" err="1" smtClean="0"/>
              <a:t>Adonay</a:t>
            </a:r>
            <a:r>
              <a:rPr lang="en-US" altLang="zh-CN" dirty="0" smtClean="0"/>
              <a:t> </a:t>
            </a:r>
            <a:r>
              <a:rPr lang="zh-CN" altLang="en-US" dirty="0" smtClean="0"/>
              <a:t>（希伯來語，在聖經中專指耶和華，因爲猶太人是不敢妄稱耶和華的名的。所以凡是中文中翻譯成耶和華的，在英文中統稱為主，而希伯來文統稱</a:t>
            </a:r>
            <a:r>
              <a:rPr lang="en-US" altLang="zh-CN" dirty="0" err="1" smtClean="0"/>
              <a:t>A</a:t>
            </a:r>
            <a:r>
              <a:rPr lang="en-US" altLang="zh-CN" baseline="0" dirty="0" err="1" smtClean="0"/>
              <a:t>donay</a:t>
            </a:r>
            <a:r>
              <a:rPr lang="en-US" altLang="zh-CN" baseline="0" dirty="0" smtClean="0"/>
              <a:t> )</a:t>
            </a:r>
          </a:p>
          <a:p>
            <a:endParaRPr lang="en-US" altLang="zh-CN" baseline="0" dirty="0" smtClean="0"/>
          </a:p>
          <a:p>
            <a:r>
              <a:rPr lang="zh-CN" altLang="en-US" baseline="0" dirty="0" smtClean="0"/>
              <a:t>嗤笑 </a:t>
            </a:r>
            <a:r>
              <a:rPr lang="en-US" altLang="zh-CN" baseline="0" dirty="0" smtClean="0"/>
              <a:t>– </a:t>
            </a:r>
            <a:r>
              <a:rPr lang="zh-CN" altLang="en-US" baseline="0" dirty="0" smtClean="0"/>
              <a:t>地上君王以卵擊石，</a:t>
            </a:r>
            <a:endParaRPr lang="en-US" altLang="zh-CN" dirty="0" smtClean="0"/>
          </a:p>
          <a:p>
            <a:r>
              <a:rPr lang="zh-TW" altLang="en-US" dirty="0" smtClean="0"/>
              <a:t>錫安</a:t>
            </a:r>
            <a:r>
              <a:rPr lang="en-US" altLang="zh-CN" dirty="0" smtClean="0"/>
              <a:t>- Zion</a:t>
            </a:r>
            <a:r>
              <a:rPr lang="zh-CN" altLang="en-US" dirty="0" smtClean="0"/>
              <a:t>， 上帝與人同在，在舊約中會幕，聖殿，都是神與人同在的地方。</a:t>
            </a:r>
            <a:endParaRPr lang="en-US" altLang="zh-CN" dirty="0" smtClean="0"/>
          </a:p>
          <a:p>
            <a:r>
              <a:rPr lang="zh-CN" altLang="en-US" dirty="0" smtClean="0"/>
              <a:t>君 </a:t>
            </a:r>
            <a:r>
              <a:rPr lang="en-US" altLang="zh-CN" dirty="0" smtClean="0"/>
              <a:t>- King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傳聖旨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好像君王的就職演説。</a:t>
            </a:r>
            <a:endParaRPr lang="en-US" altLang="zh-CN" dirty="0" smtClean="0"/>
          </a:p>
          <a:p>
            <a:endParaRPr lang="en-US" altLang="zh-TW" dirty="0" smtClean="0"/>
          </a:p>
          <a:p>
            <a:r>
              <a:rPr lang="zh-CN" altLang="en-US" dirty="0" smtClean="0"/>
              <a:t>兒子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在就職典禮上的正式宣告。西奈山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神作以色列人的父； 大衛和他後裔（彌賽亞君王）的父 </a:t>
            </a:r>
            <a:endParaRPr lang="en-US" altLang="zh-CN" dirty="0" smtClean="0"/>
          </a:p>
          <a:p>
            <a:pPr defTabSz="924458"/>
            <a:r>
              <a:rPr lang="zh-TW" altLang="en-US" dirty="0" smtClean="0"/>
              <a:t>這可由今日一字看出，顯示那正是新的統治者正式承繼基業與王權的一刻。</a:t>
            </a:r>
            <a:endParaRPr lang="en-US" altLang="zh-TW" dirty="0" smtClean="0"/>
          </a:p>
          <a:p>
            <a:endParaRPr lang="en-US" altLang="zh-CN" dirty="0" smtClean="0"/>
          </a:p>
          <a:p>
            <a:r>
              <a:rPr lang="zh-TW" altLang="en-US" dirty="0" smtClean="0">
                <a:hlinkClick r:id="rId3"/>
              </a:rPr>
              <a:t>太</a:t>
            </a:r>
            <a:r>
              <a:rPr lang="en-US" altLang="zh-TW" dirty="0" smtClean="0">
                <a:hlinkClick r:id="rId3"/>
              </a:rPr>
              <a:t>3:17</a:t>
            </a:r>
            <a:r>
              <a:rPr lang="zh-TW" altLang="en-US" dirty="0" smtClean="0"/>
              <a:t> 從天上有聲音說：這是我的愛子，我所喜悅的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zh-CN" altLang="en-US" dirty="0" smtClean="0"/>
              <a:t>杖</a:t>
            </a:r>
            <a:r>
              <a:rPr lang="en-US" altLang="zh-CN" dirty="0" smtClean="0"/>
              <a:t>-</a:t>
            </a:r>
            <a:r>
              <a:rPr lang="zh-CN" altLang="en-US" dirty="0" smtClean="0"/>
              <a:t>君王的權杖</a:t>
            </a:r>
            <a:r>
              <a:rPr lang="en-US" altLang="zh-CN" dirty="0" smtClean="0"/>
              <a:t>-</a:t>
            </a:r>
            <a:r>
              <a:rPr lang="zh-CN" altLang="en-US" dirty="0" smtClean="0"/>
              <a:t>雅</a:t>
            </a:r>
            <a:r>
              <a:rPr lang="zh-TW" altLang="en-US" dirty="0" smtClean="0"/>
              <a:t>各</a:t>
            </a:r>
            <a:r>
              <a:rPr lang="zh-CN" altLang="en-US" dirty="0" smtClean="0"/>
              <a:t>祝福猶大</a:t>
            </a:r>
            <a:endParaRPr lang="en-US" altLang="zh-CN" dirty="0" smtClean="0"/>
          </a:p>
          <a:p>
            <a:r>
              <a:rPr lang="zh-CN" altLang="en-US" dirty="0" smtClean="0"/>
              <a:t>創</a:t>
            </a:r>
            <a:r>
              <a:rPr lang="en-US" altLang="zh-CN" dirty="0" smtClean="0"/>
              <a:t>49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10 </a:t>
            </a:r>
            <a:r>
              <a:rPr lang="zh-TW" altLang="en-US" dirty="0" smtClean="0"/>
              <a:t>圭必不離猶大，杖必不離他兩腳之間，直等細羅</a:t>
            </a:r>
            <a:r>
              <a:rPr lang="en-US" altLang="zh-TW" dirty="0" smtClean="0"/>
              <a:t>【</a:t>
            </a:r>
            <a:r>
              <a:rPr lang="zh-TW" altLang="en-US" dirty="0" smtClean="0"/>
              <a:t>就是賜平安者</a:t>
            </a:r>
            <a:r>
              <a:rPr lang="en-US" altLang="zh-TW" dirty="0" smtClean="0"/>
              <a:t>】</a:t>
            </a:r>
            <a:r>
              <a:rPr lang="zh-TW" altLang="en-US" dirty="0" smtClean="0"/>
              <a:t>來到，萬民都必歸順</a:t>
            </a:r>
            <a:endParaRPr lang="en-US" altLang="zh-TW" dirty="0" smtClean="0"/>
          </a:p>
          <a:p>
            <a:r>
              <a:rPr lang="zh-CN" altLang="en-US" dirty="0" smtClean="0"/>
              <a:t> 民數記</a:t>
            </a:r>
            <a:r>
              <a:rPr lang="en-US" altLang="zh-CN" dirty="0" smtClean="0"/>
              <a:t>24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17 … </a:t>
            </a:r>
            <a:r>
              <a:rPr lang="zh-TW" altLang="en-US" dirty="0" smtClean="0"/>
              <a:t>有星要出於雅各，有杖要興於以色列，必打破摩押的四角，毀壞擾亂之子。 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世上的審判官</a:t>
            </a:r>
            <a:r>
              <a:rPr lang="en-US" altLang="zh-TW" dirty="0" smtClean="0"/>
              <a:t>- </a:t>
            </a:r>
            <a:r>
              <a:rPr lang="zh-CN" altLang="en-US" dirty="0" smtClean="0"/>
              <a:t>君王</a:t>
            </a:r>
            <a:r>
              <a:rPr lang="en-US" altLang="zh-CN" dirty="0" smtClean="0"/>
              <a:t>=</a:t>
            </a:r>
            <a:r>
              <a:rPr lang="zh-TW" altLang="en-US" dirty="0" smtClean="0"/>
              <a:t>審判官</a:t>
            </a:r>
            <a:endParaRPr lang="en-US" altLang="zh-CN" dirty="0" smtClean="0"/>
          </a:p>
          <a:p>
            <a:endParaRPr lang="en-US" altLang="zh-TW" dirty="0" smtClean="0"/>
          </a:p>
          <a:p>
            <a:r>
              <a:rPr lang="zh-CN" altLang="en-US" dirty="0" smtClean="0"/>
              <a:t>懷德畏威</a:t>
            </a:r>
            <a:r>
              <a:rPr lang="en-US" altLang="zh-CN" dirty="0" smtClean="0"/>
              <a:t>-</a:t>
            </a:r>
            <a:r>
              <a:rPr lang="zh-CN" altLang="en-US" dirty="0" smtClean="0"/>
              <a:t>感謝敬畏，不敢隨便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兒子 </a:t>
            </a:r>
            <a:r>
              <a:rPr lang="en-US" altLang="zh-CN" dirty="0" smtClean="0"/>
              <a:t>–</a:t>
            </a:r>
            <a:r>
              <a:rPr lang="zh-CN" altLang="en-US" dirty="0" smtClean="0"/>
              <a:t>亞蘭文 （旦以理書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希伯來文和亞蘭文， 用外邦熟悉的字眼）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馬太福音</a:t>
            </a:r>
            <a:r>
              <a:rPr lang="en-US" altLang="zh-CN" dirty="0" smtClean="0"/>
              <a:t>25</a:t>
            </a:r>
            <a:r>
              <a:rPr lang="zh-CN" altLang="en-US" dirty="0" smtClean="0"/>
              <a:t>章</a:t>
            </a:r>
            <a:endParaRPr lang="en-US" altLang="zh-CN" dirty="0" smtClean="0"/>
          </a:p>
          <a:p>
            <a:r>
              <a:rPr lang="zh-TW" altLang="en-US" dirty="0" smtClean="0"/>
              <a:t>當人子在他榮耀裡、同著眾天使降臨的時候，要坐在他榮耀的寶座上。 </a:t>
            </a:r>
          </a:p>
          <a:p>
            <a:r>
              <a:rPr lang="zh-TW" altLang="en-US" dirty="0" smtClean="0"/>
              <a:t>萬民都要聚集在他面前。他要把他們分別出來，好像牧羊的分別綿羊山羊一般， </a:t>
            </a:r>
          </a:p>
          <a:p>
            <a:r>
              <a:rPr lang="zh-TW" altLang="en-US" dirty="0" smtClean="0"/>
              <a:t>把綿羊安置在右邊，山羊在左邊。 </a:t>
            </a:r>
          </a:p>
          <a:p>
            <a:r>
              <a:rPr lang="zh-TW" altLang="en-US" dirty="0" smtClean="0"/>
              <a:t>於是王要向那右邊的說：你們這蒙我父賜福的，可來承受那創世以來為你們所預備的國；</a:t>
            </a:r>
            <a:r>
              <a:rPr lang="en-US" altLang="zh-TW" dirty="0" smtClean="0"/>
              <a:t>…</a:t>
            </a:r>
            <a:r>
              <a:rPr lang="zh-TW" altLang="en-US" dirty="0" smtClean="0"/>
              <a:t>王又要向那左邊的說：你們這被咒詛的人，離開我！進入那為魔鬼和他的使者所預備的永火裡去！ </a:t>
            </a:r>
            <a:endParaRPr lang="en-US" altLang="zh-CN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以祂為避難所的，有福了。 </a:t>
            </a:r>
            <a:r>
              <a:rPr lang="zh-CN" altLang="en-US" dirty="0" smtClean="0"/>
              <a:t>詩篇第一篇和第二篇，給人指出一條蒙福的路。第一篇是智慧詩， 是對人的勸勉；</a:t>
            </a:r>
            <a:r>
              <a:rPr lang="zh-CN" altLang="en-US" baseline="0" dirty="0" smtClean="0"/>
              <a:t> 而第二篇呢，則是先知宣告神的聖旨，是對人的宣告。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/>
            <a:r>
              <a:rPr lang="zh-TW" altLang="en-US" dirty="0" smtClean="0"/>
              <a:t>賽亞詩可以大致分成兩類，一類論到彌賽亞的屬性與身份，提及他為君王及其統治：詩 </a:t>
            </a:r>
            <a:r>
              <a:rPr lang="en-US" altLang="zh-TW" dirty="0" smtClean="0"/>
              <a:t>2</a:t>
            </a:r>
            <a:r>
              <a:rPr lang="zh-TW" altLang="en-US" dirty="0" smtClean="0"/>
              <a:t>、</a:t>
            </a:r>
            <a:r>
              <a:rPr lang="en-US" altLang="zh-TW" dirty="0" smtClean="0"/>
              <a:t>18</a:t>
            </a:r>
            <a:r>
              <a:rPr lang="zh-TW" altLang="en-US" dirty="0" smtClean="0"/>
              <a:t>、</a:t>
            </a:r>
            <a:r>
              <a:rPr lang="en-US" altLang="zh-TW" dirty="0" smtClean="0"/>
              <a:t>20</a:t>
            </a:r>
            <a:r>
              <a:rPr lang="zh-TW" altLang="en-US" dirty="0" smtClean="0"/>
              <a:t>、</a:t>
            </a:r>
            <a:r>
              <a:rPr lang="en-US" altLang="zh-TW" dirty="0" smtClean="0"/>
              <a:t>21</a:t>
            </a:r>
            <a:r>
              <a:rPr lang="zh-TW" altLang="en-US" dirty="0" smtClean="0"/>
              <a:t>、</a:t>
            </a:r>
            <a:r>
              <a:rPr lang="en-US" altLang="zh-TW" dirty="0" smtClean="0"/>
              <a:t>45</a:t>
            </a:r>
            <a:r>
              <a:rPr lang="zh-TW" altLang="en-US" dirty="0" smtClean="0"/>
              <a:t>、</a:t>
            </a:r>
            <a:r>
              <a:rPr lang="en-US" altLang="zh-TW" dirty="0" smtClean="0"/>
              <a:t>61</a:t>
            </a:r>
            <a:r>
              <a:rPr lang="zh-TW" altLang="en-US" dirty="0" smtClean="0"/>
              <a:t>、 </a:t>
            </a:r>
            <a:r>
              <a:rPr lang="en-US" altLang="zh-TW" dirty="0" smtClean="0"/>
              <a:t>72</a:t>
            </a:r>
            <a:r>
              <a:rPr lang="zh-TW" altLang="en-US" dirty="0" smtClean="0"/>
              <a:t>、</a:t>
            </a:r>
            <a:r>
              <a:rPr lang="en-US" altLang="zh-TW" dirty="0" smtClean="0"/>
              <a:t>89</a:t>
            </a:r>
            <a:r>
              <a:rPr lang="zh-TW" altLang="en-US" dirty="0" smtClean="0"/>
              <a:t>、</a:t>
            </a:r>
            <a:r>
              <a:rPr lang="en-US" altLang="zh-TW" dirty="0" smtClean="0"/>
              <a:t>110</a:t>
            </a:r>
            <a:r>
              <a:rPr lang="zh-TW" altLang="en-US" dirty="0" smtClean="0"/>
              <a:t>、</a:t>
            </a:r>
            <a:r>
              <a:rPr lang="en-US" altLang="zh-TW" dirty="0" smtClean="0"/>
              <a:t>132</a:t>
            </a:r>
            <a:r>
              <a:rPr lang="zh-TW" altLang="en-US" dirty="0" smtClean="0"/>
              <a:t>、</a:t>
            </a:r>
            <a:r>
              <a:rPr lang="en-US" altLang="zh-TW" dirty="0" smtClean="0"/>
              <a:t>144</a:t>
            </a:r>
            <a:r>
              <a:rPr lang="zh-TW" altLang="en-US" dirty="0" smtClean="0"/>
              <a:t>；另一類論到彌賽亞其人及其生平：詩</a:t>
            </a:r>
            <a:r>
              <a:rPr lang="en-US" altLang="zh-TW" dirty="0" smtClean="0"/>
              <a:t>8</a:t>
            </a:r>
            <a:r>
              <a:rPr lang="zh-TW" altLang="en-US" dirty="0" smtClean="0"/>
              <a:t>、</a:t>
            </a:r>
            <a:r>
              <a:rPr lang="en-US" altLang="zh-TW" dirty="0" smtClean="0"/>
              <a:t>16</a:t>
            </a:r>
            <a:r>
              <a:rPr lang="zh-TW" altLang="en-US" dirty="0" smtClean="0"/>
              <a:t>、</a:t>
            </a:r>
            <a:r>
              <a:rPr lang="en-US" altLang="zh-TW" dirty="0" smtClean="0"/>
              <a:t>22</a:t>
            </a:r>
            <a:r>
              <a:rPr lang="zh-TW" altLang="en-US" dirty="0" smtClean="0"/>
              <a:t>、</a:t>
            </a:r>
            <a:r>
              <a:rPr lang="en-US" altLang="zh-TW" dirty="0" smtClean="0"/>
              <a:t>35</a:t>
            </a:r>
            <a:r>
              <a:rPr lang="zh-TW" altLang="en-US" dirty="0" smtClean="0"/>
              <a:t>、</a:t>
            </a:r>
            <a:r>
              <a:rPr lang="en-US" altLang="zh-TW" dirty="0" smtClean="0"/>
              <a:t>40</a:t>
            </a:r>
            <a:r>
              <a:rPr lang="zh-TW" altLang="en-US" dirty="0" smtClean="0"/>
              <a:t>、</a:t>
            </a:r>
            <a:r>
              <a:rPr lang="en-US" altLang="zh-TW" dirty="0" smtClean="0"/>
              <a:t>41</a:t>
            </a:r>
            <a:r>
              <a:rPr lang="zh-TW" altLang="en-US" dirty="0" smtClean="0"/>
              <a:t>、</a:t>
            </a:r>
            <a:r>
              <a:rPr lang="en-US" altLang="zh-TW" dirty="0" smtClean="0"/>
              <a:t>55</a:t>
            </a:r>
            <a:r>
              <a:rPr lang="zh-TW" altLang="en-US" dirty="0" smtClean="0"/>
              <a:t>、</a:t>
            </a:r>
            <a:r>
              <a:rPr lang="en-US" altLang="zh-TW" dirty="0" smtClean="0"/>
              <a:t>69</a:t>
            </a:r>
            <a:r>
              <a:rPr lang="zh-TW" altLang="en-US" dirty="0" smtClean="0"/>
              <a:t>、</a:t>
            </a:r>
            <a:r>
              <a:rPr lang="en-US" altLang="zh-TW" dirty="0" smtClean="0"/>
              <a:t>102</a:t>
            </a:r>
            <a:r>
              <a:rPr lang="zh-TW" altLang="en-US" dirty="0" smtClean="0"/>
              <a:t>、</a:t>
            </a:r>
            <a:r>
              <a:rPr lang="en-US" altLang="zh-TW" dirty="0" smtClean="0"/>
              <a:t>109(</a:t>
            </a:r>
            <a:r>
              <a:rPr lang="zh-TW" altLang="en-US" dirty="0" smtClean="0"/>
              <a:t>註 </a:t>
            </a:r>
            <a:r>
              <a:rPr lang="en-US" altLang="zh-TW" dirty="0" smtClean="0"/>
              <a:t>1)</a:t>
            </a:r>
            <a:r>
              <a:rPr lang="zh-TW" altLang="en-US" dirty="0" smtClean="0"/>
              <a:t>。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1. </a:t>
            </a:r>
            <a:r>
              <a:rPr lang="zh-TW" altLang="en-US" dirty="0" smtClean="0"/>
              <a:t>他為兒子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2:7b </a:t>
            </a:r>
            <a:r>
              <a:rPr lang="zh-TW" altLang="en-US" dirty="0" smtClean="0"/>
              <a:t>「耶和華曾對我說：你是我的兒子，我今日生你。」這句話在新約的使徒行傳 </a:t>
            </a:r>
            <a:r>
              <a:rPr lang="en-US" altLang="zh-TW" dirty="0" smtClean="0"/>
              <a:t>13:33</a:t>
            </a:r>
            <a:r>
              <a:rPr lang="zh-TW" altLang="en-US" dirty="0" smtClean="0"/>
              <a:t>、希伯來書 </a:t>
            </a:r>
            <a:r>
              <a:rPr lang="en-US" altLang="zh-TW" dirty="0" smtClean="0"/>
              <a:t>1:5</a:t>
            </a:r>
            <a:r>
              <a:rPr lang="zh-TW" altLang="en-US" dirty="0" smtClean="0"/>
              <a:t>、</a:t>
            </a:r>
            <a:r>
              <a:rPr lang="en-US" altLang="zh-TW" dirty="0" smtClean="0"/>
              <a:t>5:5 </a:t>
            </a:r>
            <a:r>
              <a:rPr lang="zh-TW" altLang="en-US" dirty="0" smtClean="0"/>
              <a:t>都有引用。</a:t>
            </a:r>
          </a:p>
          <a:p>
            <a:r>
              <a:rPr lang="en-US" altLang="zh-TW" dirty="0" smtClean="0"/>
              <a:t>2. </a:t>
            </a:r>
            <a:r>
              <a:rPr lang="zh-TW" altLang="en-US" dirty="0" smtClean="0"/>
              <a:t>他為君王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2:6</a:t>
            </a:r>
            <a:r>
              <a:rPr lang="zh-TW" altLang="en-US" dirty="0" smtClean="0"/>
              <a:t>「說：我已經立我的君在錫安─我的聖山上了。」耶穌的門徒彼得在為耶穌作見證時，大膽地向大祭司們說，「你們掛在木頭上殺害的耶穌，我們祖宗的上帝已經叫他復活。上帝且用右手將他高舉，叫他作君王，作救主。」（徒</a:t>
            </a:r>
            <a:r>
              <a:rPr lang="en-US" altLang="zh-TW" dirty="0" smtClean="0"/>
              <a:t>5:30-31)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89:27</a:t>
            </a:r>
            <a:r>
              <a:rPr lang="zh-TW" altLang="en-US" dirty="0" smtClean="0"/>
              <a:t>「我也要立他為長子，為世上最高的君王。」在啟示錄裡，他被稱為「萬王之王、萬主之主」 </a:t>
            </a:r>
            <a:r>
              <a:rPr lang="en-US" altLang="zh-TW" dirty="0" smtClean="0"/>
              <a:t>( </a:t>
            </a:r>
            <a:r>
              <a:rPr lang="zh-TW" altLang="en-US" dirty="0" smtClean="0"/>
              <a:t>啟 </a:t>
            </a:r>
            <a:r>
              <a:rPr lang="en-US" altLang="zh-TW" dirty="0" smtClean="0"/>
              <a:t>19:16)</a:t>
            </a:r>
            <a:r>
              <a:rPr lang="zh-TW" altLang="en-US" dirty="0" smtClean="0"/>
              <a:t>。</a:t>
            </a:r>
          </a:p>
          <a:p>
            <a:r>
              <a:rPr lang="en-US" altLang="zh-TW" dirty="0" smtClean="0"/>
              <a:t>3. </a:t>
            </a:r>
            <a:r>
              <a:rPr lang="zh-TW" altLang="en-US" dirty="0" smtClean="0"/>
              <a:t>他為祭司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110:4</a:t>
            </a:r>
            <a:r>
              <a:rPr lang="zh-TW" altLang="en-US" dirty="0" smtClean="0"/>
              <a:t>「耶和華起了誓，決不後悔，說：你是照著麥基洗德的等次永遠為祭司。」這句話被新約希伯來書的作者所引用，並且用很長的篇幅來論證它是指耶穌為祭司</a:t>
            </a:r>
            <a:r>
              <a:rPr lang="en-US" altLang="zh-TW" dirty="0" smtClean="0"/>
              <a:t>(</a:t>
            </a:r>
            <a:r>
              <a:rPr lang="zh-TW" altLang="en-US" dirty="0" smtClean="0"/>
              <a:t>來 </a:t>
            </a:r>
            <a:r>
              <a:rPr lang="en-US" altLang="zh-TW" dirty="0" smtClean="0"/>
              <a:t>5:6</a:t>
            </a:r>
            <a:r>
              <a:rPr lang="zh-TW" altLang="en-US" dirty="0" smtClean="0"/>
              <a:t>、</a:t>
            </a:r>
            <a:r>
              <a:rPr lang="en-US" altLang="zh-TW" dirty="0" smtClean="0"/>
              <a:t>7:1-28)</a:t>
            </a:r>
            <a:r>
              <a:rPr lang="zh-TW" altLang="en-US" dirty="0" smtClean="0"/>
              <a:t>。祭司最主要的工作是為百姓獻祭贖罪，希伯來書論證耶穌長遠活著，替眾人祈求</a:t>
            </a:r>
            <a:r>
              <a:rPr lang="en-US" altLang="zh-TW" dirty="0" smtClean="0"/>
              <a:t>(</a:t>
            </a:r>
            <a:r>
              <a:rPr lang="zh-TW" altLang="en-US" dirty="0" smtClean="0"/>
              <a:t>來 </a:t>
            </a:r>
            <a:r>
              <a:rPr lang="en-US" altLang="zh-TW" dirty="0" smtClean="0"/>
              <a:t>7:25)</a:t>
            </a:r>
            <a:r>
              <a:rPr lang="zh-TW" altLang="en-US" dirty="0" smtClean="0"/>
              <a:t>。</a:t>
            </a:r>
          </a:p>
          <a:p>
            <a:r>
              <a:rPr lang="en-US" altLang="zh-TW" dirty="0" smtClean="0"/>
              <a:t>4. </a:t>
            </a:r>
            <a:r>
              <a:rPr lang="zh-TW" altLang="en-US" dirty="0" smtClean="0"/>
              <a:t>他是主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110:1</a:t>
            </a:r>
            <a:r>
              <a:rPr lang="zh-TW" altLang="en-US" dirty="0" smtClean="0"/>
              <a:t>「耶和華對我主說：你坐在我的右邊，等我使你仇敵作你的腳凳。」這是大衛說的話，在新約，耶穌、耶穌的門徒彼得、希伯來書的作者都曾經引用過</a:t>
            </a:r>
            <a:r>
              <a:rPr lang="en-US" altLang="zh-TW" dirty="0" smtClean="0"/>
              <a:t>(</a:t>
            </a:r>
            <a:r>
              <a:rPr lang="zh-TW" altLang="en-US" dirty="0" smtClean="0"/>
              <a:t>太 </a:t>
            </a:r>
            <a:r>
              <a:rPr lang="en-US" altLang="zh-TW" dirty="0" smtClean="0"/>
              <a:t>22:41-46</a:t>
            </a:r>
            <a:r>
              <a:rPr lang="zh-TW" altLang="en-US" dirty="0" smtClean="0"/>
              <a:t>、徒 </a:t>
            </a:r>
            <a:r>
              <a:rPr lang="en-US" altLang="zh-TW" dirty="0" smtClean="0"/>
              <a:t>2:34</a:t>
            </a:r>
            <a:r>
              <a:rPr lang="zh-TW" altLang="en-US" dirty="0" smtClean="0"/>
              <a:t>、來 </a:t>
            </a:r>
            <a:r>
              <a:rPr lang="en-US" altLang="zh-TW" dirty="0" smtClean="0"/>
              <a:t>1:13)</a:t>
            </a:r>
            <a:r>
              <a:rPr lang="zh-TW" altLang="en-US" dirty="0" smtClean="0"/>
              <a:t>，表明耶穌是主。</a:t>
            </a:r>
            <a:r>
              <a:rPr lang="en-US" altLang="zh-TW" dirty="0" smtClean="0"/>
              <a:t>(</a:t>
            </a:r>
            <a:r>
              <a:rPr lang="zh-TW" altLang="en-US" dirty="0" smtClean="0"/>
              <a:t>在你的生活裡，是否尊耶穌為主？</a:t>
            </a:r>
            <a:r>
              <a:rPr lang="en-US" altLang="zh-TW" dirty="0" smtClean="0"/>
              <a:t>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22297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1. </a:t>
            </a:r>
            <a:r>
              <a:rPr lang="zh-TW" altLang="en-US" dirty="0" smtClean="0"/>
              <a:t>他的心志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40:8</a:t>
            </a:r>
            <a:r>
              <a:rPr lang="zh-TW" altLang="en-US" dirty="0" smtClean="0"/>
              <a:t>「我的上帝啊，我樂意照你的旨意行；你的律法在我心裡。」希伯來書 </a:t>
            </a:r>
            <a:r>
              <a:rPr lang="en-US" altLang="zh-TW" dirty="0" smtClean="0"/>
              <a:t>10:5-7 </a:t>
            </a:r>
            <a:r>
              <a:rPr lang="zh-TW" altLang="en-US" dirty="0" smtClean="0"/>
              <a:t>所以基督到世上來的時候，就說：神啊，祭物和禮物是你不願意的；你曾給我預備了身體。燔祭和贖罪祭是你不喜歡的。 那時我說：神啊，我來了，為要照你的旨意行</a:t>
            </a:r>
            <a:r>
              <a:rPr lang="zh-CN" altLang="en-US" dirty="0" smtClean="0"/>
              <a:t>。</a:t>
            </a:r>
            <a:endParaRPr lang="zh-TW" altLang="en-US" dirty="0" smtClean="0"/>
          </a:p>
          <a:p>
            <a:r>
              <a:rPr lang="en-US" altLang="zh-TW" dirty="0" smtClean="0"/>
              <a:t>2. </a:t>
            </a:r>
            <a:r>
              <a:rPr lang="zh-TW" altLang="en-US" dirty="0" smtClean="0"/>
              <a:t>他無故被恨惡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69:4</a:t>
            </a:r>
            <a:r>
              <a:rPr lang="zh-TW" altLang="en-US" dirty="0" smtClean="0"/>
              <a:t>「無故恨我的，比我頭髮還多；無理與我為仇、要把我剪除的，甚為強盛。」耶穌曾經引用這句話描述他的處境</a:t>
            </a:r>
            <a:r>
              <a:rPr lang="en-US" altLang="zh-TW" dirty="0" smtClean="0"/>
              <a:t>(</a:t>
            </a:r>
            <a:r>
              <a:rPr lang="zh-TW" altLang="en-US" dirty="0" smtClean="0"/>
              <a:t>約 </a:t>
            </a:r>
            <a:r>
              <a:rPr lang="en-US" altLang="zh-TW" dirty="0" smtClean="0"/>
              <a:t>15:25 </a:t>
            </a:r>
            <a:r>
              <a:rPr lang="zh-TW" altLang="en-US" dirty="0" smtClean="0"/>
              <a:t>這要應驗他們律法上所寫的話，說：他們無故的恨我。</a:t>
            </a:r>
            <a:r>
              <a:rPr lang="en-US" altLang="zh-TW" dirty="0" smtClean="0"/>
              <a:t>)</a:t>
            </a:r>
            <a:r>
              <a:rPr lang="zh-TW" altLang="en-US" dirty="0" smtClean="0"/>
              <a:t>。</a:t>
            </a:r>
          </a:p>
          <a:p>
            <a:r>
              <a:rPr lang="en-US" altLang="zh-TW" dirty="0" smtClean="0"/>
              <a:t>3. </a:t>
            </a:r>
            <a:r>
              <a:rPr lang="zh-TW" altLang="en-US" dirty="0" smtClean="0"/>
              <a:t>他被朋友出賣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41:9</a:t>
            </a:r>
            <a:r>
              <a:rPr lang="zh-TW" altLang="en-US" dirty="0" smtClean="0"/>
              <a:t>「連我知己的朋友，我所倚靠、吃過我飯的也用腳踢我。」耶穌曾引用這句話來指出有門徒會出賣他（約</a:t>
            </a:r>
            <a:r>
              <a:rPr lang="en-US" altLang="zh-TW" dirty="0" smtClean="0"/>
              <a:t>13:18 </a:t>
            </a:r>
            <a:r>
              <a:rPr lang="en-US" altLang="zh-CN" dirty="0" smtClean="0"/>
              <a:t>…</a:t>
            </a:r>
            <a:r>
              <a:rPr lang="zh-TW" altLang="en-US" dirty="0" smtClean="0"/>
              <a:t>現在要應驗經上的話，說：同我吃飯的人用腳踢我。</a:t>
            </a:r>
            <a:r>
              <a:rPr lang="en-US" altLang="zh-TW" dirty="0" smtClean="0"/>
              <a:t>)</a:t>
            </a:r>
            <a:endParaRPr lang="zh-TW" altLang="en-US" dirty="0" smtClean="0"/>
          </a:p>
          <a:p>
            <a:r>
              <a:rPr lang="en-US" altLang="zh-TW" dirty="0" smtClean="0"/>
              <a:t>4. </a:t>
            </a:r>
            <a:r>
              <a:rPr lang="zh-TW" altLang="en-US" dirty="0" smtClean="0"/>
              <a:t>他受審判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35:11</a:t>
            </a:r>
            <a:r>
              <a:rPr lang="zh-TW" altLang="en-US" dirty="0" smtClean="0"/>
              <a:t>「凶惡的見證人起來，盤問我所不知道的事。」</a:t>
            </a:r>
            <a:r>
              <a:rPr lang="en-US" altLang="zh-TW" dirty="0" smtClean="0"/>
              <a:t>(</a:t>
            </a:r>
            <a:r>
              <a:rPr lang="zh-TW" altLang="en-US" dirty="0" smtClean="0"/>
              <a:t>太 </a:t>
            </a:r>
            <a:r>
              <a:rPr lang="en-US" altLang="zh-TW" dirty="0" smtClean="0"/>
              <a:t>26:59 </a:t>
            </a:r>
            <a:r>
              <a:rPr lang="zh-TW" altLang="en-US" dirty="0" smtClean="0"/>
              <a:t>祭司長和全公會尋找假見證控告耶穌，要治死他。 </a:t>
            </a:r>
            <a:r>
              <a:rPr lang="en-US" altLang="zh-TW" dirty="0" smtClean="0"/>
              <a:t>)</a:t>
            </a:r>
            <a:r>
              <a:rPr lang="zh-TW" altLang="en-US" dirty="0" smtClean="0"/>
              <a:t>。</a:t>
            </a:r>
          </a:p>
          <a:p>
            <a:endParaRPr lang="zh-TW" alt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2229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5. </a:t>
            </a:r>
            <a:r>
              <a:rPr lang="zh-TW" altLang="en-US" dirty="0" smtClean="0"/>
              <a:t>他在十字架上受苦</a:t>
            </a:r>
          </a:p>
          <a:p>
            <a:r>
              <a:rPr lang="en-US" altLang="zh-TW" dirty="0" smtClean="0"/>
              <a:t>a.</a:t>
            </a:r>
            <a:r>
              <a:rPr lang="zh-TW" altLang="en-US" dirty="0" smtClean="0"/>
              <a:t>他被譏誚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22:8</a:t>
            </a:r>
            <a:r>
              <a:rPr lang="zh-TW" altLang="en-US" dirty="0" smtClean="0"/>
              <a:t>「他把自己交託耶和華，耶和華可以救他吧！耶和華既喜悅他，可以搭救他吧！」馬太福音 </a:t>
            </a:r>
            <a:r>
              <a:rPr lang="en-US" altLang="zh-TW" dirty="0" smtClean="0"/>
              <a:t>27:43 </a:t>
            </a:r>
            <a:r>
              <a:rPr lang="zh-TW" altLang="en-US" dirty="0" smtClean="0"/>
              <a:t>記載，耶穌在十字架上時，祭司長和文士這樣譏誚他：「他倚靠上帝，上帝若喜悅他，現在可以救他；因為他曾說</a:t>
            </a:r>
            <a:r>
              <a:rPr lang="en-US" altLang="zh-TW" dirty="0" smtClean="0"/>
              <a:t>:『</a:t>
            </a:r>
            <a:r>
              <a:rPr lang="zh-TW" altLang="en-US" dirty="0" smtClean="0"/>
              <a:t>我是上帝的兒子。</a:t>
            </a:r>
            <a:r>
              <a:rPr lang="en-US" altLang="zh-TW" dirty="0" smtClean="0"/>
              <a:t>』</a:t>
            </a:r>
            <a:r>
              <a:rPr lang="zh-TW" altLang="en-US" dirty="0" smtClean="0"/>
              <a:t>」</a:t>
            </a:r>
            <a:endParaRPr lang="en-US" altLang="zh-TW" dirty="0" smtClean="0"/>
          </a:p>
          <a:p>
            <a:endParaRPr lang="zh-TW" altLang="en-US" dirty="0" smtClean="0"/>
          </a:p>
          <a:p>
            <a:r>
              <a:rPr lang="en-US" altLang="zh-TW" dirty="0" smtClean="0"/>
              <a:t>b.</a:t>
            </a:r>
            <a:r>
              <a:rPr lang="zh-TW" altLang="en-US" dirty="0" smtClean="0"/>
              <a:t>他被離棄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118:22-23</a:t>
            </a:r>
            <a:r>
              <a:rPr lang="zh-TW" altLang="en-US" dirty="0" smtClean="0"/>
              <a:t>「匠人所棄的石頭已成了房角的頭塊石頭。這是耶和華所做的，在我們眼中看為希奇。」耶穌引用這節來描述他被祭司長和法利賽人棄絕</a:t>
            </a:r>
            <a:r>
              <a:rPr lang="en-US" altLang="zh-TW" dirty="0" smtClean="0"/>
              <a:t>(</a:t>
            </a:r>
            <a:r>
              <a:rPr lang="zh-TW" altLang="en-US" dirty="0" smtClean="0"/>
              <a:t>太 </a:t>
            </a:r>
            <a:r>
              <a:rPr lang="en-US" altLang="zh-TW" dirty="0" smtClean="0"/>
              <a:t>21:42)</a:t>
            </a:r>
            <a:r>
              <a:rPr lang="zh-TW" altLang="en-US" dirty="0" smtClean="0"/>
              <a:t>。 </a:t>
            </a:r>
            <a:endParaRPr lang="en-US" altLang="zh-TW" dirty="0" smtClean="0"/>
          </a:p>
          <a:p>
            <a:endParaRPr lang="zh-TW" altLang="en-US" dirty="0" smtClean="0"/>
          </a:p>
          <a:p>
            <a:r>
              <a:rPr lang="en-US" altLang="zh-TW" dirty="0" smtClean="0"/>
              <a:t>c.</a:t>
            </a:r>
            <a:r>
              <a:rPr lang="zh-TW" altLang="en-US" dirty="0" smtClean="0"/>
              <a:t>他的衣服被瓜分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22:18</a:t>
            </a:r>
            <a:r>
              <a:rPr lang="zh-TW" altLang="en-US" dirty="0" smtClean="0"/>
              <a:t>「他們分我的外衣，為我的裏衣拈鬮。」馬太福音 </a:t>
            </a:r>
            <a:r>
              <a:rPr lang="en-US" altLang="zh-TW" dirty="0" smtClean="0"/>
              <a:t>27:35 </a:t>
            </a:r>
            <a:r>
              <a:rPr lang="zh-TW" altLang="en-US" dirty="0" smtClean="0"/>
              <a:t>記載兵丁「既將他釘在十字架上，就拈鬮分他的衣服。」</a:t>
            </a:r>
            <a:endParaRPr lang="en-US" altLang="zh-TW" dirty="0" smtClean="0"/>
          </a:p>
          <a:p>
            <a:endParaRPr lang="zh-TW" altLang="en-US" dirty="0" smtClean="0"/>
          </a:p>
          <a:p>
            <a:r>
              <a:rPr lang="en-US" altLang="zh-TW" dirty="0" smtClean="0"/>
              <a:t>d.</a:t>
            </a:r>
            <a:r>
              <a:rPr lang="zh-TW" altLang="en-US" dirty="0" smtClean="0"/>
              <a:t>他的手腳被扎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22:16b</a:t>
            </a:r>
            <a:r>
              <a:rPr lang="zh-TW" altLang="en-US" dirty="0" smtClean="0"/>
              <a:t>「他們扎了我的手，我的腳。」對照約翰福音 </a:t>
            </a:r>
            <a:r>
              <a:rPr lang="en-US" altLang="zh-TW" dirty="0" smtClean="0"/>
              <a:t>19: 37</a:t>
            </a:r>
            <a:r>
              <a:rPr lang="zh-TW" altLang="en-US" dirty="0" smtClean="0"/>
              <a:t>「他們要仰望自己所扎的人。」</a:t>
            </a:r>
            <a:endParaRPr lang="en-US" altLang="zh-TW" dirty="0" smtClean="0"/>
          </a:p>
          <a:p>
            <a:endParaRPr lang="zh-TW" altLang="en-US" dirty="0" smtClean="0"/>
          </a:p>
          <a:p>
            <a:r>
              <a:rPr lang="en-US" altLang="zh-TW" dirty="0" smtClean="0"/>
              <a:t>e.</a:t>
            </a:r>
            <a:r>
              <a:rPr lang="zh-TW" altLang="en-US" dirty="0" smtClean="0"/>
              <a:t>他的骨頭不折斷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34:20</a:t>
            </a:r>
            <a:r>
              <a:rPr lang="zh-TW" altLang="en-US" dirty="0" smtClean="0"/>
              <a:t>「又保全他一身的骨頭，連一根也不折斷。」約翰福音 </a:t>
            </a:r>
            <a:r>
              <a:rPr lang="en-US" altLang="zh-TW" dirty="0" smtClean="0"/>
              <a:t>19:36 </a:t>
            </a:r>
            <a:r>
              <a:rPr lang="zh-TW" altLang="en-US" dirty="0" smtClean="0"/>
              <a:t>說，「這些事成了，為要應驗經上的話說：</a:t>
            </a:r>
            <a:r>
              <a:rPr lang="en-US" altLang="zh-TW" dirty="0" smtClean="0"/>
              <a:t>『</a:t>
            </a:r>
            <a:r>
              <a:rPr lang="zh-TW" altLang="en-US" dirty="0" smtClean="0"/>
              <a:t>他的骨頭一根也不可折斷。</a:t>
            </a:r>
            <a:r>
              <a:rPr lang="en-US" altLang="zh-TW" dirty="0" smtClean="0"/>
              <a:t>』</a:t>
            </a:r>
            <a:r>
              <a:rPr lang="zh-TW" altLang="en-US" dirty="0" smtClean="0"/>
              <a:t>」</a:t>
            </a:r>
            <a:endParaRPr lang="en-US" altLang="zh-TW" dirty="0" smtClean="0"/>
          </a:p>
          <a:p>
            <a:endParaRPr lang="zh-TW" altLang="en-US" dirty="0" smtClean="0"/>
          </a:p>
          <a:p>
            <a:r>
              <a:rPr lang="en-US" altLang="zh-TW" dirty="0" smtClean="0"/>
              <a:t>6. </a:t>
            </a:r>
            <a:r>
              <a:rPr lang="zh-TW" altLang="en-US" dirty="0" smtClean="0"/>
              <a:t>他復活</a:t>
            </a:r>
          </a:p>
          <a:p>
            <a:r>
              <a:rPr lang="zh-TW" altLang="en-US" dirty="0" smtClean="0"/>
              <a:t>詩篇 </a:t>
            </a:r>
            <a:r>
              <a:rPr lang="en-US" altLang="zh-TW" dirty="0" smtClean="0"/>
              <a:t>16:10</a:t>
            </a:r>
            <a:r>
              <a:rPr lang="zh-TW" altLang="en-US" dirty="0" smtClean="0"/>
              <a:t>「因為你必不將我的靈魂撇在陰間，也不叫你的聖者見朽壞。」使徒行傳 </a:t>
            </a:r>
            <a:r>
              <a:rPr lang="en-US" altLang="zh-TW" dirty="0" smtClean="0"/>
              <a:t>2:25-36</a:t>
            </a:r>
            <a:r>
              <a:rPr lang="zh-TW" altLang="en-US" dirty="0" smtClean="0"/>
              <a:t>、</a:t>
            </a:r>
            <a:r>
              <a:rPr lang="en-US" altLang="zh-TW" dirty="0" smtClean="0"/>
              <a:t>13:34-37 </a:t>
            </a:r>
            <a:r>
              <a:rPr lang="zh-TW" altLang="en-US" dirty="0" smtClean="0"/>
              <a:t>詳細討論這段詩篇，認為它是指著耶穌復活說的。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22297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老子（约前</a:t>
            </a:r>
            <a:r>
              <a:rPr lang="en-US" altLang="zh-CN" dirty="0" smtClean="0"/>
              <a:t>600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—</a:t>
            </a:r>
            <a:r>
              <a:rPr lang="zh-CN" altLang="en-US" dirty="0" smtClean="0"/>
              <a:t>前</a:t>
            </a:r>
            <a:r>
              <a:rPr lang="en-US" altLang="zh-CN" dirty="0" smtClean="0"/>
              <a:t>470</a:t>
            </a:r>
            <a:r>
              <a:rPr lang="zh-CN" altLang="en-US" dirty="0" smtClean="0"/>
              <a:t>年之后，比孔子大 </a:t>
            </a:r>
            <a:r>
              <a:rPr lang="en-US" altLang="zh-CN" dirty="0" smtClean="0"/>
              <a:t>20-30</a:t>
            </a:r>
            <a:r>
              <a:rPr lang="zh-CN" altLang="en-US" dirty="0" smtClean="0"/>
              <a:t>嵗，孔子曾数次求教于老子。</a:t>
            </a:r>
          </a:p>
          <a:p>
            <a:r>
              <a:rPr lang="zh-CN" altLang="en-US" dirty="0" smtClean="0"/>
              <a:t>据民间传说，在商朝阳甲年，公神化气，寄胎于玄妙王之女理氏腹中，婴儿一出生就有很长的白眉毛及白胡子，所以被后人 称为老子，是彭祖后裔。他大概活了一百六十余岁，或说二百余岁。</a:t>
            </a:r>
            <a:r>
              <a:rPr lang="en-US" altLang="zh-CN" dirty="0" smtClean="0"/>
              <a:t>《</a:t>
            </a:r>
            <a:r>
              <a:rPr lang="zh-CN" altLang="en-US" dirty="0" smtClean="0">
                <a:hlinkClick r:id="rId3" tooltip="史记"/>
              </a:rPr>
              <a:t>史记</a:t>
            </a:r>
            <a:r>
              <a:rPr lang="en-US" altLang="zh-CN" dirty="0" smtClean="0"/>
              <a:t>·</a:t>
            </a:r>
            <a:r>
              <a:rPr lang="zh-CN" altLang="en-US" dirty="0" smtClean="0"/>
              <a:t>老子韩非列传第三</a:t>
            </a:r>
            <a:r>
              <a:rPr lang="en-US" altLang="zh-CN" dirty="0" smtClean="0"/>
              <a:t>》</a:t>
            </a:r>
            <a:r>
              <a:rPr lang="zh-CN" altLang="en-US" dirty="0" smtClean="0">
                <a:hlinkClick r:id="rId4" tooltip="老子"/>
              </a:rPr>
              <a:t>老子</a:t>
            </a:r>
            <a:r>
              <a:rPr lang="zh-CN" altLang="en-US" dirty="0" smtClean="0"/>
              <a:t>脩</a:t>
            </a:r>
            <a:r>
              <a:rPr lang="zh-CN" altLang="en-US" dirty="0" smtClean="0">
                <a:hlinkClick r:id="rId5" tooltip="道德經"/>
              </a:rPr>
              <a:t>道德</a:t>
            </a:r>
            <a:r>
              <a:rPr lang="zh-CN" altLang="en-US" dirty="0" smtClean="0"/>
              <a:t>，其学以自隐无名为务。居周久之，见周之衰，乃遂去。（紫氣東來）至关（函谷关），</a:t>
            </a:r>
            <a:r>
              <a:rPr lang="zh-CN" altLang="en-US" b="1" dirty="0" smtClean="0"/>
              <a:t>关令尹喜</a:t>
            </a:r>
            <a:r>
              <a:rPr lang="zh-CN" altLang="en-US" dirty="0" smtClean="0"/>
              <a:t>曰：“子将隐矣，彊为我著书。”於是老子乃著书上下篇，言道德之意五千馀言而去，莫知其所终。</a:t>
            </a:r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知道雄壯剛強的好處，卻安守柔順，汇集天下的溪流。</a:t>
            </a:r>
            <a:br>
              <a:rPr lang="zh-CN" altLang="en-US" dirty="0" smtClean="0"/>
            </a:br>
            <a:r>
              <a:rPr lang="zh-CN" altLang="en-US" dirty="0" smtClean="0"/>
              <a:t>汇集天下的溪流，自然之德与其同在，复归于婴儿的淳樸。</a:t>
            </a:r>
            <a:endParaRPr lang="en-US" altLang="zh-CN" dirty="0" smtClean="0"/>
          </a:p>
          <a:p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zh-CN" altLang="en-US" dirty="0" smtClean="0"/>
              <a:t>知道光明的前景，凝守黑暗的过程，印证天下的真理。</a:t>
            </a:r>
            <a:br>
              <a:rPr lang="zh-CN" altLang="en-US" dirty="0" smtClean="0"/>
            </a:br>
            <a:r>
              <a:rPr lang="zh-CN" altLang="en-US" dirty="0" smtClean="0"/>
              <a:t>印证天下的真理，自然之德至诚不移，复归于天地原始的状态。</a:t>
            </a:r>
            <a:endParaRPr lang="en-US" altLang="zh-CN" dirty="0" smtClean="0"/>
          </a:p>
          <a:p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zh-CN" altLang="en-US" dirty="0" smtClean="0"/>
              <a:t>知道什麽事荣耀，卻安守羞辱，成就天下的包容。</a:t>
            </a:r>
            <a:br>
              <a:rPr lang="zh-CN" altLang="en-US" dirty="0" smtClean="0"/>
            </a:br>
            <a:r>
              <a:rPr lang="zh-CN" altLang="en-US" dirty="0" smtClean="0"/>
              <a:t>成就天下的包容，自然之德充足丰满，复归于纯朴的自然状态。</a:t>
            </a:r>
            <a:br>
              <a:rPr lang="zh-CN" altLang="en-US" dirty="0" smtClean="0"/>
            </a:br>
            <a:endParaRPr lang="zh-CN" altLang="en-US" dirty="0" smtClean="0">
              <a:effectLst/>
            </a:endParaRPr>
          </a:p>
          <a:p>
            <a:endParaRPr lang="en-US" dirty="0" smtClean="0"/>
          </a:p>
          <a:p>
            <a:r>
              <a:rPr lang="zh-CN" altLang="en-US" dirty="0" smtClean="0"/>
              <a:t>“忒” </a:t>
            </a:r>
            <a:r>
              <a:rPr lang="en-US" altLang="zh-CN" dirty="0" err="1" smtClean="0"/>
              <a:t>te</a:t>
            </a:r>
            <a:r>
              <a:rPr lang="zh-CN" altLang="en-US" dirty="0" smtClean="0"/>
              <a:t>（音特）：差错。 </a:t>
            </a:r>
            <a:r>
              <a:rPr lang="zh-TW" altLang="en-US" dirty="0" smtClean="0"/>
              <a:t>「無極」為只有外框之</a:t>
            </a:r>
            <a:r>
              <a:rPr lang="zh-TW" altLang="en-US" dirty="0" smtClean="0">
                <a:hlinkClick r:id="rId6" tooltip="圓形"/>
              </a:rPr>
              <a:t>圓形</a:t>
            </a:r>
            <a:r>
              <a:rPr lang="zh-TW" altLang="en-US" dirty="0" smtClean="0"/>
              <a:t>，代表</a:t>
            </a:r>
            <a:r>
              <a:rPr lang="zh-TW" altLang="en-US" dirty="0" smtClean="0">
                <a:hlinkClick r:id="rId7" tooltip="阴阳"/>
              </a:rPr>
              <a:t>阴阳</a:t>
            </a:r>
            <a:r>
              <a:rPr lang="zh-TW" altLang="en-US" dirty="0" smtClean="0"/>
              <a:t>未分、秩序未生前的</a:t>
            </a:r>
            <a:r>
              <a:rPr lang="zh-TW" altLang="en-US" dirty="0" smtClean="0">
                <a:hlinkClick r:id="rId8" tooltip="混沌"/>
              </a:rPr>
              <a:t>混沌</a:t>
            </a:r>
            <a:r>
              <a:rPr lang="zh-TW" altLang="en-US" dirty="0" smtClean="0"/>
              <a:t>狀態，而後形成万物（</a:t>
            </a:r>
            <a:r>
              <a:rPr lang="zh-TW" altLang="en-US" dirty="0" smtClean="0">
                <a:hlinkClick r:id="rId9" tooltip="宇宙"/>
              </a:rPr>
              <a:t>宇宙</a:t>
            </a:r>
            <a:r>
              <a:rPr lang="zh-TW" altLang="en-US" dirty="0" smtClean="0"/>
              <a:t>）的本源（太極）</a:t>
            </a:r>
            <a:endParaRPr lang="zh-CN" altLang="en-US" dirty="0" smtClean="0">
              <a:effectLst/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/>
              <a:t>這是老子理想中的聖人，他沒有想到</a:t>
            </a:r>
            <a:r>
              <a:rPr lang="en-US" altLang="zh-CN" dirty="0" smtClean="0"/>
              <a:t>500</a:t>
            </a:r>
            <a:r>
              <a:rPr lang="zh-CN" altLang="en-US" dirty="0" smtClean="0"/>
              <a:t>年后，在耶穌基督的身上，成就了這最偉大的平衡。而因著祂，</a:t>
            </a:r>
            <a:r>
              <a:rPr lang="zh-CN" altLang="en-US" baseline="0" dirty="0" smtClean="0"/>
              <a:t> 人終于可以得以和生命的源頭連接。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1433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155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204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814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0443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46809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3068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7653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7379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238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368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AB562-F6C2-4115-A16D-61E6120049CC}" type="datetimeFigureOut">
              <a:rPr lang="en-US" smtClean="0"/>
              <a:pPr/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627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youtube.com/watch?v=Ib43BDKENSQ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dministrator\Documents\Church\201409_Psalms\British%20Anthem,%20God%20Save%20the%20Queen%20(with%20lyrics).mp3" TargetMode="External"/><Relationship Id="rId6" Type="http://schemas.openxmlformats.org/officeDocument/2006/relationships/image" Target="../media/image8.png"/><Relationship Id="rId5" Type="http://schemas.openxmlformats.org/officeDocument/2006/relationships/hyperlink" Target="http://www.prof2000.pt/users/nsilvestre/national_anthem_god_save_the_queen.mp3" TargetMode="Externa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ccictv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-imgs-29-origin.fc2.com/e/u/r/eurs/101117_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57111" y="1076321"/>
            <a:ext cx="1415772" cy="413190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zh-CN" altLang="en-US" sz="8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詩篇選讀</a:t>
            </a:r>
            <a:endParaRPr lang="en-US" sz="8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Music">
            <a:hlinkClick r:id="rId4"/>
          </p:cNvPr>
          <p:cNvSpPr>
            <a:spLocks noEditPoints="1" noChangeArrowheads="1"/>
          </p:cNvSpPr>
          <p:nvPr/>
        </p:nvSpPr>
        <p:spPr bwMode="auto">
          <a:xfrm>
            <a:off x="6553200" y="5562600"/>
            <a:ext cx="228600" cy="85346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363449" y="4242137"/>
            <a:ext cx="76655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255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90600" y="3352800"/>
            <a:ext cx="373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孙盛</a:t>
            </a:r>
            <a:r>
              <a:rPr lang="en-US" altLang="zh-CN" sz="2400" dirty="0" smtClean="0"/>
              <a:t>《</a:t>
            </a:r>
            <a:r>
              <a:rPr lang="zh-CN" altLang="en-US" sz="2400" dirty="0" smtClean="0"/>
              <a:t>杂记</a:t>
            </a:r>
            <a:r>
              <a:rPr lang="en-US" altLang="zh-CN" sz="2400" dirty="0" smtClean="0"/>
              <a:t>》</a:t>
            </a:r>
            <a:r>
              <a:rPr lang="zh-CN" altLang="en-US" sz="2400" dirty="0" smtClean="0"/>
              <a:t>曰：太祖闻其食器声，以为图己，遂夜杀之。既而凄怆曰：“</a:t>
            </a:r>
            <a:r>
              <a:rPr lang="zh-CN" altLang="en-US" sz="2400" dirty="0" smtClean="0">
                <a:solidFill>
                  <a:srgbClr val="FF0000"/>
                </a:solidFill>
              </a:rPr>
              <a:t>宁我负人，毋人负我！</a:t>
            </a:r>
            <a:r>
              <a:rPr lang="zh-CN" altLang="en-US" sz="2400" dirty="0" smtClean="0"/>
              <a:t>”遂行。</a:t>
            </a:r>
            <a:endParaRPr lang="en-US" sz="2400" dirty="0"/>
          </a:p>
        </p:txBody>
      </p:sp>
      <p:pic>
        <p:nvPicPr>
          <p:cNvPr id="29698" name="Picture 2" descr="http://epaper.yzdsb.com.cn/201107/24/yz1524_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524000"/>
            <a:ext cx="2638425" cy="3886201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685800" y="1676400"/>
            <a:ext cx="396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/>
              <a:t>曹操曰</a:t>
            </a:r>
            <a:r>
              <a:rPr lang="en-US" altLang="zh-CN" sz="2400" dirty="0" smtClean="0"/>
              <a:t>:“</a:t>
            </a:r>
            <a:r>
              <a:rPr lang="zh-CN" altLang="en-US" sz="2400" dirty="0" smtClean="0">
                <a:solidFill>
                  <a:srgbClr val="FF0000"/>
                </a:solidFill>
              </a:rPr>
              <a:t>宁教我负天下人，休教天下人负我</a:t>
            </a:r>
            <a:r>
              <a:rPr lang="en-US" altLang="zh-CN" sz="2400" dirty="0" smtClean="0">
                <a:solidFill>
                  <a:srgbClr val="FF0000"/>
                </a:solidFill>
              </a:rPr>
              <a:t>!</a:t>
            </a:r>
            <a:r>
              <a:rPr lang="en-US" altLang="zh-CN" sz="2400" dirty="0" smtClean="0"/>
              <a:t>”</a:t>
            </a:r>
            <a:r>
              <a:rPr lang="zh-CN" altLang="en-US" sz="2400" dirty="0" smtClean="0"/>
              <a:t>遂行。 </a:t>
            </a:r>
            <a:endParaRPr lang="en-US" altLang="zh-CN" sz="2400" dirty="0" smtClean="0"/>
          </a:p>
          <a:p>
            <a:r>
              <a:rPr lang="en-US" altLang="zh-CN" sz="2400" dirty="0" smtClean="0"/>
              <a:t>         --</a:t>
            </a:r>
            <a:r>
              <a:rPr lang="zh-CN" altLang="en-US" sz="2400" dirty="0" smtClean="0"/>
              <a:t>罗贯中</a:t>
            </a:r>
            <a:r>
              <a:rPr lang="en-US" altLang="zh-CN" sz="2400" dirty="0" smtClean="0"/>
              <a:t>《</a:t>
            </a:r>
            <a:r>
              <a:rPr lang="zh-CN" altLang="en-US" sz="2400" dirty="0" smtClean="0"/>
              <a:t>三国演义</a:t>
            </a:r>
            <a:r>
              <a:rPr lang="en-US" altLang="zh-CN" sz="2400" dirty="0" smtClean="0"/>
              <a:t>》</a:t>
            </a: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41150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://homeimg.focus.cn/photo/3546054/35460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1447800"/>
            <a:ext cx="7010400" cy="35052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828800" y="5410200"/>
            <a:ext cx="5638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/>
              <a:t>“我现在已做的远比我所做过的一切都美好；</a:t>
            </a:r>
            <a:endParaRPr lang="en-US" altLang="zh-CN" sz="2000" dirty="0" smtClean="0"/>
          </a:p>
          <a:p>
            <a:r>
              <a:rPr lang="zh-CN" altLang="en-US" sz="2000" dirty="0" smtClean="0"/>
              <a:t>    我将获得的休息远比我所知道的一切都甜蜜。”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5562600" y="4343400"/>
            <a:ext cx="2362200" cy="457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Charles Dickens 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Heart 12"/>
          <p:cNvSpPr/>
          <p:nvPr/>
        </p:nvSpPr>
        <p:spPr>
          <a:xfrm>
            <a:off x="3048000" y="762000"/>
            <a:ext cx="5562600" cy="4800600"/>
          </a:xfrm>
          <a:prstGeom prst="hear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733800" y="1905000"/>
            <a:ext cx="2615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曼内特 医生 </a:t>
            </a:r>
            <a:r>
              <a:rPr lang="en-US" altLang="zh-CN" dirty="0" smtClean="0"/>
              <a:t>Dr.  </a:t>
            </a:r>
            <a:r>
              <a:rPr lang="en-US" altLang="zh-CN" dirty="0" err="1" smtClean="0"/>
              <a:t>Manette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086600" y="1905000"/>
            <a:ext cx="762000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669900"/>
                </a:solidFill>
              </a:rPr>
              <a:t>寬恕      </a:t>
            </a:r>
            <a:endParaRPr lang="en-US" dirty="0">
              <a:solidFill>
                <a:srgbClr val="6699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3276600"/>
            <a:ext cx="3048000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德伐日夫人</a:t>
            </a:r>
            <a:r>
              <a:rPr lang="en-US" b="1" dirty="0" smtClean="0"/>
              <a:t> </a:t>
            </a:r>
            <a:r>
              <a:rPr lang="en-US" dirty="0" smtClean="0"/>
              <a:t>Madame</a:t>
            </a:r>
            <a:r>
              <a:rPr lang="en-US" b="1" dirty="0" smtClean="0"/>
              <a:t> </a:t>
            </a:r>
            <a:r>
              <a:rPr lang="en-US" altLang="zh-CN" dirty="0" err="1" smtClean="0"/>
              <a:t>Defarge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33800" y="2438400"/>
            <a:ext cx="2795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露西</a:t>
            </a:r>
            <a:r>
              <a:rPr lang="en-US" altLang="zh-CN" dirty="0" smtClean="0"/>
              <a:t>·</a:t>
            </a:r>
            <a:r>
              <a:rPr lang="zh-CN" altLang="en-US" dirty="0" smtClean="0"/>
              <a:t>曼内特 </a:t>
            </a:r>
            <a:r>
              <a:rPr lang="en-US" altLang="zh-CN" dirty="0" smtClean="0"/>
              <a:t>Lucie </a:t>
            </a:r>
            <a:r>
              <a:rPr lang="en-US" altLang="zh-CN" dirty="0" err="1" smtClean="0"/>
              <a:t>Manette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57600" y="2983468"/>
            <a:ext cx="3206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查尔斯</a:t>
            </a:r>
            <a:r>
              <a:rPr lang="en-US" altLang="zh-CN" dirty="0" smtClean="0"/>
              <a:t>·</a:t>
            </a:r>
            <a:r>
              <a:rPr lang="zh-CN" altLang="en-US" dirty="0" smtClean="0"/>
              <a:t> 达尔内  </a:t>
            </a:r>
            <a:r>
              <a:rPr lang="en-US" altLang="zh-CN" dirty="0" smtClean="0"/>
              <a:t>Charles </a:t>
            </a:r>
            <a:r>
              <a:rPr lang="en-US" altLang="zh-CN" dirty="0" err="1" smtClean="0"/>
              <a:t>Darney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733800" y="3516868"/>
            <a:ext cx="3137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西德尼</a:t>
            </a:r>
            <a:r>
              <a:rPr lang="en-US" altLang="zh-CN" dirty="0" smtClean="0"/>
              <a:t>.</a:t>
            </a:r>
            <a:r>
              <a:rPr lang="zh-CN" altLang="en-US" dirty="0" smtClean="0"/>
              <a:t>卡尔顿   </a:t>
            </a:r>
            <a:r>
              <a:rPr lang="en-US" altLang="zh-CN" dirty="0" smtClean="0"/>
              <a:t>Sydney Carton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04800" y="2057400"/>
            <a:ext cx="2513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厄弗里蒙地  </a:t>
            </a:r>
            <a:r>
              <a:rPr lang="en-US" altLang="zh-CN" dirty="0" err="1" smtClean="0"/>
              <a:t>Evrémonde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086600" y="2438400"/>
            <a:ext cx="121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669900"/>
                </a:solidFill>
              </a:rPr>
              <a:t>責任</a:t>
            </a:r>
            <a:r>
              <a:rPr lang="en-US" altLang="zh-CN" dirty="0" smtClean="0">
                <a:solidFill>
                  <a:srgbClr val="669900"/>
                </a:solidFill>
              </a:rPr>
              <a:t>/</a:t>
            </a:r>
            <a:r>
              <a:rPr lang="zh-CN" altLang="en-US" dirty="0" smtClean="0">
                <a:solidFill>
                  <a:srgbClr val="669900"/>
                </a:solidFill>
              </a:rPr>
              <a:t>善良</a:t>
            </a:r>
            <a:endParaRPr lang="en-US" dirty="0">
              <a:solidFill>
                <a:srgbClr val="6699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086600" y="2971800"/>
            <a:ext cx="762000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669900"/>
                </a:solidFill>
              </a:rPr>
              <a:t>正義</a:t>
            </a:r>
            <a:endParaRPr lang="en-US" dirty="0">
              <a:solidFill>
                <a:srgbClr val="6699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86600" y="3505200"/>
            <a:ext cx="762000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犧牲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90600" y="2438400"/>
            <a:ext cx="762000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0000FF"/>
                </a:solidFill>
              </a:rPr>
              <a:t>強暴     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66800" y="3733800"/>
            <a:ext cx="762000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0000FF"/>
                </a:solidFill>
              </a:rPr>
              <a:t>仇恨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2600" y="5562600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“主说，复活在我，生命也在我，信仰我的人虽然死了，也必复活着；凡活着信仰我的人，必永远不死。”</a:t>
            </a:r>
            <a:endParaRPr lang="en-US" altLang="zh-CN" dirty="0" smtClean="0"/>
          </a:p>
        </p:txBody>
      </p:sp>
    </p:spTree>
    <p:extLst>
      <p:ext uri="{BB962C8B-B14F-4D97-AF65-F5344CB8AC3E}">
        <p14:creationId xmlns="" xmlns:p14="http://schemas.microsoft.com/office/powerpoint/2010/main" val="9146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6" grpId="0"/>
      <p:bldP spid="7" grpId="0"/>
      <p:bldP spid="8" grpId="0"/>
      <p:bldP spid="9" grpId="0"/>
      <p:bldP spid="10" grpId="0"/>
      <p:bldP spid="15" grpId="0"/>
      <p:bldP spid="16" grpId="0"/>
      <p:bldP spid="17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encrypted-tbn1.gstatic.com/images?q=tbn:ANd9GcT_8ODRpOi_M5IohFB54FRzsdtK05wGkTp6sAH5uJ6EpQk0WcTWs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981200"/>
            <a:ext cx="5837604" cy="281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5112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blog-imgs-29-origin.fc2.com/e/u/r/eurs/101126_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7025" y="2362200"/>
            <a:ext cx="708342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dirty="0" smtClean="0"/>
              <a:t>第</a:t>
            </a:r>
            <a:r>
              <a:rPr lang="zh-CN" altLang="en-US" sz="3600" b="1" dirty="0"/>
              <a:t>三</a:t>
            </a:r>
            <a:r>
              <a:rPr lang="zh-CN" altLang="en-US" sz="3600" b="1" dirty="0" smtClean="0"/>
              <a:t>課    完全的順服</a:t>
            </a:r>
            <a:endParaRPr lang="en-US" altLang="zh-CN" sz="3600" b="1" dirty="0" smtClean="0"/>
          </a:p>
          <a:p>
            <a:pPr algn="ctr"/>
            <a:r>
              <a:rPr lang="en-US" sz="3600" b="1" dirty="0" smtClean="0"/>
              <a:t>                                 </a:t>
            </a:r>
            <a:r>
              <a:rPr lang="en-US" altLang="zh-CN" sz="3600" b="1" dirty="0" smtClean="0"/>
              <a:t>—</a:t>
            </a:r>
            <a:r>
              <a:rPr lang="en-US" sz="3600" b="1" dirty="0" smtClean="0"/>
              <a:t>  </a:t>
            </a:r>
            <a:r>
              <a:rPr lang="zh-CN" altLang="en-US" sz="3600" b="1" dirty="0" smtClean="0"/>
              <a:t>研讀君王詩</a:t>
            </a:r>
            <a:r>
              <a:rPr lang="en-US" sz="3600" b="1" dirty="0" smtClean="0"/>
              <a:t> 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708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AutoShape 2" descr="data:image/jpeg;base64,/9j/4AAQSkZJRgABAQAAAQABAAD/2wCEAAkGBxMRERIUERQTFRQVGBQYFRgXExkUGRsXHBsXGBsXFxQYHSggGhwlHBgYJTEhJikrLi4yFx8/ODQtQyguLisBCgoKDg0OGxAQGjYlHyYsLCwsNDQvNy83NCwsLC8sLzc0LCw3LCwuMSwsLCwsLDQ0LDQ0NCwsLywvLDQsLCw3LP/AABEIALkBEAMBEQACEQEDEQH/xAAcAAEBAAIDAQEAAAAAAAAAAAAABwYIAQQFAgP/xABHEAABAwICBQcIBwYFBQEAAAABAAIDBBEhMQUGBxJhMkFRVHGT0hMWIjRCYnJzFyNSgZGyswg1Y2Shw0OxwdHxFDODkqIl/8QAGwEBAAIDAQEAAAAAAAAAAAAAAAEFAgQGAwf/xAA6EQABAwEDBwoGAgIDAQAAAAAAAQIDBAURIRUxQVFScdEGEhQiM1OBkaGxE2FyksHwNOEWMiNCYoL/2gAMAwEAAhEDEQA/AP01R1+lpd2OcGaEYDnkaPdccx7p4WIVTDVuZg7FD6FaXJ6GpT4kPVf6LvTRvTyUr2iNJQVUYkgc17ee2YPQ5ubTwKs2SNel7VOFqaWamfzJW3L+5tZ3fJjoH4LM1x5MdA/BAeHrVqhSaRj3KmMXF9yRtmyM+F1v6G4PQvWKZ8S3tUGvuvOziq0aS+3lqbmlYMuErfYPHLLHmV1T1bJcMykGGLbuJCXAJcAlwCXAJcAlwL3+zw0Giqrgf9/+2xU1pdom4hCpysG6cBkeZVymbc6Gsllzt59iuQWS8XILJeLkFkvFyGcbIWj/AK92H+C/8zFuUXaeBznKhE6En1J7KWbyY6B+Ctj58avbXB/+zW/FH+lGugouwb4+5CGHrauJCXAJcAlwCXAJcD7ghc9zWsa5znEBrWgucScgGjElQqoiXqCxah7Gi7dm0ngM207TifmvGXwtx6SMQquor/8ArH5kFT0rpSk0bC0P3I2tFo4mNAJA5mMHNxwAviVTSzNZ1nqbtFZ89Y/mRN3roTev6pIta9dZq0lg+qg5mNzcP4jva7MvwuqqapdJhmQ76zLDgo0Ry9Z+tdG5NHuYvZa15dXIZRqpqRPXEOt5ODnkcM/lt9rty48y2Yad8mOZCmtO2qeiRWp1n6k/K6PcxqWJzCWvaWuGBDgQQegg5LXVFRblLeN7XtRzVvRTt6I0tNSyCSB5Y7ntkR0Obk4dqyZI5i3tU8qqkhqmcyVt6fuZdBXdUdoMNVuxz2hmwGJsx591xyPunpFiVaQVbX4OwU4O0+T81Le+LrM9U38U8UQzVbZzwQHD2ggggEHAg4gjoIQEl182ORzb02jt2KTEmE4Ru+A/4Z4cnLkqxp69W9WTFNZF2oiGkaCWnkdFOx0cjTZzXCxH+46CMCrdr2vS9q4EnWWQCAIAgCAvn7O/qVV8/wDtsVNaXaJuIQqkvJPYVXKZtzoaxrnT7GEJCAIDN9kHr7vkv/MxblD2ngc3yp/hJ9SeyloVsfPTVza7++a34ov0o10FF2DfH3IQw9bRIQBAEAQGSanak1Wk32gbuxA2fM+4Y3pAPtO90dIvbNa89SyFMc+oi82D1L1DpNFsvGN+a3pzvA3uIaMmN4D7ybKlnqXyrjm1Eoh5Otu0mOK8dHuyyc8mcbfhtyz/AEyzyVTNWI3BmKnU2Zybklukqeq3VpXfq99xKq+tkneZJnue92bnG57B0DgMAqxzlct6nbwwRwMRkbbkQ4oqOSZ7Y4mOe92TWi5/44o1quW5CZpo4WK+RbkTWVTVLZqyK0lbaR+YiGLG/EfbPDLPNWcNGiYvOJtPlK+W+Om6rdeld2r33FDa0AADADJbxyirfipj+sOqtNXxgvFn7o3JWW3rc1zk5vA9OFl4zU7ZM+cs7PtWoondRb26UXN/S/qke1m1UqKF31jd6Mn0ZGglp6AfsngeNrqpmgfGuOY7+zrWp61vUW52lFz/ANp+rceEvEszNdUtoU1Luxz700IwGN5Gj3XHMe6eFiFtw1bmYOxQ520+T0NTfJD1X+i700b08lK7onS0NVGJIHte3ntmD0Obm08CrRkjXpe1ThKmlmpn/Dlbcv7m1ndWZrhAeFrXqlS6Sj3KllyL7kjcJGfC7o4G4PQvWGd8S3tUXGvmvOzmq0aS+3lqbmlYMuErPYPHEZY8yuqerZLhmUjMYYtskIAgCAvn7O/qVV8/+2xU1pdom4hCqS8k9hVcpm3OhrGudPsYQkIAgM32Qevu+S/8zFuUPaeBzfKn+En1J7KWhWx89NXNrv75rfii/SjXQUXYN8fchDD1tEhAEB9wwue5rWNc5ziA1rQXEk5AAYk8EVURL1BYtQ9jZduzaTwGbadpxPzXjL4W49JGIVVUWh/1j8yCqaU0tS6NgaHbkbGi0cTAASBzMjFvxwAviVTzTNZ1nqbtFQT1j+ZE3euhN6/qkj1s14nrbsH1UHMxpxcP4jva7Mu211UzVLpMMyHfWZYcFHc9es/WujcmjfnMWWsXhk+qmpNRXEOt5OHnkcM/gb7Xblx5lsQ0zpMcyFLaVtwUXV/2fqT8ro9/kWLV/V2CiZuwMsTbeecXu+J3+gwVrFC2NLmnAVtoT1j+dKu5NCbk/VPWXqaQQGsGou0eq0aQy/lqbnieeT8p/sdmIzwxur+ejZKl+ZSC/wCres1HpWEmFzXgi0sTwN9t+Z8ZvhxxB5iqWandGvNehmx7mORzVuVDD9bdmfKloe0wk/puP5T+PMqmai0x+R2Fmcps0dX93FPynlpJnNE5ji17S1wNiHAgg9BBxCrlRUwU7Fj2vajmreina0RpaalkEkDyxwztkR0Obk4dqzZI5i3tU8aqkhqmcyVt6e25dBXdUdoMNVuxz2hmwGJsx59wnI39k9IsSrSGra/B2CnB2nyfmpb3xdZnqm/iniiGarbOeCA4e0EEEAg4EHEEdBCAkuvmx2Obem0duxSYkwHCN3wH/DPDk5clWVPXq3qyYprIu1EQ0hQS08jop2OjkabOa4WI/wBxxyKtmva5L2rgTedZZAIC+fs7+pVXz/7bFTWl2ibiEKpLyT2FVymbc6Gsa50+xhCQgCAzfZB6+75L/wAzFuUPaeBzfKn+En1J7KWhWx89NXNrv75rfii/SjXQUXYN8fchDD1tEhAZJqdqVVaTfaBtowbPmfgxvC/tO90dIvbNeE9SyFMc+oi82D1K1CpNFtvGN+a3pzvA3uIaMmN4D7ybKknqXyrjm1Eoh5Wtu0mOHejo92WTIyZxt+G3LP8ATtyVTNWI3BmKnU2Zybkmukqeq3VpXh77iU19bJO90kz3Pe7MuN/uHQOAwCrHOVy3qp28EEcDEZG25E1HFFRyTPbHExz3uya0XP8AxxRrVctyEzTRwsV8i3ImsqmqWzVkdpK20j8xEMWN+I+2eGXarKGjRMXnE2nykfJfHS9VNeld2r33FDa0AADADILfOVVb8VOUICAnGvu1enot6Kl3aipFwbG8UZy9NwPpEH2W9BuQt6nonSYuwQi81zV4hJ2dHV8tPI2WCR0cjTdrmmxH+46QcCsXsa9LnIRcXDUPbFHNuw6R3YpMhMMInfGP8M8eTnyclUVFAretHimoX6zOtZdVaavZd4Akt6ErLb1ua59pvA9OFlUTU7ZM+ctLOtaoondRb26UXN/S/qkd1m1UqKF31jd6Mn0ZG3LT0A/ZPA8bXVTNA+Nccx39nWtT1reotztKLn/tP1Twl4loZrqltCmpbRz700IwGN5Gj3XE+kPdPCxC24KtzMHYoc5afJ6Kpvkh6r/Rd6aN6eSld0TpWGqjEkD2vbz2zB6HNzaeBVox7Xpe1ThKmlmpn8yVty/ubWd1ZmuEB4WtmqVLpKPcqWXcAdyRuEjPhd0cDcHoXrDO+Jb2qLjXzXnZzVaMJeR5anvhMwZcJWeweOIyx5ldU9WyXDMpBhi2yS+fs7+pVXz/AO2xU1pdom4hCqS8k9hVcpm3OhrGudPsYQkIAgM32Qevu+S/8zFuUPaeBzfKn+En1J7KWhWx89NXNrv75rfii/SjXQUXYN8fchDEoYnPc1rGlznEBrWguJJyAAxJ4LaVURL1JLDqHsbLt2bSfotzFO04n5rwcPhbj0kYhVdRaH/WPzIKrpTS1Jo2BoduRsaLRxMABIHMyMW/HIXxVNLM1nWepu0VBPWP5kLd66E3qSTWzXietJYLxQfYacXD+I72uzLttdVM1S6TDMh31mWHBR3PXrP1ro3Jo35zFVrF4ZPqpqVUVxDreTh55HDP4G+125ceZbENM6THMhS2lbcFEnN/2fqT8ro9/kWLV7V2CiZuwMsTynnF7vid/oMFaxQtjS5pwFbaE9Y/nSruTQm5P1T1l6mkEB5untO09FEZaqRsbBgL5uP2WNGLjwCzjjdItzUvBBNfNq9RXb0VNvU9OcDY2lePfc0+iD9lvG5N7K5p6FseLsV9CM5OVvEhEAQBAZpqLtHqtGkMv5amvjE8n0R/Cd7HZlnhjdalRRslxzKQX/VvWaj0rCTC5rwRaWJ4G+2/M+M3w44g8xVLNTujXmvQzY9zHI5q3Khh2tuzPlS0PaYSf03H8p/HmVTNRaY/I7GzOU2aOr+7in5Ty0k0micxxa9pa4GxDgQQegg5KuVFTBTsWPa9qOat6KdrRGlpqWQSQPLHc9siOhzcnDtWbJHMW9qnhVUkNUzmStvT23LoK7qltBhqt2Oe0M2AxNmPPuOOR909IsSrSCra/B2CnB2nyfmpb3xdZnqm9Pynkhmq2znggPl7QQQQCDgQcQR0EICS6+bHI5d6bRu7FJiTAcI3fLP+GeHJy5KsqevVvVkxTWRcd3YPQy09NWRTMdHIyos5rhYj6tn9Og5FYV7kc9FauFwQpkvJPYVoKZtzoaxrnT7GEJCAIDN9kHr7vkv/ADMW5Q9p4HN8qf4SfUnspaFbHz01/wBbNS6rSenK0QNtG18Qkldgxv1URtf2nW9kY4i9hiriGoZDA3nZ8cPEgqmpWoVJotu8weUnt6c7wN7iGjJjeA+8lV89S+XPm1Eoh5Wtu0iOHejo92WTIyZxt+H7Z/p25KpmrEbgzFTqbM5NyTXSVPVbq0rw99xKa+ukneZJnue92Zcb/cOgcBgFWOcrlvVTt4II4GIyNtyJqOKKjkme2OJjnvdk1ouf+OKNarluQmaaOFivkW5EKnqls1ZHuyVtpH5iIYsb8R9s8Mu1WUNGiYv8jibT5SvkvjpcG7Wld2r33FEa0AAAWAyst85VVvW9TlCAgJxr5tXp6Leipd2oqRcGxvFG7L03A+kQfZb0G5C3qeidJi7BCLyC6e07UVsplqZHSPOV+S0fZY0YNHAK4jibGlzUFx5q9CQgCIAgCAIDs6O0hLTyNlgkdHI3Frmmx7OIPODgVi9jXpc5CLi4ah7Yo5t2HSO7FJkJhhE74x/hnjyc+TkqiooFb1o8U1C/WZ1rLqpT17LvG7Jb0JWW3rc1/tN4HpwsqianbJnzlpZ9rVFE7qLe3Si5v6X9Ujus2qlRQu+tbvRk+jI3Fp4H7J4H7rqplgfGuOY+gWfa1PWt6i3O0ouf+0PCXiWZmuqW0KaltHUb00I43kaPdcT6Q4HhYhbcNW5mDsUOctPk9DU3vh6r/Rd6aN6eRXdE6VhqoxJA9r289swehwzaeBVox7Xpe1ThKmlmpn8yVty/ubWd1ZmuEBxZAfMvJPYUUybnQ1jXOn2MISEAQGb7IPX3fJf+Zi3KHtPA5vlT/CT6k9lLQrY+enl6e09BRM353gXvutGL3H3W8/bkL4leckrY0vcpuUVBPWP5kTb9a6E3qR7WzXietuxt4oPsNOLh/Edz9mXba6qpqp0mCYId9ZlhwUdz3dZ+vVuTRvzmKrWLwybVTUqoriHW8nDzyOGfwN9rty48y2IaZ0mOZCltO24KJOb/ALP1J+V0e/yLHq9q7T0TN2Blibbzzi93xO/0GCtYoWxpc04GutCesfzpV3JoTw/VPWXqaIQHnae07T0URlqpGxsGAvm457rGjFx4BZxxukW5qXggevm1eort6Kl3qenOBsbSvHvuafRB+y3jcm9lc09C2PF+K+hGcnK3iQgCAICijYvpP+W70+BaGUYvmRic/QtpP+W70+BTlGL5jEfQtpP+W70+BMoxfMYj6FtJ/wAt3p8CZRi+YxH0LaT/AJbvT4EyjF8xiPoW0n/Ld6fAmUYvmMTNNRdXtO6NIZenmpueJ87vR+U/c9DsxGeGN1p1EtPLjiikYlUkibIwtkYC1ws5rgHDHMEYgquVEXBT0Y9zHI5q3Kmkm2s2zDedv0Lg0E4xvJsOLHYm3A/jzKvmor1vYdfZ/Kfmt5lUl/zT8p+U8jw/owrv4PeHwrx6FL8iz/yei/8AXl/Z3dEaj6UpZBJA+Jjue0hs4dDm7tnDtWbKaZi3tU1qq3LMqmcyVqqm7NuW/Ap+iJZ3Rj/qWMZIM9x28w8RfEdh/EqxYrlTrJicZUtha/8A4HKrfmly8P3Md5ZmuEB8S8k9hRTJudDWNc6fYwhIQBAZvsg9fd8l/wCZi3KHtPA5vlT/AAk+pPZS0K2PnpLdb9RayqrJpmGMscW7m9IbgBoFrWwxuq2elke9XIdpZdu0dLSsici3pffcnzPH+jCu/g94fCvLoUvyLD/J6L/15f2ZNqps0ZERJWlsjxlGMYxxcTy+zLtWxDRI3F+JTWlylfKnMpuqmvT4avfcUNrQAABYDIBb5yqrfipyhAQHm6emqWxH/o445Jjfd8q/cY3i6wu7sFr9IWbEbf11wBFtPbM9N1splqpYJHnK8x3Wj7LG7lmjgFax1lPGlzUUxxPN+hbSf8t3p8C9MoxfMnEfQtpP+W70+BMoxfMYj6FtJ/y3enwJlGL5jEfQtpP+W70+BMoxfMYj6FtJ/wAt3p8CZRi+YxNi48h2BUZJ9IAgCAIAgCAIAgCAIAgCAID4l5J7CimTc6Gsa50+xhCQgCAzfZB6+75L/wAzFuUPaeBzfKn+En1J7KWhWx89CAIAgCAIAgCAIAgCAIAgCAgjdfdI29YPdx+BUvSpdo+mpYNn3dn6rxOfP7SPWD3cfgTpUu0TkCz+69V4jz+0j1g93H4E6VLtDIFn916rxHn9pHrB7uPwJ0qXaGQLP7r1XiPP7SPWD3cfgTpUu0MgWf3XqvEef2kesHu4/AnSpdoZAs/uvVeI8/tI9YPdx+BOlS7QyBZ/deq8R5/aR6we7j8CdKl2hkCz+69V4jz+0j1g93H4E6VLtDIFn916rxHn9pHrB7uPwJ0qXaGQLP7r1XiPP7SPWD3cfgTpUu0MgWf3XqvEef2kesHu4/AnSpdoZAs/uvVeI8/tI9YPdx+BOlS7QyBZ/deq8R5/aR6we7j8CdKl2hkCz+69V4g6+6Q6we7j8KdKl1jINn936rxMaWuW4QkIAgO7onS01K/ykD9x5BbewOBsSLOBHMFkyRzFvaa1VSQ1LOZM29L7/wBuPY8/tI9YPdx+Be3Spdo0MgWf3XqvEef2kesHu4/AnSpdoZAs/uvVeI8/tI9YPdx+BOlS7QyBZ/deq8R5/aR6we7j8CdKl2hkCz+69V4jz+0j1g93H4E6VLtDIFn916rxHn9pHrB7uPwJ0qXaGQLP7r1XiPP7SPWD3cfgTpUu0MgWf3XqvEef2kesHu4/AnSpdoZAs/uvVeI8/tI9YPdx+BOlS7QyBZ/deq8R5/aR6we7j8CdKl2hkCz+69V4jz+0j1g93H4E6VLtDIFn916rxHn9pHrB7uPwJ0qXaGQLP7r1XiPP7SPWD3cfgTpUu0MgWf3XqvEef2kesHu4/AnSpdoZAs/uvVeJjIWupbJmOUMggCAIAgCAIAgCAIAgCAIAgCAIAgCAIAgCAIAgCAIAgCAIAgCAIAgCA4CKYpmOUMggCAIAgCAIAgCAIAgCAIAgCAIAgCAIAgCAIAgCAIAgCAIAgCAIAgCA4CKYpmOUMggCAIAgCAIAgCAIAgCAIAgCAIAgCAIAgCAIAgCAIAgCAIAgCAIAgCA9IavVfVanuJPCvRYpNlfI0ktCku7Vv3JxHm9V9Vqe4k8KfCk2V8icoUnet+5OI83qvqtT3EnhT4UmyvkMoUnet+5OI83qvqtT3EnhT4UmyvkMoUnet+5OI83qvqtT3EnhT4UmyvkMoUnet+5OI83qvqtT3EnhT4UmyvkMoUnet+5OI83qvqtT3EnhT4UmyvkMoUnet+5OI83qvqtT3EnhT4UmyvkMoUnet+5OI83qvqtT3EnhT4UmyvkMoUnet+5OI83qvqtT3EnhT4UmyvkMoUnet+5OI83qvqtT3EnhT4UmyvkMoUnet+5OI83qvqtT3EnhT4UmyvkMoUnet+5OI83qvqtT3EnhT4UmyvkMoUnet+5OI83qvqtT3EnhT4UmyvkMoUnet+5OIOr1X1Wp7iTwp8KTZXyGUKTvW/cnE81eZuBAEAQH7UlHJK7diY+R1r2Y0vNumwGSlrVdgiHlLNHEnOkciJ81u9zueb1X1Wp7iTwrP4Umyvke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2LjyHYFfHyU+kAQBAEAQBAEAQBAEAQBAEB8S8k9hUKS3OhrGuePsgQkIAgM32Qevu+S/8AMxblD2ngc3yp/hJ9SeyloVsfPQgCAIAgCAIAgCAIAgCAIAgIW3bvMB6nF3zvCrbJibXoRic/TxN1OLvneFMmJtegxH08TdTi753hTJibXoMR9PE3U4u+d4UyYm16DEfTxN1OLvneFMmJtegxH08TdTi753hTJibXoMTIdT9oukNJybtPQRCMGz5XTOEbOF930ne6LnEZDFeE9LHCnWfjquF6lRZewva/PYWF+AWgScoAgPxrKtkLHPlc1jG5ucbAfeoc5Gpep6RRPlcjGJeq6EJzpbas1shFNDvsHtPJbc9IaBgO3HgFoPrkReqh1lLyUc5l877l1Jjd4nT+lqXq8f8A7u/2WHT3ajY/xKLvV8kMz1G1ldpCKSR7Gs3H7tgSeYG+PatunmWVqqqHPWxZraCVrGuvvS/1Mil5J7CthSqbnQ1jXOn2MISEAQGb7IPX3fJf+Zi3KHtPA5vlT/CT6k9lLQrY+ehAEBjGtWma2kBkip45oRiSHODm/EzHDiPvsteaSRmKJehcWbR0dUvMkkVj/C5dy/jyvMO+lqXq8f8A7u/2Wp092o6D/Eou9XyQDa1L1eP/AN3f7J092yF5JRd6vkZ5q1rVT1zfqnWkA9KN1g8cbe0OI6eZbsU7JEwznMWhZdRRO/5EvboVM39L8jt6dlqWRF1JHHLIMfJyPMe9wa/IHtw4hbLEaq3OW5CuJJX7aqqCR0U1A2ORhs5rpHAj7i3+vOrFtntcl7X4biL1Pw+nibqcXfO8KyyYm16DEfTxN1OLvneFMmJtegxH08TdTi753hTJibXoMR9PE3U4u+d4UyYm16DEfTxN1OLvneFMmJtegxI+rRCQgCAID6ijLnBrQXOcQGgC5JOAAAxJJ5kVbkvUFf1D2NufuzaTuxuYp2mzj817T6I90Y44kWsquotC7qx+ZBbKOkjhY2OJjWMaLNa0BrQOgAKqVVVb1JP2UAIDGdatdKehBaT5SbmjacRxefZH9eC15qlsfzUt7NsaetXnJ1Wa1/Gv2+ZHdYtY6iufvTO9EcljcGN7G9PE4qqlmdIt7jv6CzYKJt0SY6V0r+6jyF5G+Z9qls4kn3ZKveijzDMpHDj9gduPAZrdgo1di/BDl7T5SRw3x03Wdr0Jx9isaO0fFTxtjhY1jG5Af5k5k8TirNrEalzUOInnkneskrr1U/aXknsKyU8250NY1zp9jCEhAEBm+yD193yX/mYtyh7TwOb5U/wk+pPZS0K2PnoQBAEBg+tuzyKp3pKfdhmxJFvq3niByTxH3grTnpGvxbgp0dmcoZaa6ObrM9U47l8ySaV0XLTSGOdhY4dORHS05EcQqt7HMW5yHd01VFUs+JE69P3yOvTzujcHsc5rmm4c0kEHpBGShFVFvQ9ZI2yNVr0vRdClO1S2mA7sVdgchMBh/wCRoy7R+AzVjDW6JPM4y0+TKpfJSfbwX8L5mV60aqUelYm+WaHYXimjI32g87XjAt4G4PQrWCodGt7FOQcxWqrXJcqGv2vGzyq0YS5w8rT3wmYMBfACRuJYf6G4seZXdPVslwzLqMTD1tEhAEAQBEAQBAZDqfqbVaTk3adlowbSSuwjZz4n2ne6LnEZDFeE9QyJOtn1EXmwmo+z6l0Y0OYPK1BFnTPHpcQxuIjbwGPSSqWeqfMuObUDLlrEhAfjV1TImF8rmsY3NzjYD7yoc5Gpep6RRPlcjGJeq6EJZrbtKdJvR0V2MyMpFnn4B7I4nHsVbPWKuDPM7SzOTTWXSVWK7Ojx1+28nT3kkkkknEkm5J6SVoHWoiIlyHo6C0FPWSbkDC7LeccGtHS53N/mbYXXpHE6RbmoalZXwUjOfK67UmldyFg1S1FgorPfaWf7ZGDfgbzfEcey9laQ0rY8VxU4G07dnrL2N6rNWvev4zHka+bVaeh3oqfdqKkXBAN44z/EcMyD7IxwxLVb09E+TF2CFEcbFtO1FdBVzVMhe8z2HM1rdxlmsbk1vAceckpWxNjcjWpoCFCl5J7CtJTNudDWNc6fYwhIQBAZvsg9fd8l/wCZi3KHtPA5vlT/AAk+pPZS0K2PnpEdYdpFTozTNXGfrqbfjvE44tvFGSYnezjjbEHHAE3VrFSNlgRcy/2QVPVbWul0jF5SmkBIA34zYSMJ5nsvhz4i4NjYlV8sL4luchN57a8gEB0NMaHhq4zHOwPbzcxaelrswVg+Nr0uchs0tXNSv58Trl996aSQ627P5qTekhvNAMbgem0e+0Zj3h94Cq5qRzMUxQ7yzOUENVcyXqv9F3L+F9TDVqHQmQar63VFC6zDvxE+lE4nd4lv2TxH3gr3hqHx5sxVWjZFPWpe5LnaFTP460/ULDq7rNTaQYQwjesd+J9t62R9H2m8Rhjj0K1hnbJ/rnPn9oWXUUTrpEw0Kmb+l+RPtfNjjJN6bRto34kwE2Y45/VuP/bPun0cuTZXFPXq3qyZtZWkTrqKSCR0UzHRyMNnNcN0g9hVu1yOS9q4EnXUgIAiA+ooy5wa0FznEBoAuSTgAAMSSeZFW5L1BX9Q9jbpN2bSd2MzFO02efmPafRHujHHEi1lV1FoXdWPzIzlroqSOFjY4mNYxos1rQGtA4AKqVVVb1JP3UAIDGta9c6ehBaT5SbmjacRxe72R/XgteaobHvLezbGnrVvTqs1r+Nft8yOaxayVFc/emd6I5LG4Mb2N6eJuVVSzOkW9x39BZsFE26JMdK6V/dR5C8jfM+1S2cST7slXeKLMMykcOP2B248Bmt2CjV2L8EOXtPlJHDfHT9Z2vQnH2+ZSKuro9F013mOCFmQ5yegDlPcbcSVbQwqvUjQ4eeokneskrr1Uh2vm1mes3oqTep6c4E3tK8e84H0B7rT2k3srqnoWsxfivoeJNlvkl8/Z39Sqvn/ANtiprS7RNxCFUl5J7Cq5TNudDWNc6fYwhIQBAZvsg9fd8l/5mLcoe08Dm+VP8JPqT2UtCtj56aubXf3zW/FF+lGugouwb4+5CGM6M0jLTStlgkfHI3JzTY9h6QecHA862Hsa9LnJeTcXLUPbDFPuw6Q3YZchMPRid8Vz9W7/wCc8RgFUVFA5vWjxT1IKs03Fxkq4k5QBAYPrbs7hqd6SntDNiSLfVvPEDkniPvBWnPSNfi3BTo7M5QzU10c3WZ6px3L5kk0royWmkMc7Cxw5jkR0tIwI4hVb2OYtzkO7pqqKpZ8SJ16fvkdenndG4PY5zXNNw5pIIPAhQiqi3oeskbZGq16Xousp2qW0wHdirsDkJgMP/I0Zdow4DNWMFbok8zjLT5Mq2+SkzbPBfwvmZXrTqnR6Vhb5ZocbXimjI32352vGDm8DcFWsFQ6Nb2Kcg5qtXmuS5UNfteNnlVowlzh5WnvhMwYC+AEjcSw5dIxFjzK7p6tkuGZdRiYetokyHVDU2q0nJu07PQBs+V2EbOfE87svRFziMhivCaoZEnWz6iLzYTUfZ9S6MaHMHlagizpnjHiGNyjbwGPSSqWeqfMuObULjLlrEhAfjV1TImOfI5rGNxLnGwH3lQ5yNS9TOOJ8rkYxL1XQhLNbdpbpN6OiuxmRlIs8/APZHE49irZq1VwZ5na2Zyaay6SqxXZ0eOvdm3k6e8kkkkkm5JNyT0krQOtRERLkzHo6D0HPWSbkDC44bzjg1o6XO5v8zbC69I4nSLc1DUrK+CkZz5XXak0ruQsGqWokFFZ77Sz/bIwb8Deb4jj2XsrWGlbHiuKnA2nbs9ZexvVZq171/GbeeTr5tVp6Heip92oqRcEA/VsOX1jxmQfYGOGJaranonyYuwQoryBawafqK6Uy1UjpHcwODWj7LG5NHZ991cxRMjS5qC48xehIQF8/Z39Sqvn/wBtiprS7RNxCFUl5J7Cq5TNudDWNc6fYwhIQBAZvsg9fd8l/wCZi3KHtPA5vlT/AAk+pPZS0K2Pnpq5td/fNb8UX6Ua6Ci7Bvj7kIYetokIDN9RdpVVo0tjcTPTc8TnG7R/CeeT8PJzwF7rUqKNkuKYKQbA6ra1UukYvKU0gJFt9hsJGE8z2Xw58RcGxsSqWWF8S3OQk9teQCA6GmNDw1cZjnYHt5uYtPS12YKwfG16XOQ2aWsmpX8+J1y++9NJIdbdQJqTekhvNAMbgem0e+0Zj3h99lVz0jmYpih3lmcoIaq5kvVf6LuX8L6mGrUOhMg1X1uqKF1mHfiJ9KJx9HiW/ZPEfeCveGofHmzFTaNkU9al7kudoVM/jrT9QsOr2s1NpCMhhG9Yh8T7b1sj6OTm45jDHHoVrDO2T/XOcBaFl1FE66RMNCpm/pfkT7X3Y4yTem0baN+JMBNmOOf1bjyD7p9HH2bK4p69W9WTNrK0q+j6SOGJkcTGsY0ANa0BoA4AKuVVVb1JOwoAQGNa1a509CC0nyk1sI2nHte72R/XgteaobHhpLezbGnrVvTBmtfxr9vmRzWLWSorn70zvRB9FjcGN7BznicVVSzOkXrHf0FmwUTbokx0rpX91HkLyN8z3VLZxLPaSr3ooswzKRw4/YHbjwGa3YKNXYvwQ5i0+UccN8dP1na9Ccfb5lJqqqj0XTXeY4IWZDnJ6AOU95txJVtDCq9SNDhp6iSd6ySuvVSH6+bWqis3oqTep6c4E3tK8e84H0B7rfvJvZXVPQtZi/FfQ8SarfJCAIAgL5+zv6lVfP8A7bFTWl2ibiEKpLyT2FVymbc6Gsa50+xhCQgCAzfZB6+75L/zMW5Q9p4HN8qf4SfUnspaFbHz01c2u/vmt+KL9KNdBRdg3x9yEMPW0SEAQHa0ZpKWmlbLTyPjkbk5psew9IPODgedYvY16XOS8Fy1D2wxT7sOkN2GXISjCJ3xXP1bv/nPEYBVFRQOb1o8U9SCrA3yVcScoAgMH1t2dxVO9JT2hmNyRb6t54gck8R+BzWnPSNfi3BTo7M5QzU10c3WZ6px3L5kj0poyWmkMc7HMeOY846QRgRxCq3scxbnId3TVUVSz4kTr0/fI/CnndG4Pjc5rmm7XNJBB4EKEVUW9D1kjbI1WvS9F0KU/VLaWDuxV2BwAmAwPzGjLtGHAZqxgrdEnmcZafJpW3yUmKbPBfwvmUlrgALm2AVgcefFRUsY0ue5rWtzJOShVREvUyYxz3I1qXqpLtbdpD5C6KhDmDEGUizzbPcaeSOJx7LKumrFXqxnaWZycYxElq1RdSaPFdPtvJzIXE7zrkuJNzznnNzniq9b851reanVboO/oPQc9ZJuQMLjhvOya0dLnc3+ZthdZxxOkW5qGtWV0FIznyuu1a13J+/MruqmpVNQ2fI5sk49p1gGn3GE4fEcey9law0rY8VxU4G07dnrL2N6rNWvev4zbzp677SoqPeipWGpqQ0khgLo4xe29I9udjzDoIJarWClV+LluQolUgOsumKuskE9Y6RxdyN5pawNwNo25BuWWfPfNXMLI2JzWBDx17EhAEAQBAXz9nf1Kq+f/bYqa0u0TcQhVJeSewquUzbnQ1jXOn2MISEAQGb7IPX3fJf+Zi3KHtPA5vlT/CT6k9lLQrY+emrm13981vxRfpRroKLsG+PuQhh62iQgCAIAgM31E2lVWjS2NxM9NzxOcbtH8J55Pw8nPK91qVFGyXFMFINgdVtaqXSMXlKaQOtbfYcJGE8z2c3PjiDY2JVLLC+JbnISe2vIBAdDTOh4auPyc7A9vNzFp6WuzBWD42vS5yGzS1k1K/nwuuX33ppJBrbqBNSb0kV5oBiSB6bB77RmPeGHTZVU1I5mKYod5ZnKCGquZJ1X+i7l/HuYctU6EuOuWtNPSxhjnb81sI24nL2z7A/rwKupqhkfzU+YWbY09at6dVmtfxr/AHEnsuvkht9UwkfaNxxwAB6czgtNa5dR0beSsaXp8Rbt2PuvseUNYnh8zgxlpXucQQXEb3MHcBz25z0rxSoVHKqJnLN1jRujYxz1vY1ES7DN8v70IZ/oDV6orD5SrjjghLmuawNPlHbuLd67rWva++De2QzW9Gx8mL0uQ5asqKak6lM9zn3Kirhcl+C3YeVypdrMl0maTR8Bkml8jGL4ki7nHGwAG89+HErejiVy81iHOvkc9b3LeR7T+2GV792lhYIRkZgTI83F3EMcGtFhbdx7ei1js1t3XXH5GB4FFtGqYmxBscN4oxG0kPwA3DyQ4AYsbha2YyNl6uoGOVVvXFQeZrDrXNWxQxShobFybFxOW7jckE2AxXrDSticrkXODwFskhAEAQBAXz9nf1Kq+f8A22KmtLtE3EIVSXknsKrlM250NY1zp9kCAIAgM32Qevu+S/8AMxblD2ngc3yp/hJ9SeyloVsfPTVza7++a34ov0o10FF2DfH3IQw9bRIQBAEAQBAdvRekpqaVstPI6ORuTmmx7DzEHnBwKxexr0ucl5BctQ9sMVRuw6Q3YZchKMInfFc/Vu7fR4jAKnqKBzMY8U9ReVUG+IyVeScoAgMG1t2dxVO9JTWhmNyRb6t54gck8R+HOtOaka/FuCnR2Zyilpro5usz1TjuXzJbW/8Aem+ZJ+YrRf8A7LvU6un7Fn0t9j8Viep6mq3rtN8xq9Ye0Q0rS/iSfSpbirc+coRnbp61R/Kl/M1WdB/q7ehC5ybrdICAIAgCAIAgCAsewz1Wq+eP02Ktrv8AZu78mSFIkyPYVoqS3Ohr9FyR2BUaH1N2dT6QgIAgMr2Z+vH5Mn5o1s0naeBR8of4f/0nspVlZnEGu20r961vxx/pRK6puyb+6VMTG17AIAgCAIAgCA4KA2K2b/uqi+U3/VU1T2rt5KZjJF4EhAE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data:image/jpeg;base64,/9j/4AAQSkZJRgABAQAAAQABAAD/2wCEAAkGBxMRERIUERQTFRQVGBQYFRgXExkUGRsXHBsXGBsXFxQYHSggGhwlHBgYJTEhJikrLi4yFx8/ODQtQyguLisBCgoKDg0OGxAQGjYlHyYsLCwsNDQvNy83NCwsLC8sLzc0LCw3LCwuMSwsLCwsLDQ0LDQ0NCwsLywvLDQsLCw3LP/AABEIALkBEAMBEQACEQEDEQH/xAAcAAEBAAIDAQEAAAAAAAAAAAAABwYIAQQFAgP/xABHEAABAwICBQcIBwYFBQEAAAABAAIDBBEhMQUGBxJhMkFRVHGT0hMWIjRCYnJzFyNSgZGyswg1Y2Shw0OxwdHxFDODkqIl/8QAGwEBAAIDAQEAAAAAAAAAAAAAAAEFAgQGAwf/xAA6EQABAwEDBwoGAgIDAQAAAAAAAQIDBAURIRUxQVFScdEGEhQiM1OBkaGxE2FyksHwNOEWMiNCYoL/2gAMAwEAAhEDEQA/AP01R1+lpd2OcGaEYDnkaPdccx7p4WIVTDVuZg7FD6FaXJ6GpT4kPVf6LvTRvTyUr2iNJQVUYkgc17ee2YPQ5ubTwKs2SNel7VOFqaWamfzJW3L+5tZ3fJjoH4LM1x5MdA/BAeHrVqhSaRj3KmMXF9yRtmyM+F1v6G4PQvWKZ8S3tUGvuvOziq0aS+3lqbmlYMuErfYPHLLHmV1T1bJcMykGGLbuJCXAJcAlwCXAJcAlwL3+zw0Giqrgf9/+2xU1pdom4hCpysG6cBkeZVymbc6Gsllzt59iuQWS8XILJeLkFkvFyGcbIWj/AK92H+C/8zFuUXaeBznKhE6En1J7KWbyY6B+Ctj58avbXB/+zW/FH+lGugouwb4+5CGHrauJCXAJcAlwCXAJcD7ghc9zWsa5znEBrWgucScgGjElQqoiXqCxah7Gi7dm0ngM207TifmvGXwtx6SMQquor/8ArH5kFT0rpSk0bC0P3I2tFo4mNAJA5mMHNxwAviVTSzNZ1nqbtFZ89Y/mRN3roTev6pIta9dZq0lg+qg5mNzcP4jva7MvwuqqapdJhmQ76zLDgo0Ry9Z+tdG5NHuYvZa15dXIZRqpqRPXEOt5ODnkcM/lt9rty48y2Yad8mOZCmtO2qeiRWp1n6k/K6PcxqWJzCWvaWuGBDgQQegg5LXVFRblLeN7XtRzVvRTt6I0tNSyCSB5Y7ntkR0Obk4dqyZI5i3tU8qqkhqmcyVt6fuZdBXdUdoMNVuxz2hmwGJsx591xyPunpFiVaQVbX4OwU4O0+T81Le+LrM9U38U8UQzVbZzwQHD2ggggEHAg4gjoIQEl182ORzb02jt2KTEmE4Ru+A/4Z4cnLkqxp69W9WTFNZF2oiGkaCWnkdFOx0cjTZzXCxH+46CMCrdr2vS9q4EnWWQCAIAgCAvn7O/qVV8/wDtsVNaXaJuIQqkvJPYVXKZtzoaxrnT7GEJCAIDN9kHr7vkv/MxblD2ngc3yp/hJ9SeyloVsfPTVza7++a34ov0o10FF2DfH3IQw9bRIQBAEAQGSanak1Wk32gbuxA2fM+4Y3pAPtO90dIvbNa89SyFMc+oi82D1L1DpNFsvGN+a3pzvA3uIaMmN4D7ybKlnqXyrjm1Eoh5Otu0mOK8dHuyyc8mcbfhtyz/AEyzyVTNWI3BmKnU2Zybklukqeq3VpXfq99xKq+tkneZJnue92bnG57B0DgMAqxzlct6nbwwRwMRkbbkQ4oqOSZ7Y4mOe92TWi5/44o1quW5CZpo4WK+RbkTWVTVLZqyK0lbaR+YiGLG/EfbPDLPNWcNGiYvOJtPlK+W+Om6rdeld2r33FDa0AADADJbxyirfipj+sOqtNXxgvFn7o3JWW3rc1zk5vA9OFl4zU7ZM+cs7PtWoondRb26UXN/S/qke1m1UqKF31jd6Mn0ZGglp6AfsngeNrqpmgfGuOY7+zrWp61vUW52lFz/ANp+rceEvEszNdUtoU1Luxz700IwGN5Gj3XHMe6eFiFtw1bmYOxQ520+T0NTfJD1X+i700b08lK7onS0NVGJIHte3ntmD0Obm08CrRkjXpe1ThKmlmpn/Dlbcv7m1ndWZrhAeFrXqlS6Sj3KllyL7kjcJGfC7o4G4PQvWGd8S3tUXGvmvOzmq0aS+3lqbmlYMuErPYPHEZY8yuqerZLhmUjMYYtskIAgCAvn7O/qVV8/+2xU1pdom4hCqS8k9hVcpm3OhrGudPsYQkIAgM32Qevu+S/8zFuUPaeBzfKn+En1J7KWhWx89NXNrv75rfii/SjXQUXYN8fchDD1tEhAEB9wwue5rWNc5ziA1rQXEk5AAYk8EVURL1BYtQ9jZduzaTwGbadpxPzXjL4W49JGIVVUWh/1j8yCqaU0tS6NgaHbkbGi0cTAASBzMjFvxwAviVTzTNZ1nqbtFQT1j+ZE3euhN6/qkj1s14nrbsH1UHMxpxcP4jva7Mu211UzVLpMMyHfWZYcFHc9es/WujcmjfnMWWsXhk+qmpNRXEOt5OHnkcM/gb7Xblx5lsQ0zpMcyFLaVtwUXV/2fqT8ro9/kWLV/V2CiZuwMsTbeecXu+J3+gwVrFC2NLmnAVtoT1j+dKu5NCbk/VPWXqaQQGsGou0eq0aQy/lqbnieeT8p/sdmIzwxur+ejZKl+ZSC/wCres1HpWEmFzXgi0sTwN9t+Z8ZvhxxB5iqWandGvNehmx7mORzVuVDD9bdmfKloe0wk/puP5T+PMqmai0x+R2Fmcps0dX93FPynlpJnNE5ji17S1wNiHAgg9BBxCrlRUwU7Fj2vajmreina0RpaalkEkDyxwztkR0Obk4dqzZI5i3tU8aqkhqmcyVt6e25dBXdUdoMNVuxz2hmwGJsx59wnI39k9IsSrSGra/B2CnB2nyfmpb3xdZnqm/iniiGarbOeCA4e0EEEAg4EHEEdBCAkuvmx2Obem0duxSYkwHCN3wH/DPDk5clWVPXq3qyYprIu1EQ0hQS08jop2OjkabOa4WI/wBxxyKtmva5L2rgTedZZAIC+fs7+pVXz/7bFTWl2ibiEKpLyT2FVymbc6Gsa50+xhCQgCAzfZB6+75L/wAzFuUPaeBzfKn+En1J7KWhWx89NXNrv75rfii/SjXQUXYN8fchDD1tEhAZJqdqVVaTfaBtowbPmfgxvC/tO90dIvbNeE9SyFMc+oi82D1K1CpNFtvGN+a3pzvA3uIaMmN4D7ybKknqXyrjm1Eoh5Wtu0mOHejo92WTIyZxt+G3LP8ATtyVTNWI3BmKnU2Zybkmukqeq3VpXh77iU19bJO90kz3Pe7MuN/uHQOAwCrHOVy3qp28EEcDEZG25E1HFFRyTPbHExz3uya0XP8AxxRrVctyEzTRwsV8i3ImsqmqWzVkdpK20j8xEMWN+I+2eGXarKGjRMXnE2nykfJfHS9VNeld2r33FDa0AADADILfOVVb8VOUICAnGvu1enot6Kl3aipFwbG8UZy9NwPpEH2W9BuQt6nonSYuwQi81zV4hJ2dHV8tPI2WCR0cjTdrmmxH+46QcCsXsa9LnIRcXDUPbFHNuw6R3YpMhMMInfGP8M8eTnyclUVFAretHimoX6zOtZdVaavZd4Akt6ErLb1ua59pvA9OFlUTU7ZM+ctLOtaoondRb26UXN/S/qkd1m1UqKF31jd6Mn0ZG3LT0A/ZPA8bXVTNA+Nccx39nWtT1reotztKLn/tP1Twl4loZrqltCmpbRz700IwGN5Gj3XE+kPdPCxC24KtzMHYoc5afJ6Kpvkh6r/Rd6aN6eSld0TpWGqjEkD2vbz2zB6HNzaeBVox7Xpe1ThKmlmpn8yVty/ubWd1ZmuEB4WtmqVLpKPcqWXcAdyRuEjPhd0cDcHoXrDO+Jb2qLjXzXnZzVaMJeR5anvhMwZcJWeweOIyx5ldU9WyXDMpBhi2yS+fs7+pVXz/AO2xU1pdom4hCqS8k9hVcpm3OhrGudPsYQkIAgM32Qevu+S/8zFuUPaeBzfKn+En1J7KWhWx89NXNrv75rfii/SjXQUXYN8fchDEoYnPc1rGlznEBrWguJJyAAxJ4LaVURL1JLDqHsbLt2bSfotzFO04n5rwcPhbj0kYhVdRaH/WPzIKrpTS1Jo2BoduRsaLRxMABIHMyMW/HIXxVNLM1nWepu0VBPWP5kLd66E3qSTWzXietJYLxQfYacXD+I72uzLttdVM1S6TDMh31mWHBR3PXrP1ro3Jo35zFVrF4ZPqpqVUVxDreTh55HDP4G+125ceZbENM6THMhS2lbcFEnN/2fqT8ro9/kWLV7V2CiZuwMsTynnF7vid/oMFaxQtjS5pwFbaE9Y/nSruTQm5P1T1l6mkEB5untO09FEZaqRsbBgL5uP2WNGLjwCzjjdItzUvBBNfNq9RXb0VNvU9OcDY2lePfc0+iD9lvG5N7K5p6FseLsV9CM5OVvEhEAQBAZpqLtHqtGkMv5amvjE8n0R/Cd7HZlnhjdalRRslxzKQX/VvWaj0rCTC5rwRaWJ4G+2/M+M3w44g8xVLNTujXmvQzY9zHI5q3Khh2tuzPlS0PaYSf03H8p/HmVTNRaY/I7GzOU2aOr+7in5Ty0k0micxxa9pa4GxDgQQegg5KuVFTBTsWPa9qOat6KdrRGlpqWQSQPLHc9siOhzcnDtWbJHMW9qnhVUkNUzmStvT23LoK7qltBhqt2Oe0M2AxNmPPuOOR909IsSrSCra/B2CnB2nyfmpb3xdZnqm9Pynkhmq2znggPl7QQQQCDgQcQR0EICS6+bHI5d6bRu7FJiTAcI3fLP+GeHJy5KsqevVvVkxTWRcd3YPQy09NWRTMdHIyos5rhYj6tn9Og5FYV7kc9FauFwQpkvJPYVoKZtzoaxrnT7GEJCAIDN9kHr7vkv/ADMW5Q9p4HN8qf4SfUnspaFbHz01/wBbNS6rSenK0QNtG18Qkldgxv1URtf2nW9kY4i9hiriGoZDA3nZ8cPEgqmpWoVJotu8weUnt6c7wN7iGjJjeA+8lV89S+XPm1Eoh5Wtu0iOHejo92WTIyZxt+H7Z/p25KpmrEbgzFTqbM5NyTXSVPVbq0rw99xKa+ukneZJnue92Zcb/cOgcBgFWOcrlvVTt4II4GIyNtyJqOKKjkme2OJjnvdk1ouf+OKNarluQmaaOFivkW5EKnqls1ZHuyVtpH5iIYsb8R9s8Mu1WUNGiYv8jibT5SvkvjpcG7Wld2r33FEa0AAAWAyst85VVvW9TlCAgJxr5tXp6Leipd2oqRcGxvFG7L03A+kQfZb0G5C3qeidJi7BCLyC6e07UVsplqZHSPOV+S0fZY0YNHAK4jibGlzUFx5q9CQgCIAgCAIDs6O0hLTyNlgkdHI3Frmmx7OIPODgVi9jXpc5CLi4ah7Yo5t2HSO7FJkJhhE74x/hnjyc+TkqiooFb1o8U1C/WZ1rLqpT17LvG7Jb0JWW3rc1/tN4HpwsqianbJnzlpZ9rVFE7qLe3Si5v6X9Ujus2qlRQu+tbvRk+jI3Fp4H7J4H7rqplgfGuOY+gWfa1PWt6i3O0ouf+0PCXiWZmuqW0KaltHUb00I43kaPdcT6Q4HhYhbcNW5mDsUOctPk9DU3vh6r/Rd6aN6eRXdE6VhqoxJA9r289swehwzaeBVox7Xpe1ThKmlmpn8yVty/ubWd1ZmuEBxZAfMvJPYUUybnQ1jXOn2MISEAQGb7IPX3fJf+Zi3KHtPA5vlT/CT6k9lLQrY+enl6e09BRM353gXvutGL3H3W8/bkL4leckrY0vcpuUVBPWP5kTb9a6E3qR7WzXietuxt4oPsNOLh/Edz9mXba6qpqp0mCYId9ZlhwUdz3dZ+vVuTRvzmKrWLwybVTUqoriHW8nDzyOGfwN9rty48y2IaZ0mOZCltO24KJOb/ALP1J+V0e/yLHq9q7T0TN2Blibbzzi93xO/0GCtYoWxpc04GutCesfzpV3JoTw/VPWXqaIQHnae07T0URlqpGxsGAvm457rGjFx4BZxxukW5qXggevm1eort6Kl3qenOBsbSvHvuafRB+y3jcm9lc09C2PF+K+hGcnK3iQgCAICijYvpP+W70+BaGUYvmRic/QtpP+W70+BTlGL5jEfQtpP+W70+BMoxfMYj6FtJ/wAt3p8CZRi+YxH0LaT/AJbvT4EyjF8xiPoW0n/Ld6fAmUYvmMTNNRdXtO6NIZenmpueJ87vR+U/c9DsxGeGN1p1EtPLjiikYlUkibIwtkYC1ws5rgHDHMEYgquVEXBT0Y9zHI5q3Kmkm2s2zDedv0Lg0E4xvJsOLHYm3A/jzKvmor1vYdfZ/Kfmt5lUl/zT8p+U8jw/owrv4PeHwrx6FL8iz/yei/8AXl/Z3dEaj6UpZBJA+Jjue0hs4dDm7tnDtWbKaZi3tU1qq3LMqmcyVqqm7NuW/Ap+iJZ3Rj/qWMZIM9x28w8RfEdh/EqxYrlTrJicZUtha/8A4HKrfmly8P3Md5ZmuEB8S8k9hRTJudDWNc6fYwhIQBAZvsg9fd8l/wCZi3KHtPA5vlT/AAk+pPZS0K2PnpLdb9RayqrJpmGMscW7m9IbgBoFrWwxuq2elke9XIdpZdu0dLSsici3pffcnzPH+jCu/g94fCvLoUvyLD/J6L/15f2ZNqps0ZERJWlsjxlGMYxxcTy+zLtWxDRI3F+JTWlylfKnMpuqmvT4avfcUNrQAABYDIBb5yqrfipyhAQHm6emqWxH/o445Jjfd8q/cY3i6wu7sFr9IWbEbf11wBFtPbM9N1splqpYJHnK8x3Wj7LG7lmjgFax1lPGlzUUxxPN+hbSf8t3p8C9MoxfMnEfQtpP+W70+BMoxfMYj6FtJ/y3enwJlGL5jEfQtpP+W70+BMoxfMYj6FtJ/wAt3p8CZRi+YxNi48h2BUZJ9IAgCAIAgCAIAgCAIAgCAID4l5J7CimTc6Gsa50+xhCQgCAzfZB6+75L/wAzFuUPaeBzfKn+En1J7KWhWx89CAIAgCAIAgCAIAgCAIAgCAgjdfdI29YPdx+BUvSpdo+mpYNn3dn6rxOfP7SPWD3cfgTpUu0TkCz+69V4jz+0j1g93H4E6VLtDIFn916rxHn9pHrB7uPwJ0qXaGQLP7r1XiPP7SPWD3cfgTpUu0MgWf3XqvEef2kesHu4/AnSpdoZAs/uvVeI8/tI9YPdx+BOlS7QyBZ/deq8R5/aR6we7j8CdKl2hkCz+69V4jz+0j1g93H4E6VLtDIFn916rxHn9pHrB7uPwJ0qXaGQLP7r1XiPP7SPWD3cfgTpUu0MgWf3XqvEef2kesHu4/AnSpdoZAs/uvVeI8/tI9YPdx+BOlS7QyBZ/deq8R5/aR6we7j8CdKl2hkCz+69V4g6+6Q6we7j8KdKl1jINn936rxMaWuW4QkIAgO7onS01K/ykD9x5BbewOBsSLOBHMFkyRzFvaa1VSQ1LOZM29L7/wBuPY8/tI9YPdx+Be3Spdo0MgWf3XqvEef2kesHu4/AnSpdoZAs/uvVeI8/tI9YPdx+BOlS7QyBZ/deq8R5/aR6we7j8CdKl2hkCz+69V4jz+0j1g93H4E6VLtDIFn916rxHn9pHrB7uPwJ0qXaGQLP7r1XiPP7SPWD3cfgTpUu0MgWf3XqvEef2kesHu4/AnSpdoZAs/uvVeI8/tI9YPdx+BOlS7QyBZ/deq8R5/aR6we7j8CdKl2hkCz+69V4jz+0j1g93H4E6VLtDIFn916rxHn9pHrB7uPwJ0qXaGQLP7r1XiPP7SPWD3cfgTpUu0MgWf3XqvEef2kesHu4/AnSpdoZAs/uvVeJjIWupbJmOUMggCAIAgCAIAgCAIAgCAIAgCAIAgCAIAgCAIAgCAIAgCAIAgCAIAgCA4CKYpmOUMggCAIAgCAIAgCAIAgCAIAgCAIAgCAIAgCAIAgCAIAgCAIAgCAIAgCA4CKYpmOUMggCAIAgCAIAgCAIAgCAIAgCAIAgCAIAgCAIAgCAIAgCAIAgCAIAgCA9IavVfVanuJPCvRYpNlfI0ktCku7Vv3JxHm9V9Vqe4k8KfCk2V8icoUnet+5OI83qvqtT3EnhT4UmyvkMoUnet+5OI83qvqtT3EnhT4UmyvkMoUnet+5OI83qvqtT3EnhT4UmyvkMoUnet+5OI83qvqtT3EnhT4UmyvkMoUnet+5OI83qvqtT3EnhT4UmyvkMoUnet+5OI83qvqtT3EnhT4UmyvkMoUnet+5OI83qvqtT3EnhT4UmyvkMoUnet+5OI83qvqtT3EnhT4UmyvkMoUnet+5OI83qvqtT3EnhT4UmyvkMoUnet+5OI83qvqtT3EnhT4UmyvkMoUnet+5OI83qvqtT3EnhT4UmyvkMoUnet+5OI83qvqtT3EnhT4UmyvkMoUnet+5OIOr1X1Wp7iTwp8KTZXyGUKTvW/cnE81eZuBAEAQH7UlHJK7diY+R1r2Y0vNumwGSlrVdgiHlLNHEnOkciJ81u9zueb1X1Wp7iTwrP4Umyvke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2LjyHYFfHyU+kAQBAEAQBAEAQBAEAQBAEB8S8k9hUKS3OhrGuePsgQkIAgM32Qevu+S/8AMxblD2ngc3yp/hJ9SeyloVsfPQgCAIAgCAIAgCAIAgCAIAgIW3bvMB6nF3zvCrbJibXoRic/TxN1OLvneFMmJtegxH08TdTi753hTJibXoMR9PE3U4u+d4UyYm16DEfTxN1OLvneFMmJtegxH08TdTi753hTJibXoMTIdT9oukNJybtPQRCMGz5XTOEbOF930ne6LnEZDFeE9LHCnWfjquF6lRZewva/PYWF+AWgScoAgPxrKtkLHPlc1jG5ucbAfeoc5Gpep6RRPlcjGJeq6EJzpbas1shFNDvsHtPJbc9IaBgO3HgFoPrkReqh1lLyUc5l877l1Jjd4nT+lqXq8f8A7u/2WHT3ajY/xKLvV8kMz1G1ldpCKSR7Gs3H7tgSeYG+PatunmWVqqqHPWxZraCVrGuvvS/1Mil5J7CthSqbnQ1jXOn2MISEAQGb7IPX3fJf+Zi3KHtPA5vlT/CT6k9lLQrY+ehAEBjGtWma2kBkip45oRiSHODm/EzHDiPvsteaSRmKJehcWbR0dUvMkkVj/C5dy/jyvMO+lqXq8f8A7u/2Wp092o6D/Eou9XyQDa1L1eP/AN3f7J092yF5JRd6vkZ5q1rVT1zfqnWkA9KN1g8cbe0OI6eZbsU7JEwznMWhZdRRO/5EvboVM39L8jt6dlqWRF1JHHLIMfJyPMe9wa/IHtw4hbLEaq3OW5CuJJX7aqqCR0U1A2ORhs5rpHAj7i3+vOrFtntcl7X4biL1Pw+nibqcXfO8KyyYm16DEfTxN1OLvneFMmJtegxH08TdTi753hTJibXoMR9PE3U4u+d4UyYm16DEfTxN1OLvneFMmJtegxI+rRCQgCAID6ijLnBrQXOcQGgC5JOAAAxJJ5kVbkvUFf1D2NufuzaTuxuYp2mzj817T6I90Y44kWsquotC7qx+ZBbKOkjhY2OJjWMaLNa0BrQOgAKqVVVb1JP2UAIDGdatdKehBaT5SbmjacRxefZH9eC15qlsfzUt7NsaetXnJ1Wa1/Gv2+ZHdYtY6iufvTO9EcljcGN7G9PE4qqlmdIt7jv6CzYKJt0SY6V0r+6jyF5G+Z9qls4kn3ZKveijzDMpHDj9gduPAZrdgo1di/BDl7T5SRw3x03Wdr0Jx9isaO0fFTxtjhY1jG5Af5k5k8TirNrEalzUOInnkneskrr1U/aXknsKyU8250NY1zp9jCEhAEBm+yD193yX/mYtyh7TwOb5U/wk+pPZS0K2PnoQBAEBg+tuzyKp3pKfdhmxJFvq3niByTxH3grTnpGvxbgp0dmcoZaa6ObrM9U47l8ySaV0XLTSGOdhY4dORHS05EcQqt7HMW5yHd01VFUs+JE69P3yOvTzujcHsc5rmm4c0kEHpBGShFVFvQ9ZI2yNVr0vRdClO1S2mA7sVdgchMBh/wCRoy7R+AzVjDW6JPM4y0+TKpfJSfbwX8L5mV60aqUelYm+WaHYXimjI32g87XjAt4G4PQrWCodGt7FOQcxWqrXJcqGv2vGzyq0YS5w8rT3wmYMBfACRuJYf6G4seZXdPVslwzLqMTD1tEhAEAQBEAQBAZDqfqbVaTk3adlowbSSuwjZz4n2ne6LnEZDFeE9QyJOtn1EXmwmo+z6l0Y0OYPK1BFnTPHpcQxuIjbwGPSSqWeqfMuObUDLlrEhAfjV1TImF8rmsY3NzjYD7yoc5Gpep6RRPlcjGJeq6EJZrbtKdJvR0V2MyMpFnn4B7I4nHsVbPWKuDPM7SzOTTWXSVWK7Ojx1+28nT3kkkkknEkm5J6SVoHWoiIlyHo6C0FPWSbkDC7LeccGtHS53N/mbYXXpHE6RbmoalZXwUjOfK67UmldyFg1S1FgorPfaWf7ZGDfgbzfEcey9laQ0rY8VxU4G07dnrL2N6rNWvev4zHka+bVaeh3oqfdqKkXBAN44z/EcMyD7IxwxLVb09E+TF2CFEcbFtO1FdBVzVMhe8z2HM1rdxlmsbk1vAceckpWxNjcjWpoCFCl5J7CtJTNudDWNc6fYwhIQBAZvsg9fd8l/wCZi3KHtPA5vlT/AAk+pPZS0K2PnpEdYdpFTozTNXGfrqbfjvE44tvFGSYnezjjbEHHAE3VrFSNlgRcy/2QVPVbWul0jF5SmkBIA34zYSMJ5nsvhz4i4NjYlV8sL4luchN57a8gEB0NMaHhq4zHOwPbzcxaelrswVg+Nr0uchs0tXNSv58Trl996aSQ627P5qTekhvNAMbgem0e+0Zj3h94Cq5qRzMUxQ7yzOUENVcyXqv9F3L+F9TDVqHQmQar63VFC6zDvxE+lE4nd4lv2TxH3gr3hqHx5sxVWjZFPWpe5LnaFTP460/ULDq7rNTaQYQwjesd+J9t62R9H2m8Rhjj0K1hnbJ/rnPn9oWXUUTrpEw0Kmb+l+RPtfNjjJN6bRto34kwE2Y45/VuP/bPun0cuTZXFPXq3qyZtZWkTrqKSCR0UzHRyMNnNcN0g9hVu1yOS9q4EnXUgIAiA+ooy5wa0FznEBoAuSTgAAMSSeZFW5L1BX9Q9jbpN2bSd2MzFO02efmPafRHujHHEi1lV1FoXdWPzIzlroqSOFjY4mNYxos1rQGtA4AKqVVVb1JP3UAIDGta9c6ehBaT5SbmjacRxe72R/XgteaobHvLezbGnrVvTqs1r+Nft8yOaxayVFc/emd6I5LG4Mb2N6eJuVVSzOkW9x39BZsFE26JMdK6V/dR5C8jfM+1S2cST7slXeKLMMykcOP2B248Bmt2CjV2L8EOXtPlJHDfHT9Z2vQnH2+ZSKuro9F013mOCFmQ5yegDlPcbcSVbQwqvUjQ4eeokneskrr1Uh2vm1mes3oqTep6c4E3tK8e84H0B7rT2k3srqnoWsxfivoeJNlvkl8/Z39Sqvn/ANtiprS7RNxCFUl5J7Cq5TNudDWNc6fYwhIQBAZvsg9fd8l/5mLcoe08Dm+VP8JPqT2UtCtj56aubXf3zW/FF+lGugouwb4+5CGM6M0jLTStlgkfHI3JzTY9h6QecHA862Hsa9LnJeTcXLUPbDFPuw6Q3YZchMPRid8Vz9W7/wCc8RgFUVFA5vWjxT1IKs03Fxkq4k5QBAYPrbs7hqd6SntDNiSLfVvPEDkniPvBWnPSNfi3BTo7M5QzU10c3WZ6px3L5kk0royWmkMc7Cxw5jkR0tIwI4hVb2OYtzkO7pqqKpZ8SJ16fvkdenndG4PY5zXNNw5pIIPAhQiqi3oeskbZGq16Xousp2qW0wHdirsDkJgMP/I0Zdow4DNWMFbok8zjLT5Mq2+SkzbPBfwvmZXrTqnR6Vhb5ZocbXimjI32352vGDm8DcFWsFQ6Nb2Kcg5qtXmuS5UNfteNnlVowlzh5WnvhMwYC+AEjcSw5dIxFjzK7p6tkuGZdRiYetokyHVDU2q0nJu07PQBs+V2EbOfE87svRFziMhivCaoZEnWz6iLzYTUfZ9S6MaHMHlagizpnjHiGNyjbwGPSSqWeqfMuObULjLlrEhAfjV1TImOfI5rGNxLnGwH3lQ5yNS9TOOJ8rkYxL1XQhLNbdpbpN6OiuxmRlIs8/APZHE49irZq1VwZ5na2Zyaay6SqxXZ0eOvdm3k6e8kkkkkm5JNyT0krQOtRERLkzHo6D0HPWSbkDC44bzjg1o6XO5v8zbC69I4nSLc1DUrK+CkZz5XXak0ruQsGqWokFFZ77Sz/bIwb8Deb4jj2XsrWGlbHiuKnA2nbs9ZexvVZq171/GbeeTr5tVp6Heip92oqRcEA/VsOX1jxmQfYGOGJaranonyYuwQoryBawafqK6Uy1UjpHcwODWj7LG5NHZ991cxRMjS5qC48xehIQF8/Z39Sqvn/wBtiprS7RNxCFUl5J7Cq5TNudDWNc6fYwhIQBAZvsg9fd8l/wCZi3KHtPA5vlT/AAk+pPZS0K2Pnpq5td/fNb8UX6Ua6Ci7Bvj7kIYetokIDN9RdpVVo0tjcTPTc8TnG7R/CeeT8PJzwF7rUqKNkuKYKQbA6ra1UukYvKU0gJFt9hsJGE8z2Xw58RcGxsSqWWF8S3OQk9teQCA6GmNDw1cZjnYHt5uYtPS12YKwfG16XOQ2aWsmpX8+J1y++9NJIdbdQJqTekhvNAMbgem0e+0Zj3h99lVz0jmYpih3lmcoIaq5kvVf6LuX8L6mGrUOhMg1X1uqKF1mHfiJ9KJx9HiW/ZPEfeCveGofHmzFTaNkU9al7kudoVM/jrT9QsOr2s1NpCMhhG9Yh8T7b1sj6OTm45jDHHoVrDO2T/XOcBaFl1FE66RMNCpm/pfkT7X3Y4yTem0baN+JMBNmOOf1bjyD7p9HH2bK4p69W9WTNrK0q+j6SOGJkcTGsY0ANa0BoA4AKuVVVb1JOwoAQGNa1a509CC0nyk1sI2nHte72R/XgteaobHhpLezbGnrVvTBmtfxr9vmRzWLWSorn70zvRB9FjcGN7BznicVVSzOkXrHf0FmwUTbokx0rpX91HkLyN8z3VLZxLPaSr3ooswzKRw4/YHbjwGa3YKNXYvwQ5i0+UccN8dP1na9Ccfb5lJqqqj0XTXeY4IWZDnJ6AOU95txJVtDCq9SNDhp6iSd6ySuvVSH6+bWqis3oqTep6c4E3tK8e84H0B7rfvJvZXVPQtZi/FfQ8SarfJCAIAgL5+zv6lVfP8A7bFTWl2ibiEKpLyT2FVymbc6Gsa50+xhCQgCAzfZB6+75L/zMW5Q9p4HN8qf4SfUnspaFbHz01c2u/vmt+KL9KNdBRdg3x9yEMPW0SEAQHa0ZpKWmlbLTyPjkbk5psew9IPODgedYvY16XOS8Fy1D2wxT7sOkN2GXISjCJ3xXP1bv/nPEYBVFRQOb1o8U9SCrA3yVcScoAgMH1t2dxVO9JT2hmNyRb6t54gck8R+BzWnPSNfi3BTo7M5QzU10c3WZ6px3L5kj0poyWmkMc7HMeOY846QRgRxCq3scxbnId3TVUVSz4kTr0/fI/CnndG4Pjc5rmm7XNJBB4EKEVUW9D1kjbI1WvS9F0KU/VLaWDuxV2BwAmAwPzGjLtGHAZqxgrdEnmcZafJpW3yUmKbPBfwvmUlrgALm2AVgcefFRUsY0ue5rWtzJOShVREvUyYxz3I1qXqpLtbdpD5C6KhDmDEGUizzbPcaeSOJx7LKumrFXqxnaWZycYxElq1RdSaPFdPtvJzIXE7zrkuJNzznnNzniq9b851reanVboO/oPQc9ZJuQMLjhvOya0dLnc3+ZthdZxxOkW5qGtWV0FIznyuu1a13J+/MruqmpVNQ2fI5sk49p1gGn3GE4fEcey9law0rY8VxU4G07dnrL2N6rNWvev4zbzp677SoqPeipWGpqQ0khgLo4xe29I9udjzDoIJarWClV+LluQolUgOsumKuskE9Y6RxdyN5pawNwNo25BuWWfPfNXMLI2JzWBDx17EhAEAQBAXz9nf1Kq+f/bYqa0u0TcQhVJeSewquUzbnQ1jXOn2MISEAQGb7IPX3fJf+Zi3KHtPA5vlT/CT6k9lLQrY+emrm13981vxRfpRroKLsG+PuQhh62iQgCAIAgM31E2lVWjS2NxM9NzxOcbtH8J55Pw8nPK91qVFGyXFMFINgdVtaqXSMXlKaQOtbfYcJGE8z2c3PjiDY2JVLLC+JbnISe2vIBAdDTOh4auPyc7A9vNzFp6WuzBWD42vS5yGzS1k1K/nwuuX33ppJBrbqBNSb0kV5oBiSB6bB77RmPeGHTZVU1I5mKYod5ZnKCGquZJ1X+i7l/HuYctU6EuOuWtNPSxhjnb81sI24nL2z7A/rwKupqhkfzU+YWbY09at6dVmtfxr/AHEnsuvkht9UwkfaNxxwAB6czgtNa5dR0beSsaXp8Rbt2PuvseUNYnh8zgxlpXucQQXEb3MHcBz25z0rxSoVHKqJnLN1jRujYxz1vY1ES7DN8v70IZ/oDV6orD5SrjjghLmuawNPlHbuLd67rWva++De2QzW9Gx8mL0uQ5asqKak6lM9zn3Kirhcl+C3YeVypdrMl0maTR8Bkml8jGL4ki7nHGwAG89+HErejiVy81iHOvkc9b3LeR7T+2GV792lhYIRkZgTI83F3EMcGtFhbdx7ei1js1t3XXH5GB4FFtGqYmxBscN4oxG0kPwA3DyQ4AYsbha2YyNl6uoGOVVvXFQeZrDrXNWxQxShobFybFxOW7jckE2AxXrDSticrkXODwFskhAEAQBAXz9nf1Kq+f8A22KmtLtE3EIVSXknsKrlM250NY1zp9kCAIAgM32Qevu+S/8AMxblD2ngc3yp/hJ9SeyloVsfPTVza7++a34ov0o10FF2DfH3IQw9bRIQBAEAQBAdvRekpqaVstPI6ORuTmmx7DzEHnBwKxexr0ucl5BctQ9sMVRuw6Q3YZchKMInfFc/Vu7fR4jAKnqKBzMY8U9ReVUG+IyVeScoAgMG1t2dxVO9JTWhmNyRb6t54gck8R+HOtOaka/FuCnR2Zyilpro5usz1TjuXzJbW/8Aem+ZJ+YrRf8A7LvU6un7Fn0t9j8Viep6mq3rtN8xq9Ye0Q0rS/iSfSpbirc+coRnbp61R/Kl/M1WdB/q7ehC5ybrdICAIAgCAIAgCAsewz1Wq+eP02Ktrv8AZu78mSFIkyPYVoqS3Ohr9FyR2BUaH1N2dT6QgIAgMr2Z+vH5Mn5o1s0naeBR8of4f/0nspVlZnEGu20r961vxx/pRK6puyb+6VMTG17AIAgCAIAgCA4KA2K2b/uqi+U3/VU1T2rt5KZjJF4EhAE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4" name="AutoShape 6" descr="data:image/jpeg;base64,/9j/4AAQSkZJRgABAQAAAQABAAD/2wCEAAkGBxMRERIUERQTFRQVGBQYFRgXExkUGRsXHBsXGBsXFxQYHSggGhwlHBgYJTEhJikrLi4yFx8/ODQtQyguLisBCgoKDg0OGxAQGjYlHyYsLCwsNDQvNy83NCwsLC8sLzc0LCw3LCwuMSwsLCwsLDQ0LDQ0NCwsLywvLDQsLCw3LP/AABEIALkBEAMBEQACEQEDEQH/xAAcAAEBAAIDAQEAAAAAAAAAAAAABwYIAQQFAgP/xABHEAABAwICBQcIBwYFBQEAAAABAAIDBBEhMQUGBxJhMkFRVHGT0hMWIjRCYnJzFyNSgZGyswg1Y2Shw0OxwdHxFDODkqIl/8QAGwEBAAIDAQEAAAAAAAAAAAAAAAEFAgQGAwf/xAA6EQABAwEDBwoGAgIDAQAAAAAAAQIDBAURIRUxQVFScdEGEhQiM1OBkaGxE2FyksHwNOEWMiNCYoL/2gAMAwEAAhEDEQA/AP01R1+lpd2OcGaEYDnkaPdccx7p4WIVTDVuZg7FD6FaXJ6GpT4kPVf6LvTRvTyUr2iNJQVUYkgc17ee2YPQ5ubTwKs2SNel7VOFqaWamfzJW3L+5tZ3fJjoH4LM1x5MdA/BAeHrVqhSaRj3KmMXF9yRtmyM+F1v6G4PQvWKZ8S3tUGvuvOziq0aS+3lqbmlYMuErfYPHLLHmV1T1bJcMykGGLbuJCXAJcAlwCXAJcAlwL3+zw0Giqrgf9/+2xU1pdom4hCpysG6cBkeZVymbc6Gsllzt59iuQWS8XILJeLkFkvFyGcbIWj/AK92H+C/8zFuUXaeBznKhE6En1J7KWbyY6B+Ctj58avbXB/+zW/FH+lGugouwb4+5CGHrauJCXAJcAlwCXAJcD7ghc9zWsa5znEBrWgucScgGjElQqoiXqCxah7Gi7dm0ngM207TifmvGXwtx6SMQquor/8ArH5kFT0rpSk0bC0P3I2tFo4mNAJA5mMHNxwAviVTSzNZ1nqbtFZ89Y/mRN3roTev6pIta9dZq0lg+qg5mNzcP4jva7MvwuqqapdJhmQ76zLDgo0Ry9Z+tdG5NHuYvZa15dXIZRqpqRPXEOt5ODnkcM/lt9rty48y2Yad8mOZCmtO2qeiRWp1n6k/K6PcxqWJzCWvaWuGBDgQQegg5LXVFRblLeN7XtRzVvRTt6I0tNSyCSB5Y7ntkR0Obk4dqyZI5i3tU8qqkhqmcyVt6fuZdBXdUdoMNVuxz2hmwGJsx591xyPunpFiVaQVbX4OwU4O0+T81Le+LrM9U38U8UQzVbZzwQHD2ggggEHAg4gjoIQEl182ORzb02jt2KTEmE4Ru+A/4Z4cnLkqxp69W9WTFNZF2oiGkaCWnkdFOx0cjTZzXCxH+46CMCrdr2vS9q4EnWWQCAIAgCAvn7O/qVV8/wDtsVNaXaJuIQqkvJPYVXKZtzoaxrnT7GEJCAIDN9kHr7vkv/MxblD2ngc3yp/hJ9SeyloVsfPTVza7++a34ov0o10FF2DfH3IQw9bRIQBAEAQGSanak1Wk32gbuxA2fM+4Y3pAPtO90dIvbNa89SyFMc+oi82D1L1DpNFsvGN+a3pzvA3uIaMmN4D7ybKlnqXyrjm1Eoh5Otu0mOK8dHuyyc8mcbfhtyz/AEyzyVTNWI3BmKnU2Zybklukqeq3VpXfq99xKq+tkneZJnue92bnG57B0DgMAqxzlct6nbwwRwMRkbbkQ4oqOSZ7Y4mOe92TWi5/44o1quW5CZpo4WK+RbkTWVTVLZqyK0lbaR+YiGLG/EfbPDLPNWcNGiYvOJtPlK+W+Om6rdeld2r33FDa0AADADJbxyirfipj+sOqtNXxgvFn7o3JWW3rc1zk5vA9OFl4zU7ZM+cs7PtWoondRb26UXN/S/qke1m1UqKF31jd6Mn0ZGglp6AfsngeNrqpmgfGuOY7+zrWp61vUW52lFz/ANp+rceEvEszNdUtoU1Luxz700IwGN5Gj3XHMe6eFiFtw1bmYOxQ520+T0NTfJD1X+i700b08lK7onS0NVGJIHte3ntmD0Obm08CrRkjXpe1ThKmlmpn/Dlbcv7m1ndWZrhAeFrXqlS6Sj3KllyL7kjcJGfC7o4G4PQvWGd8S3tUXGvmvOzmq0aS+3lqbmlYMuErPYPHEZY8yuqerZLhmUjMYYtskIAgCAvn7O/qVV8/+2xU1pdom4hCqS8k9hVcpm3OhrGudPsYQkIAgM32Qevu+S/8zFuUPaeBzfKn+En1J7KWhWx89NXNrv75rfii/SjXQUXYN8fchDD1tEhAEB9wwue5rWNc5ziA1rQXEk5AAYk8EVURL1BYtQ9jZduzaTwGbadpxPzXjL4W49JGIVVUWh/1j8yCqaU0tS6NgaHbkbGi0cTAASBzMjFvxwAviVTzTNZ1nqbtFQT1j+ZE3euhN6/qkj1s14nrbsH1UHMxpxcP4jva7Mu211UzVLpMMyHfWZYcFHc9es/WujcmjfnMWWsXhk+qmpNRXEOt5OHnkcM/gb7Xblx5lsQ0zpMcyFLaVtwUXV/2fqT8ro9/kWLV/V2CiZuwMsTbeecXu+J3+gwVrFC2NLmnAVtoT1j+dKu5NCbk/VPWXqaQQGsGou0eq0aQy/lqbnieeT8p/sdmIzwxur+ejZKl+ZSC/wCres1HpWEmFzXgi0sTwN9t+Z8ZvhxxB5iqWandGvNehmx7mORzVuVDD9bdmfKloe0wk/puP5T+PMqmai0x+R2Fmcps0dX93FPynlpJnNE5ji17S1wNiHAgg9BBxCrlRUwU7Fj2vajmreina0RpaalkEkDyxwztkR0Obk4dqzZI5i3tU8aqkhqmcyVt6e25dBXdUdoMNVuxz2hmwGJsx59wnI39k9IsSrSGra/B2CnB2nyfmpb3xdZnqm/iniiGarbOeCA4e0EEEAg4EHEEdBCAkuvmx2Obem0duxSYkwHCN3wH/DPDk5clWVPXq3qyYprIu1EQ0hQS08jop2OjkabOa4WI/wBxxyKtmva5L2rgTedZZAIC+fs7+pVXz/7bFTWl2ibiEKpLyT2FVymbc6Gsa50+xhCQgCAzfZB6+75L/wAzFuUPaeBzfKn+En1J7KWhWx89NXNrv75rfii/SjXQUXYN8fchDD1tEhAZJqdqVVaTfaBtowbPmfgxvC/tO90dIvbNeE9SyFMc+oi82D1K1CpNFtvGN+a3pzvA3uIaMmN4D7ybKknqXyrjm1Eoh5Wtu0mOHejo92WTIyZxt+G3LP8ATtyVTNWI3BmKnU2Zybkmukqeq3VpXh77iU19bJO90kz3Pe7MuN/uHQOAwCrHOVy3qp28EEcDEZG25E1HFFRyTPbHExz3uya0XP8AxxRrVctyEzTRwsV8i3ImsqmqWzVkdpK20j8xEMWN+I+2eGXarKGjRMXnE2nykfJfHS9VNeld2r33FDa0AADADILfOVVb8VOUICAnGvu1enot6Kl3aipFwbG8UZy9NwPpEH2W9BuQt6nonSYuwQi81zV4hJ2dHV8tPI2WCR0cjTdrmmxH+46QcCsXsa9LnIRcXDUPbFHNuw6R3YpMhMMInfGP8M8eTnyclUVFAretHimoX6zOtZdVaavZd4Akt6ErLb1ua59pvA9OFlUTU7ZM+ctLOtaoondRb26UXN/S/qkd1m1UqKF31jd6Mn0ZG3LT0A/ZPA8bXVTNA+Nccx39nWtT1reotztKLn/tP1Twl4loZrqltCmpbRz700IwGN5Gj3XE+kPdPCxC24KtzMHYoc5afJ6Kpvkh6r/Rd6aN6eSld0TpWGqjEkD2vbz2zB6HNzaeBVox7Xpe1ThKmlmpn8yVty/ubWd1ZmuEB4WtmqVLpKPcqWXcAdyRuEjPhd0cDcHoXrDO+Jb2qLjXzXnZzVaMJeR5anvhMwZcJWeweOIyx5ldU9WyXDMpBhi2yS+fs7+pVXz/AO2xU1pdom4hCqS8k9hVcpm3OhrGudPsYQkIAgM32Qevu+S/8zFuUPaeBzfKn+En1J7KWhWx89NXNrv75rfii/SjXQUXYN8fchDEoYnPc1rGlznEBrWguJJyAAxJ4LaVURL1JLDqHsbLt2bSfotzFO04n5rwcPhbj0kYhVdRaH/WPzIKrpTS1Jo2BoduRsaLRxMABIHMyMW/HIXxVNLM1nWepu0VBPWP5kLd66E3qSTWzXietJYLxQfYacXD+I72uzLttdVM1S6TDMh31mWHBR3PXrP1ro3Jo35zFVrF4ZPqpqVUVxDreTh55HDP4G+125ceZbENM6THMhS2lbcFEnN/2fqT8ro9/kWLV7V2CiZuwMsTynnF7vid/oMFaxQtjS5pwFbaE9Y/nSruTQm5P1T1l6mkEB5untO09FEZaqRsbBgL5uP2WNGLjwCzjjdItzUvBBNfNq9RXb0VNvU9OcDY2lePfc0+iD9lvG5N7K5p6FseLsV9CM5OVvEhEAQBAZpqLtHqtGkMv5amvjE8n0R/Cd7HZlnhjdalRRslxzKQX/VvWaj0rCTC5rwRaWJ4G+2/M+M3w44g8xVLNTujXmvQzY9zHI5q3Khh2tuzPlS0PaYSf03H8p/HmVTNRaY/I7GzOU2aOr+7in5Ty0k0micxxa9pa4GxDgQQegg5KuVFTBTsWPa9qOat6KdrRGlpqWQSQPLHc9siOhzcnDtWbJHMW9qnhVUkNUzmStvT23LoK7qltBhqt2Oe0M2AxNmPPuOOR909IsSrSCra/B2CnB2nyfmpb3xdZnqm9Pynkhmq2znggPl7QQQQCDgQcQR0EICS6+bHI5d6bRu7FJiTAcI3fLP+GeHJy5KsqevVvVkxTWRcd3YPQy09NWRTMdHIyos5rhYj6tn9Og5FYV7kc9FauFwQpkvJPYVoKZtzoaxrnT7GEJCAIDN9kHr7vkv/ADMW5Q9p4HN8qf4SfUnspaFbHz01/wBbNS6rSenK0QNtG18Qkldgxv1URtf2nW9kY4i9hiriGoZDA3nZ8cPEgqmpWoVJotu8weUnt6c7wN7iGjJjeA+8lV89S+XPm1Eoh5Wtu0iOHejo92WTIyZxt+H7Z/p25KpmrEbgzFTqbM5NyTXSVPVbq0rw99xKa+ukneZJnue92Zcb/cOgcBgFWOcrlvVTt4II4GIyNtyJqOKKjkme2OJjnvdk1ouf+OKNarluQmaaOFivkW5EKnqls1ZHuyVtpH5iIYsb8R9s8Mu1WUNGiYv8jibT5SvkvjpcG7Wld2r33FEa0AAAWAyst85VVvW9TlCAgJxr5tXp6Leipd2oqRcGxvFG7L03A+kQfZb0G5C3qeidJi7BCLyC6e07UVsplqZHSPOV+S0fZY0YNHAK4jibGlzUFx5q9CQgCIAgCAIDs6O0hLTyNlgkdHI3Frmmx7OIPODgVi9jXpc5CLi4ah7Yo5t2HSO7FJkJhhE74x/hnjyc+TkqiooFb1o8U1C/WZ1rLqpT17LvG7Jb0JWW3rc1/tN4HpwsqianbJnzlpZ9rVFE7qLe3Si5v6X9Ujus2qlRQu+tbvRk+jI3Fp4H7J4H7rqplgfGuOY+gWfa1PWt6i3O0ouf+0PCXiWZmuqW0KaltHUb00I43kaPdcT6Q4HhYhbcNW5mDsUOctPk9DU3vh6r/Rd6aN6eRXdE6VhqoxJA9r289swehwzaeBVox7Xpe1ThKmlmpn8yVty/ubWd1ZmuEBxZAfMvJPYUUybnQ1jXOn2MISEAQGb7IPX3fJf+Zi3KHtPA5vlT/CT6k9lLQrY+enl6e09BRM353gXvutGL3H3W8/bkL4leckrY0vcpuUVBPWP5kTb9a6E3qR7WzXietuxt4oPsNOLh/Edz9mXba6qpqp0mCYId9ZlhwUdz3dZ+vVuTRvzmKrWLwybVTUqoriHW8nDzyOGfwN9rty48y2IaZ0mOZCltO24KJOb/ALP1J+V0e/yLHq9q7T0TN2Blibbzzi93xO/0GCtYoWxpc04GutCesfzpV3JoTw/VPWXqaIQHnae07T0URlqpGxsGAvm457rGjFx4BZxxukW5qXggevm1eort6Kl3qenOBsbSvHvuafRB+y3jcm9lc09C2PF+K+hGcnK3iQgCAICijYvpP+W70+BaGUYvmRic/QtpP+W70+BTlGL5jEfQtpP+W70+BMoxfMYj6FtJ/wAt3p8CZRi+YxH0LaT/AJbvT4EyjF8xiPoW0n/Ld6fAmUYvmMTNNRdXtO6NIZenmpueJ87vR+U/c9DsxGeGN1p1EtPLjiikYlUkibIwtkYC1ws5rgHDHMEYgquVEXBT0Y9zHI5q3Kmkm2s2zDedv0Lg0E4xvJsOLHYm3A/jzKvmor1vYdfZ/Kfmt5lUl/zT8p+U8jw/owrv4PeHwrx6FL8iz/yei/8AXl/Z3dEaj6UpZBJA+Jjue0hs4dDm7tnDtWbKaZi3tU1qq3LMqmcyVqqm7NuW/Ap+iJZ3Rj/qWMZIM9x28w8RfEdh/EqxYrlTrJicZUtha/8A4HKrfmly8P3Md5ZmuEB8S8k9hRTJudDWNc6fYwhIQBAZvsg9fd8l/wCZi3KHtPA5vlT/AAk+pPZS0K2PnpLdb9RayqrJpmGMscW7m9IbgBoFrWwxuq2elke9XIdpZdu0dLSsici3pffcnzPH+jCu/g94fCvLoUvyLD/J6L/15f2ZNqps0ZERJWlsjxlGMYxxcTy+zLtWxDRI3F+JTWlylfKnMpuqmvT4avfcUNrQAABYDIBb5yqrfipyhAQHm6emqWxH/o445Jjfd8q/cY3i6wu7sFr9IWbEbf11wBFtPbM9N1splqpYJHnK8x3Wj7LG7lmjgFax1lPGlzUUxxPN+hbSf8t3p8C9MoxfMnEfQtpP+W70+BMoxfMYj6FtJ/y3enwJlGL5jEfQtpP+W70+BMoxfMYj6FtJ/wAt3p8CZRi+YxNi48h2BUZJ9IAgCAIAgCAIAgCAIAgCAID4l5J7CimTc6Gsa50+xhCQgCAzfZB6+75L/wAzFuUPaeBzfKn+En1J7KWhWx89CAIAgCAIAgCAIAgCAIAgCAgjdfdI29YPdx+BUvSpdo+mpYNn3dn6rxOfP7SPWD3cfgTpUu0TkCz+69V4jz+0j1g93H4E6VLtDIFn916rxHn9pHrB7uPwJ0qXaGQLP7r1XiPP7SPWD3cfgTpUu0MgWf3XqvEef2kesHu4/AnSpdoZAs/uvVeI8/tI9YPdx+BOlS7QyBZ/deq8R5/aR6we7j8CdKl2hkCz+69V4jz+0j1g93H4E6VLtDIFn916rxHn9pHrB7uPwJ0qXaGQLP7r1XiPP7SPWD3cfgTpUu0MgWf3XqvEef2kesHu4/AnSpdoZAs/uvVeI8/tI9YPdx+BOlS7QyBZ/deq8R5/aR6we7j8CdKl2hkCz+69V4g6+6Q6we7j8KdKl1jINn936rxMaWuW4QkIAgO7onS01K/ykD9x5BbewOBsSLOBHMFkyRzFvaa1VSQ1LOZM29L7/wBuPY8/tI9YPdx+Be3Spdo0MgWf3XqvEef2kesHu4/AnSpdoZAs/uvVeI8/tI9YPdx+BOlS7QyBZ/deq8R5/aR6we7j8CdKl2hkCz+69V4jz+0j1g93H4E6VLtDIFn916rxHn9pHrB7uPwJ0qXaGQLP7r1XiPP7SPWD3cfgTpUu0MgWf3XqvEef2kesHu4/AnSpdoZAs/uvVeI8/tI9YPdx+BOlS7QyBZ/deq8R5/aR6we7j8CdKl2hkCz+69V4jz+0j1g93H4E6VLtDIFn916rxHn9pHrB7uPwJ0qXaGQLP7r1XiPP7SPWD3cfgTpUu0MgWf3XqvEef2kesHu4/AnSpdoZAs/uvVeJjIWupbJmOUMggCAIAgCAIAgCAIAgCAIAgCAIAgCAIAgCAIAgCAIAgCAIAgCAIAgCA4CKYpmOUMggCAIAgCAIAgCAIAgCAIAgCAIAgCAIAgCAIAgCAIAgCAIAgCAIAgCA4CKYpmOUMggCAIAgCAIAgCAIAgCAIAgCAIAgCAIAgCAIAgCAIAgCAIAgCAIAgCA9IavVfVanuJPCvRYpNlfI0ktCku7Vv3JxHm9V9Vqe4k8KfCk2V8icoUnet+5OI83qvqtT3EnhT4UmyvkMoUnet+5OI83qvqtT3EnhT4UmyvkMoUnet+5OI83qvqtT3EnhT4UmyvkMoUnet+5OI83qvqtT3EnhT4UmyvkMoUnet+5OI83qvqtT3EnhT4UmyvkMoUnet+5OI83qvqtT3EnhT4UmyvkMoUnet+5OI83qvqtT3EnhT4UmyvkMoUnet+5OI83qvqtT3EnhT4UmyvkMoUnet+5OI83qvqtT3EnhT4UmyvkMoUnet+5OI83qvqtT3EnhT4UmyvkMoUnet+5OI83qvqtT3EnhT4UmyvkMoUnet+5OI83qvqtT3EnhT4UmyvkMoUnet+5OIOr1X1Wp7iTwp8KTZXyGUKTvW/cnE81eZuBAEAQH7UlHJK7diY+R1r2Y0vNumwGSlrVdgiHlLNHEnOkciJ81u9zueb1X1Wp7iTwrP4Umyvke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2LjyHYFfHyU+kAQBAEAQBAEAQBAEAQBAEB8S8k9hUKS3OhrGuePsgQkIAgM32Qevu+S/8AMxblD2ngc3yp/hJ9SeyloVsfPQgCAIAgCAIAgCAIAgCAIAgIW3bvMB6nF3zvCrbJibXoRic/TxN1OLvneFMmJtegxH08TdTi753hTJibXoMR9PE3U4u+d4UyYm16DEfTxN1OLvneFMmJtegxH08TdTi753hTJibXoMTIdT9oukNJybtPQRCMGz5XTOEbOF930ne6LnEZDFeE9LHCnWfjquF6lRZewva/PYWF+AWgScoAgPxrKtkLHPlc1jG5ucbAfeoc5Gpep6RRPlcjGJeq6EJzpbas1shFNDvsHtPJbc9IaBgO3HgFoPrkReqh1lLyUc5l877l1Jjd4nT+lqXq8f8A7u/2WHT3ajY/xKLvV8kMz1G1ldpCKSR7Gs3H7tgSeYG+PatunmWVqqqHPWxZraCVrGuvvS/1Mil5J7CthSqbnQ1jXOn2MISEAQGb7IPX3fJf+Zi3KHtPA5vlT/CT6k9lLQrY+ehAEBjGtWma2kBkip45oRiSHODm/EzHDiPvsteaSRmKJehcWbR0dUvMkkVj/C5dy/jyvMO+lqXq8f8A7u/2Wp092o6D/Eou9XyQDa1L1eP/AN3f7J092yF5JRd6vkZ5q1rVT1zfqnWkA9KN1g8cbe0OI6eZbsU7JEwznMWhZdRRO/5EvboVM39L8jt6dlqWRF1JHHLIMfJyPMe9wa/IHtw4hbLEaq3OW5CuJJX7aqqCR0U1A2ORhs5rpHAj7i3+vOrFtntcl7X4biL1Pw+nibqcXfO8KyyYm16DEfTxN1OLvneFMmJtegxH08TdTi753hTJibXoMR9PE3U4u+d4UyYm16DEfTxN1OLvneFMmJtegxI+rRCQgCAID6ijLnBrQXOcQGgC5JOAAAxJJ5kVbkvUFf1D2NufuzaTuxuYp2mzj817T6I90Y44kWsquotC7qx+ZBbKOkjhY2OJjWMaLNa0BrQOgAKqVVVb1JP2UAIDGdatdKehBaT5SbmjacRxefZH9eC15qlsfzUt7NsaetXnJ1Wa1/Gv2+ZHdYtY6iufvTO9EcljcGN7G9PE4qqlmdIt7jv6CzYKJt0SY6V0r+6jyF5G+Z9qls4kn3ZKveijzDMpHDj9gduPAZrdgo1di/BDl7T5SRw3x03Wdr0Jx9isaO0fFTxtjhY1jG5Af5k5k8TirNrEalzUOInnkneskrr1U/aXknsKyU8250NY1zp9jCEhAEBm+yD193yX/mYtyh7TwOb5U/wk+pPZS0K2PnoQBAEBg+tuzyKp3pKfdhmxJFvq3niByTxH3grTnpGvxbgp0dmcoZaa6ObrM9U47l8ySaV0XLTSGOdhY4dORHS05EcQqt7HMW5yHd01VFUs+JE69P3yOvTzujcHsc5rmm4c0kEHpBGShFVFvQ9ZI2yNVr0vRdClO1S2mA7sVdgchMBh/wCRoy7R+AzVjDW6JPM4y0+TKpfJSfbwX8L5mV60aqUelYm+WaHYXimjI32g87XjAt4G4PQrWCodGt7FOQcxWqrXJcqGv2vGzyq0YS5w8rT3wmYMBfACRuJYf6G4seZXdPVslwzLqMTD1tEhAEAQBEAQBAZDqfqbVaTk3adlowbSSuwjZz4n2ne6LnEZDFeE9QyJOtn1EXmwmo+z6l0Y0OYPK1BFnTPHpcQxuIjbwGPSSqWeqfMuObUDLlrEhAfjV1TImF8rmsY3NzjYD7yoc5Gpep6RRPlcjGJeq6EJZrbtKdJvR0V2MyMpFnn4B7I4nHsVbPWKuDPM7SzOTTWXSVWK7Ojx1+28nT3kkkkknEkm5J6SVoHWoiIlyHo6C0FPWSbkDC7LeccGtHS53N/mbYXXpHE6RbmoalZXwUjOfK67UmldyFg1S1FgorPfaWf7ZGDfgbzfEcey9laQ0rY8VxU4G07dnrL2N6rNWvev4zHka+bVaeh3oqfdqKkXBAN44z/EcMyD7IxwxLVb09E+TF2CFEcbFtO1FdBVzVMhe8z2HM1rdxlmsbk1vAceckpWxNjcjWpoCFCl5J7CtJTNudDWNc6fYwhIQBAZvsg9fd8l/wCZi3KHtPA5vlT/AAk+pPZS0K2PnpEdYdpFTozTNXGfrqbfjvE44tvFGSYnezjjbEHHAE3VrFSNlgRcy/2QVPVbWul0jF5SmkBIA34zYSMJ5nsvhz4i4NjYlV8sL4luchN57a8gEB0NMaHhq4zHOwPbzcxaelrswVg+Nr0uchs0tXNSv58Trl996aSQ627P5qTekhvNAMbgem0e+0Zj3h94Cq5qRzMUxQ7yzOUENVcyXqv9F3L+F9TDVqHQmQar63VFC6zDvxE+lE4nd4lv2TxH3gr3hqHx5sxVWjZFPWpe5LnaFTP460/ULDq7rNTaQYQwjesd+J9t62R9H2m8Rhjj0K1hnbJ/rnPn9oWXUUTrpEw0Kmb+l+RPtfNjjJN6bRto34kwE2Y45/VuP/bPun0cuTZXFPXq3qyZtZWkTrqKSCR0UzHRyMNnNcN0g9hVu1yOS9q4EnXUgIAiA+ooy5wa0FznEBoAuSTgAAMSSeZFW5L1BX9Q9jbpN2bSd2MzFO02efmPafRHujHHEi1lV1FoXdWPzIzlroqSOFjY4mNYxos1rQGtA4AKqVVVb1JP3UAIDGta9c6ehBaT5SbmjacRxe72R/XgteaobHvLezbGnrVvTqs1r+Nft8yOaxayVFc/emd6I5LG4Mb2N6eJuVVSzOkW9x39BZsFE26JMdK6V/dR5C8jfM+1S2cST7slXeKLMMykcOP2B248Bmt2CjV2L8EOXtPlJHDfHT9Z2vQnH2+ZSKuro9F013mOCFmQ5yegDlPcbcSVbQwqvUjQ4eeokneskrr1Uh2vm1mes3oqTep6c4E3tK8e84H0B7rT2k3srqnoWsxfivoeJNlvkl8/Z39Sqvn/ANtiprS7RNxCFUl5J7Cq5TNudDWNc6fYwhIQBAZvsg9fd8l/5mLcoe08Dm+VP8JPqT2UtCtj56aubXf3zW/FF+lGugouwb4+5CGM6M0jLTStlgkfHI3JzTY9h6QecHA862Hsa9LnJeTcXLUPbDFPuw6Q3YZchMPRid8Vz9W7/wCc8RgFUVFA5vWjxT1IKs03Fxkq4k5QBAYPrbs7hqd6SntDNiSLfVvPEDkniPvBWnPSNfi3BTo7M5QzU10c3WZ6px3L5kk0royWmkMc7Cxw5jkR0tIwI4hVb2OYtzkO7pqqKpZ8SJ16fvkdenndG4PY5zXNNw5pIIPAhQiqi3oeskbZGq16Xousp2qW0wHdirsDkJgMP/I0Zdow4DNWMFbok8zjLT5Mq2+SkzbPBfwvmZXrTqnR6Vhb5ZocbXimjI32352vGDm8DcFWsFQ6Nb2Kcg5qtXmuS5UNfteNnlVowlzh5WnvhMwYC+AEjcSw5dIxFjzK7p6tkuGZdRiYetokyHVDU2q0nJu07PQBs+V2EbOfE87svRFziMhivCaoZEnWz6iLzYTUfZ9S6MaHMHlagizpnjHiGNyjbwGPSSqWeqfMuObULjLlrEhAfjV1TImOfI5rGNxLnGwH3lQ5yNS9TOOJ8rkYxL1XQhLNbdpbpN6OiuxmRlIs8/APZHE49irZq1VwZ5na2Zyaay6SqxXZ0eOvdm3k6e8kkkkkm5JNyT0krQOtRERLkzHo6D0HPWSbkDC44bzjg1o6XO5v8zbC69I4nSLc1DUrK+CkZz5XXak0ruQsGqWokFFZ77Sz/bIwb8Deb4jj2XsrWGlbHiuKnA2nbs9ZexvVZq171/GbeeTr5tVp6Heip92oqRcEA/VsOX1jxmQfYGOGJaranonyYuwQoryBawafqK6Uy1UjpHcwODWj7LG5NHZ991cxRMjS5qC48xehIQF8/Z39Sqvn/wBtiprS7RNxCFUl5J7Cq5TNudDWNc6fYwhIQBAZvsg9fd8l/wCZi3KHtPA5vlT/AAk+pPZS0K2Pnpq5td/fNb8UX6Ua6Ci7Bvj7kIYetokIDN9RdpVVo0tjcTPTc8TnG7R/CeeT8PJzwF7rUqKNkuKYKQbA6ra1UukYvKU0gJFt9hsJGE8z2Xw58RcGxsSqWWF8S3OQk9teQCA6GmNDw1cZjnYHt5uYtPS12YKwfG16XOQ2aWsmpX8+J1y++9NJIdbdQJqTekhvNAMbgem0e+0Zj3h99lVz0jmYpih3lmcoIaq5kvVf6LuX8L6mGrUOhMg1X1uqKF1mHfiJ9KJx9HiW/ZPEfeCveGofHmzFTaNkU9al7kudoVM/jrT9QsOr2s1NpCMhhG9Yh8T7b1sj6OTm45jDHHoVrDO2T/XOcBaFl1FE66RMNCpm/pfkT7X3Y4yTem0baN+JMBNmOOf1bjyD7p9HH2bK4p69W9WTNrK0q+j6SOGJkcTGsY0ANa0BoA4AKuVVVb1JOwoAQGNa1a509CC0nyk1sI2nHte72R/XgteaobHhpLezbGnrVvTBmtfxr9vmRzWLWSorn70zvRB9FjcGN7BznicVVSzOkXrHf0FmwUTbokx0rpX91HkLyN8z3VLZxLPaSr3ooswzKRw4/YHbjwGa3YKNXYvwQ5i0+UccN8dP1na9Ccfb5lJqqqj0XTXeY4IWZDnJ6AOU95txJVtDCq9SNDhp6iSd6ySuvVSH6+bWqis3oqTep6c4E3tK8e84H0B7rfvJvZXVPQtZi/FfQ8SarfJCAIAgL5+zv6lVfP8A7bFTWl2ibiEKpLyT2FVymbc6Gsa50+xhCQgCAzfZB6+75L/zMW5Q9p4HN8qf4SfUnspaFbHz01c2u/vmt+KL9KNdBRdg3x9yEMPW0SEAQHa0ZpKWmlbLTyPjkbk5psew9IPODgedYvY16XOS8Fy1D2wxT7sOkN2GXISjCJ3xXP1bv/nPEYBVFRQOb1o8U9SCrA3yVcScoAgMH1t2dxVO9JT2hmNyRb6t54gck8R+BzWnPSNfi3BTo7M5QzU10c3WZ6px3L5kj0poyWmkMc7HMeOY846QRgRxCq3scxbnId3TVUVSz4kTr0/fI/CnndG4Pjc5rmm7XNJBB4EKEVUW9D1kjbI1WvS9F0KU/VLaWDuxV2BwAmAwPzGjLtGHAZqxgrdEnmcZafJpW3yUmKbPBfwvmUlrgALm2AVgcefFRUsY0ue5rWtzJOShVREvUyYxz3I1qXqpLtbdpD5C6KhDmDEGUizzbPcaeSOJx7LKumrFXqxnaWZycYxElq1RdSaPFdPtvJzIXE7zrkuJNzznnNzniq9b851reanVboO/oPQc9ZJuQMLjhvOya0dLnc3+ZthdZxxOkW5qGtWV0FIznyuu1a13J+/MruqmpVNQ2fI5sk49p1gGn3GE4fEcey9law0rY8VxU4G07dnrL2N6rNWvev4zbzp677SoqPeipWGpqQ0khgLo4xe29I9udjzDoIJarWClV+LluQolUgOsumKuskE9Y6RxdyN5pawNwNo25BuWWfPfNXMLI2JzWBDx17EhAEAQBAXz9nf1Kq+f/bYqa0u0TcQhVJeSewquUzbnQ1jXOn2MISEAQGb7IPX3fJf+Zi3KHtPA5vlT/CT6k9lLQrY+emrm13981vxRfpRroKLsG+PuQhh62iQgCAIAgM31E2lVWjS2NxM9NzxOcbtH8J55Pw8nPK91qVFGyXFMFINgdVtaqXSMXlKaQOtbfYcJGE8z2c3PjiDY2JVLLC+JbnISe2vIBAdDTOh4auPyc7A9vNzFp6WuzBWD42vS5yGzS1k1K/nwuuX33ppJBrbqBNSb0kV5oBiSB6bB77RmPeGHTZVU1I5mKYod5ZnKCGquZJ1X+i7l/HuYctU6EuOuWtNPSxhjnb81sI24nL2z7A/rwKupqhkfzU+YWbY09at6dVmtfxr/AHEnsuvkht9UwkfaNxxwAB6czgtNa5dR0beSsaXp8Rbt2PuvseUNYnh8zgxlpXucQQXEb3MHcBz25z0rxSoVHKqJnLN1jRujYxz1vY1ES7DN8v70IZ/oDV6orD5SrjjghLmuawNPlHbuLd67rWva++De2QzW9Gx8mL0uQ5asqKak6lM9zn3Kirhcl+C3YeVypdrMl0maTR8Bkml8jGL4ki7nHGwAG89+HErejiVy81iHOvkc9b3LeR7T+2GV792lhYIRkZgTI83F3EMcGtFhbdx7ei1js1t3XXH5GB4FFtGqYmxBscN4oxG0kPwA3DyQ4AYsbha2YyNl6uoGOVVvXFQeZrDrXNWxQxShobFybFxOW7jckE2AxXrDSticrkXODwFskhAEAQBAXz9nf1Kq+f8A22KmtLtE3EIVSXknsKrlM250NY1zp9kCAIAgM32Qevu+S/8AMxblD2ngc3yp/hJ9SeyloVsfPTVza7++a34ov0o10FF2DfH3IQw9bRIQBAEAQBAdvRekpqaVstPI6ORuTmmx7DzEHnBwKxexr0ucl5BctQ9sMVRuw6Q3YZchKMInfFc/Vu7fR4jAKnqKBzMY8U9ReVUG+IyVeScoAgMG1t2dxVO9JTWhmNyRb6t54gck8R+HOtOaka/FuCnR2Zyilpro5usz1TjuXzJbW/8Aem+ZJ+YrRf8A7LvU6un7Fn0t9j8Viep6mq3rtN8xq9Ye0Q0rS/iSfSpbirc+coRnbp61R/Kl/M1WdB/q7ehC5ybrdICAIAgCAIAgCAsewz1Wq+eP02Ktrv8AZu78mSFIkyPYVoqS3Ohr9FyR2BUaH1N2dT6QgIAgMr2Z+vH5Mn5o1s0naeBR8of4f/0nspVlZnEGu20r961vxx/pRK6puyb+6VMTG17AIAgCAIAgCA4KA2K2b/uqi+U3/VU1T2rt5KZjJF4EhAE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CEAAkGBxMRERIUERQTFRQVGBQYFRgXExkUGRsXHBsXGBsXFxQYHSggGhwlHBgYJTEhJikrLi4yFx8/ODQtQyguLisBCgoKDg0OGxAQGjYlHyYsLCwsNDQvNy83NCwsLC8sLzc0LCw3LCwuMSwsLCwsLDQ0LDQ0NCwsLywvLDQsLCw3LP/AABEIALkBEAMBEQACEQEDEQH/xAAcAAEBAAIDAQEAAAAAAAAAAAAABwYIAQQFAgP/xABHEAABAwICBQcIBwYFBQEAAAABAAIDBBEhMQUGBxJhMkFRVHGT0hMWIjRCYnJzFyNSgZGyswg1Y2Shw0OxwdHxFDODkqIl/8QAGwEBAAIDAQEAAAAAAAAAAAAAAAEFAgQGAwf/xAA6EQABAwEDBwoGAgIDAQAAAAAAAQIDBAURIRUxQVFScdEGEhQiM1OBkaGxE2FyksHwNOEWMiNCYoL/2gAMAwEAAhEDEQA/AP01R1+lpd2OcGaEYDnkaPdccx7p4WIVTDVuZg7FD6FaXJ6GpT4kPVf6LvTRvTyUr2iNJQVUYkgc17ee2YPQ5ubTwKs2SNel7VOFqaWamfzJW3L+5tZ3fJjoH4LM1x5MdA/BAeHrVqhSaRj3KmMXF9yRtmyM+F1v6G4PQvWKZ8S3tUGvuvOziq0aS+3lqbmlYMuErfYPHLLHmV1T1bJcMykGGLbuJCXAJcAlwCXAJcAlwL3+zw0Giqrgf9/+2xU1pdom4hCpysG6cBkeZVymbc6Gsllzt59iuQWS8XILJeLkFkvFyGcbIWj/AK92H+C/8zFuUXaeBznKhE6En1J7KWbyY6B+Ctj58avbXB/+zW/FH+lGugouwb4+5CGHrauJCXAJcAlwCXAJcD7ghc9zWsa5znEBrWgucScgGjElQqoiXqCxah7Gi7dm0ngM207TifmvGXwtx6SMQquor/8ArH5kFT0rpSk0bC0P3I2tFo4mNAJA5mMHNxwAviVTSzNZ1nqbtFZ89Y/mRN3roTev6pIta9dZq0lg+qg5mNzcP4jva7MvwuqqapdJhmQ76zLDgo0Ry9Z+tdG5NHuYvZa15dXIZRqpqRPXEOt5ODnkcM/lt9rty48y2Yad8mOZCmtO2qeiRWp1n6k/K6PcxqWJzCWvaWuGBDgQQegg5LXVFRblLeN7XtRzVvRTt6I0tNSyCSB5Y7ntkR0Obk4dqyZI5i3tU8qqkhqmcyVt6fuZdBXdUdoMNVuxz2hmwGJsx591xyPunpFiVaQVbX4OwU4O0+T81Le+LrM9U38U8UQzVbZzwQHD2ggggEHAg4gjoIQEl182ORzb02jt2KTEmE4Ru+A/4Z4cnLkqxp69W9WTFNZF2oiGkaCWnkdFOx0cjTZzXCxH+46CMCrdr2vS9q4EnWWQCAIAgCAvn7O/qVV8/wDtsVNaXaJuIQqkvJPYVXKZtzoaxrnT7GEJCAIDN9kHr7vkv/MxblD2ngc3yp/hJ9SeyloVsfPTVza7++a34ov0o10FF2DfH3IQw9bRIQBAEAQGSanak1Wk32gbuxA2fM+4Y3pAPtO90dIvbNa89SyFMc+oi82D1L1DpNFsvGN+a3pzvA3uIaMmN4D7ybKlnqXyrjm1Eoh5Otu0mOK8dHuyyc8mcbfhtyz/AEyzyVTNWI3BmKnU2Zybklukqeq3VpXfq99xKq+tkneZJnue92bnG57B0DgMAqxzlct6nbwwRwMRkbbkQ4oqOSZ7Y4mOe92TWi5/44o1quW5CZpo4WK+RbkTWVTVLZqyK0lbaR+YiGLG/EfbPDLPNWcNGiYvOJtPlK+W+Om6rdeld2r33FDa0AADADJbxyirfipj+sOqtNXxgvFn7o3JWW3rc1zk5vA9OFl4zU7ZM+cs7PtWoondRb26UXN/S/qke1m1UqKF31jd6Mn0ZGglp6AfsngeNrqpmgfGuOY7+zrWp61vUW52lFz/ANp+rceEvEszNdUtoU1Luxz700IwGN5Gj3XHMe6eFiFtw1bmYOxQ520+T0NTfJD1X+i700b08lK7onS0NVGJIHte3ntmD0Obm08CrRkjXpe1ThKmlmpn/Dlbcv7m1ndWZrhAeFrXqlS6Sj3KllyL7kjcJGfC7o4G4PQvWGd8S3tUXGvmvOzmq0aS+3lqbmlYMuErPYPHEZY8yuqerZLhmUjMYYtskIAgCAvn7O/qVV8/+2xU1pdom4hCqS8k9hVcpm3OhrGudPsYQkIAgM32Qevu+S/8zFuUPaeBzfKn+En1J7KWhWx89NXNrv75rfii/SjXQUXYN8fchDD1tEhAEB9wwue5rWNc5ziA1rQXEk5AAYk8EVURL1BYtQ9jZduzaTwGbadpxPzXjL4W49JGIVVUWh/1j8yCqaU0tS6NgaHbkbGi0cTAASBzMjFvxwAviVTzTNZ1nqbtFQT1j+ZE3euhN6/qkj1s14nrbsH1UHMxpxcP4jva7Mu211UzVLpMMyHfWZYcFHc9es/WujcmjfnMWWsXhk+qmpNRXEOt5OHnkcM/gb7Xblx5lsQ0zpMcyFLaVtwUXV/2fqT8ro9/kWLV/V2CiZuwMsTbeecXu+J3+gwVrFC2NLmnAVtoT1j+dKu5NCbk/VPWXqaQQGsGou0eq0aQy/lqbnieeT8p/sdmIzwxur+ejZKl+ZSC/wCres1HpWEmFzXgi0sTwN9t+Z8ZvhxxB5iqWandGvNehmx7mORzVuVDD9bdmfKloe0wk/puP5T+PMqmai0x+R2Fmcps0dX93FPynlpJnNE5ji17S1wNiHAgg9BBxCrlRUwU7Fj2vajmreina0RpaalkEkDyxwztkR0Obk4dqzZI5i3tU8aqkhqmcyVt6e25dBXdUdoMNVuxz2hmwGJsx59wnI39k9IsSrSGra/B2CnB2nyfmpb3xdZnqm/iniiGarbOeCA4e0EEEAg4EHEEdBCAkuvmx2Obem0duxSYkwHCN3wH/DPDk5clWVPXq3qyYprIu1EQ0hQS08jop2OjkabOa4WI/wBxxyKtmva5L2rgTedZZAIC+fs7+pVXz/7bFTWl2ibiEKpLyT2FVymbc6Gsa50+xhCQgCAzfZB6+75L/wAzFuUPaeBzfKn+En1J7KWhWx89NXNrv75rfii/SjXQUXYN8fchDD1tEhAZJqdqVVaTfaBtowbPmfgxvC/tO90dIvbNeE9SyFMc+oi82D1K1CpNFtvGN+a3pzvA3uIaMmN4D7ybKknqXyrjm1Eoh5Wtu0mOHejo92WTIyZxt+G3LP8ATtyVTNWI3BmKnU2Zybkmukqeq3VpXh77iU19bJO90kz3Pe7MuN/uHQOAwCrHOVy3qp28EEcDEZG25E1HFFRyTPbHExz3uya0XP8AxxRrVctyEzTRwsV8i3ImsqmqWzVkdpK20j8xEMWN+I+2eGXarKGjRMXnE2nykfJfHS9VNeld2r33FDa0AADADILfOVVb8VOUICAnGvu1enot6Kl3aipFwbG8UZy9NwPpEH2W9BuQt6nonSYuwQi81zV4hJ2dHV8tPI2WCR0cjTdrmmxH+46QcCsXsa9LnIRcXDUPbFHNuw6R3YpMhMMInfGP8M8eTnyclUVFAretHimoX6zOtZdVaavZd4Akt6ErLb1ua59pvA9OFlUTU7ZM+ctLOtaoondRb26UXN/S/qkd1m1UqKF31jd6Mn0ZG3LT0A/ZPA8bXVTNA+Nccx39nWtT1reotztKLn/tP1Twl4loZrqltCmpbRz700IwGN5Gj3XE+kPdPCxC24KtzMHYoc5afJ6Kpvkh6r/Rd6aN6eSld0TpWGqjEkD2vbz2zB6HNzaeBVox7Xpe1ThKmlmpn8yVty/ubWd1ZmuEB4WtmqVLpKPcqWXcAdyRuEjPhd0cDcHoXrDO+Jb2qLjXzXnZzVaMJeR5anvhMwZcJWeweOIyx5ldU9WyXDMpBhi2yS+fs7+pVXz/AO2xU1pdom4hCqS8k9hVcpm3OhrGudPsYQkIAgM32Qevu+S/8zFuUPaeBzfKn+En1J7KWhWx89NXNrv75rfii/SjXQUXYN8fchDEoYnPc1rGlznEBrWguJJyAAxJ4LaVURL1JLDqHsbLt2bSfotzFO04n5rwcPhbj0kYhVdRaH/WPzIKrpTS1Jo2BoduRsaLRxMABIHMyMW/HIXxVNLM1nWepu0VBPWP5kLd66E3qSTWzXietJYLxQfYacXD+I72uzLttdVM1S6TDMh31mWHBR3PXrP1ro3Jo35zFVrF4ZPqpqVUVxDreTh55HDP4G+125ceZbENM6THMhS2lbcFEnN/2fqT8ro9/kWLV7V2CiZuwMsTynnF7vid/oMFaxQtjS5pwFbaE9Y/nSruTQm5P1T1l6mkEB5untO09FEZaqRsbBgL5uP2WNGLjwCzjjdItzUvBBNfNq9RXb0VNvU9OcDY2lePfc0+iD9lvG5N7K5p6FseLsV9CM5OVvEhEAQBAZpqLtHqtGkMv5amvjE8n0R/Cd7HZlnhjdalRRslxzKQX/VvWaj0rCTC5rwRaWJ4G+2/M+M3w44g8xVLNTujXmvQzY9zHI5q3Khh2tuzPlS0PaYSf03H8p/HmVTNRaY/I7GzOU2aOr+7in5Ty0k0micxxa9pa4GxDgQQegg5KuVFTBTsWPa9qOat6KdrRGlpqWQSQPLHc9siOhzcnDtWbJHMW9qnhVUkNUzmStvT23LoK7qltBhqt2Oe0M2AxNmPPuOOR909IsSrSCra/B2CnB2nyfmpb3xdZnqm9Pynkhmq2znggPl7QQQQCDgQcQR0EICS6+bHI5d6bRu7FJiTAcI3fLP+GeHJy5KsqevVvVkxTWRcd3YPQy09NWRTMdHIyos5rhYj6tn9Og5FYV7kc9FauFwQpkvJPYVoKZtzoaxrnT7GEJCAIDN9kHr7vkv/ADMW5Q9p4HN8qf4SfUnspaFbHz01/wBbNS6rSenK0QNtG18Qkldgxv1URtf2nW9kY4i9hiriGoZDA3nZ8cPEgqmpWoVJotu8weUnt6c7wN7iGjJjeA+8lV89S+XPm1Eoh5Wtu0iOHejo92WTIyZxt+H7Z/p25KpmrEbgzFTqbM5NyTXSVPVbq0rw99xKa+ukneZJnue92Zcb/cOgcBgFWOcrlvVTt4II4GIyNtyJqOKKjkme2OJjnvdk1ouf+OKNarluQmaaOFivkW5EKnqls1ZHuyVtpH5iIYsb8R9s8Mu1WUNGiYv8jibT5SvkvjpcG7Wld2r33FEa0AAAWAyst85VVvW9TlCAgJxr5tXp6Leipd2oqRcGxvFG7L03A+kQfZb0G5C3qeidJi7BCLyC6e07UVsplqZHSPOV+S0fZY0YNHAK4jibGlzUFx5q9CQgCIAgCAIDs6O0hLTyNlgkdHI3Frmmx7OIPODgVi9jXpc5CLi4ah7Yo5t2HSO7FJkJhhE74x/hnjyc+TkqiooFb1o8U1C/WZ1rLqpT17LvG7Jb0JWW3rc1/tN4HpwsqianbJnzlpZ9rVFE7qLe3Si5v6X9Ujus2qlRQu+tbvRk+jI3Fp4H7J4H7rqplgfGuOY+gWfa1PWt6i3O0ouf+0PCXiWZmuqW0KaltHUb00I43kaPdcT6Q4HhYhbcNW5mDsUOctPk9DU3vh6r/Rd6aN6eRXdE6VhqoxJA9r289swehwzaeBVox7Xpe1ThKmlmpn8yVty/ubWd1ZmuEBxZAfMvJPYUUybnQ1jXOn2MISEAQGb7IPX3fJf+Zi3KHtPA5vlT/CT6k9lLQrY+enl6e09BRM353gXvutGL3H3W8/bkL4leckrY0vcpuUVBPWP5kTb9a6E3qR7WzXietuxt4oPsNOLh/Edz9mXba6qpqp0mCYId9ZlhwUdz3dZ+vVuTRvzmKrWLwybVTUqoriHW8nDzyOGfwN9rty48y2IaZ0mOZCltO24KJOb/ALP1J+V0e/yLHq9q7T0TN2Blibbzzi93xO/0GCtYoWxpc04GutCesfzpV3JoTw/VPWXqaIQHnae07T0URlqpGxsGAvm457rGjFx4BZxxukW5qXggevm1eort6Kl3qenOBsbSvHvuafRB+y3jcm9lc09C2PF+K+hGcnK3iQgCAICijYvpP+W70+BaGUYvmRic/QtpP+W70+BTlGL5jEfQtpP+W70+BMoxfMYj6FtJ/wAt3p8CZRi+YxH0LaT/AJbvT4EyjF8xiPoW0n/Ld6fAmUYvmMTNNRdXtO6NIZenmpueJ87vR+U/c9DsxGeGN1p1EtPLjiikYlUkibIwtkYC1ws5rgHDHMEYgquVEXBT0Y9zHI5q3Kmkm2s2zDedv0Lg0E4xvJsOLHYm3A/jzKvmor1vYdfZ/Kfmt5lUl/zT8p+U8jw/owrv4PeHwrx6FL8iz/yei/8AXl/Z3dEaj6UpZBJA+Jjue0hs4dDm7tnDtWbKaZi3tU1qq3LMqmcyVqqm7NuW/Ap+iJZ3Rj/qWMZIM9x28w8RfEdh/EqxYrlTrJicZUtha/8A4HKrfmly8P3Md5ZmuEB8S8k9hRTJudDWNc6fYwhIQBAZvsg9fd8l/wCZi3KHtPA5vlT/AAk+pPZS0K2PnpLdb9RayqrJpmGMscW7m9IbgBoFrWwxuq2elke9XIdpZdu0dLSsici3pffcnzPH+jCu/g94fCvLoUvyLD/J6L/15f2ZNqps0ZERJWlsjxlGMYxxcTy+zLtWxDRI3F+JTWlylfKnMpuqmvT4avfcUNrQAABYDIBb5yqrfipyhAQHm6emqWxH/o445Jjfd8q/cY3i6wu7sFr9IWbEbf11wBFtPbM9N1splqpYJHnK8x3Wj7LG7lmjgFax1lPGlzUUxxPN+hbSf8t3p8C9MoxfMnEfQtpP+W70+BMoxfMYj6FtJ/y3enwJlGL5jEfQtpP+W70+BMoxfMYj6FtJ/wAt3p8CZRi+YxNi48h2BUZJ9IAgCAIAgCAIAgCAIAgCAID4l5J7CimTc6Gsa50+xhCQgCAzfZB6+75L/wAzFuUPaeBzfKn+En1J7KWhWx89CAIAgCAIAgCAIAgCAIAgCAgjdfdI29YPdx+BUvSpdo+mpYNn3dn6rxOfP7SPWD3cfgTpUu0TkCz+69V4jz+0j1g93H4E6VLtDIFn916rxHn9pHrB7uPwJ0qXaGQLP7r1XiPP7SPWD3cfgTpUu0MgWf3XqvEef2kesHu4/AnSpdoZAs/uvVeI8/tI9YPdx+BOlS7QyBZ/deq8R5/aR6we7j8CdKl2hkCz+69V4jz+0j1g93H4E6VLtDIFn916rxHn9pHrB7uPwJ0qXaGQLP7r1XiPP7SPWD3cfgTpUu0MgWf3XqvEef2kesHu4/AnSpdoZAs/uvVeI8/tI9YPdx+BOlS7QyBZ/deq8R5/aR6we7j8CdKl2hkCz+69V4g6+6Q6we7j8KdKl1jINn936rxMaWuW4QkIAgO7onS01K/ykD9x5BbewOBsSLOBHMFkyRzFvaa1VSQ1LOZM29L7/wBuPY8/tI9YPdx+Be3Spdo0MgWf3XqvEef2kesHu4/AnSpdoZAs/uvVeI8/tI9YPdx+BOlS7QyBZ/deq8R5/aR6we7j8CdKl2hkCz+69V4jz+0j1g93H4E6VLtDIFn916rxHn9pHrB7uPwJ0qXaGQLP7r1XiPP7SPWD3cfgTpUu0MgWf3XqvEef2kesHu4/AnSpdoZAs/uvVeI8/tI9YPdx+BOlS7QyBZ/deq8R5/aR6we7j8CdKl2hkCz+69V4jz+0j1g93H4E6VLtDIFn916rxHn9pHrB7uPwJ0qXaGQLP7r1XiPP7SPWD3cfgTpUu0MgWf3XqvEef2kesHu4/AnSpdoZAs/uvVeJjIWupbJmOUMggCAIAgCAIAgCAIAgCAIAgCAIAgCAIAgCAIAgCAIAgCAIAgCAIAgCA4CKYpmOUMggCAIAgCAIAgCAIAgCAIAgCAIAgCAIAgCAIAgCAIAgCAIAgCAIAgCA4CKYpmOUMggCAIAgCAIAgCAIAgCAIAgCAIAgCAIAgCAIAgCAIAgCAIAgCAIAgCA9IavVfVanuJPCvRYpNlfI0ktCku7Vv3JxHm9V9Vqe4k8KfCk2V8icoUnet+5OI83qvqtT3EnhT4UmyvkMoUnet+5OI83qvqtT3EnhT4UmyvkMoUnet+5OI83qvqtT3EnhT4UmyvkMoUnet+5OI83qvqtT3EnhT4UmyvkMoUnet+5OI83qvqtT3EnhT4UmyvkMoUnet+5OI83qvqtT3EnhT4UmyvkMoUnet+5OI83qvqtT3EnhT4UmyvkMoUnet+5OI83qvqtT3EnhT4UmyvkMoUnet+5OI83qvqtT3EnhT4UmyvkMoUnet+5OI83qvqtT3EnhT4UmyvkMoUnet+5OI83qvqtT3EnhT4UmyvkMoUnet+5OI83qvqtT3EnhT4UmyvkMoUnet+5OIOr1X1Wp7iTwp8KTZXyGUKTvW/cnE81eZuBAEAQH7UlHJK7diY+R1r2Y0vNumwGSlrVdgiHlLNHEnOkciJ81u9zueb1X1Wp7iTwrP4Umyvke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eb1X1Wp7iTwp8KTZXyGUKTvW/cnE2LjyHYFfHyU+kAQBAEAQBAEAQBAEAQBAEB8S8k9hUKS3OhrGuePsgQkIAgM32Qevu+S/8AMxblD2ngc3yp/hJ9SeyloVsfPQgCAIAgCAIAgCAIAgCAIAgIW3bvMB6nF3zvCrbJibXoRic/TxN1OLvneFMmJtegxH08TdTi753hTJibXoMR9PE3U4u+d4UyYm16DEfTxN1OLvneFMmJtegxH08TdTi753hTJibXoMTIdT9oukNJybtPQRCMGz5XTOEbOF930ne6LnEZDFeE9LHCnWfjquF6lRZewva/PYWF+AWgScoAgPxrKtkLHPlc1jG5ucbAfeoc5Gpep6RRPlcjGJeq6EJzpbas1shFNDvsHtPJbc9IaBgO3HgFoPrkReqh1lLyUc5l877l1Jjd4nT+lqXq8f8A7u/2WHT3ajY/xKLvV8kMz1G1ldpCKSR7Gs3H7tgSeYG+PatunmWVqqqHPWxZraCVrGuvvS/1Mil5J7CthSqbnQ1jXOn2MISEAQGb7IPX3fJf+Zi3KHtPA5vlT/CT6k9lLQrY+ehAEBjGtWma2kBkip45oRiSHODm/EzHDiPvsteaSRmKJehcWbR0dUvMkkVj/C5dy/jyvMO+lqXq8f8A7u/2Wp092o6D/Eou9XyQDa1L1eP/AN3f7J092yF5JRd6vkZ5q1rVT1zfqnWkA9KN1g8cbe0OI6eZbsU7JEwznMWhZdRRO/5EvboVM39L8jt6dlqWRF1JHHLIMfJyPMe9wa/IHtw4hbLEaq3OW5CuJJX7aqqCR0U1A2ORhs5rpHAj7i3+vOrFtntcl7X4biL1Pw+nibqcXfO8KyyYm16DEfTxN1OLvneFMmJtegxH08TdTi753hTJibXoMR9PE3U4u+d4UyYm16DEfTxN1OLvneFMmJtegxI+rRCQgCAID6ijLnBrQXOcQGgC5JOAAAxJJ5kVbkvUFf1D2NufuzaTuxuYp2mzj817T6I90Y44kWsquotC7qx+ZBbKOkjhY2OJjWMaLNa0BrQOgAKqVVVb1JP2UAIDGdatdKehBaT5SbmjacRxefZH9eC15qlsfzUt7NsaetXnJ1Wa1/Gv2+ZHdYtY6iufvTO9EcljcGN7G9PE4qqlmdIt7jv6CzYKJt0SY6V0r+6jyF5G+Z9qls4kn3ZKveijzDMpHDj9gduPAZrdgo1di/BDl7T5SRw3x03Wdr0Jx9isaO0fFTxtjhY1jG5Af5k5k8TirNrEalzUOInnkneskrr1U/aXknsKyU8250NY1zp9jCEhAEBm+yD193yX/mYtyh7TwOb5U/wk+pPZS0K2PnoQBAEBg+tuzyKp3pKfdhmxJFvq3niByTxH3grTnpGvxbgp0dmcoZaa6ObrM9U47l8ySaV0XLTSGOdhY4dORHS05EcQqt7HMW5yHd01VFUs+JE69P3yOvTzujcHsc5rmm4c0kEHpBGShFVFvQ9ZI2yNVr0vRdClO1S2mA7sVdgchMBh/wCRoy7R+AzVjDW6JPM4y0+TKpfJSfbwX8L5mV60aqUelYm+WaHYXimjI32g87XjAt4G4PQrWCodGt7FOQcxWqrXJcqGv2vGzyq0YS5w8rT3wmYMBfACRuJYf6G4seZXdPVslwzLqMTD1tEhAEAQBEAQBAZDqfqbVaTk3adlowbSSuwjZz4n2ne6LnEZDFeE9QyJOtn1EXmwmo+z6l0Y0OYPK1BFnTPHpcQxuIjbwGPSSqWeqfMuObUDLlrEhAfjV1TImF8rmsY3NzjYD7yoc5Gpep6RRPlcjGJeq6EJZrbtKdJvR0V2MyMpFnn4B7I4nHsVbPWKuDPM7SzOTTWXSVWK7Ojx1+28nT3kkkkknEkm5J6SVoHWoiIlyHo6C0FPWSbkDC7LeccGtHS53N/mbYXXpHE6RbmoalZXwUjOfK67UmldyFg1S1FgorPfaWf7ZGDfgbzfEcey9laQ0rY8VxU4G07dnrL2N6rNWvev4zHka+bVaeh3oqfdqKkXBAN44z/EcMyD7IxwxLVb09E+TF2CFEcbFtO1FdBVzVMhe8z2HM1rdxlmsbk1vAceckpWxNjcjWpoCFCl5J7CtJTNudDWNc6fYwhIQBAZvsg9fd8l/wCZi3KHtPA5vlT/AAk+pPZS0K2PnpEdYdpFTozTNXGfrqbfjvE44tvFGSYnezjjbEHHAE3VrFSNlgRcy/2QVPVbWul0jF5SmkBIA34zYSMJ5nsvhz4i4NjYlV8sL4luchN57a8gEB0NMaHhq4zHOwPbzcxaelrswVg+Nr0uchs0tXNSv58Trl996aSQ627P5qTekhvNAMbgem0e+0Zj3h94Cq5qRzMUxQ7yzOUENVcyXqv9F3L+F9TDVqHQmQar63VFC6zDvxE+lE4nd4lv2TxH3gr3hqHx5sxVWjZFPWpe5LnaFTP460/ULDq7rNTaQYQwjesd+J9t62R9H2m8Rhjj0K1hnbJ/rnPn9oWXUUTrpEw0Kmb+l+RPtfNjjJN6bRto34kwE2Y45/VuP/bPun0cuTZXFPXq3qyZtZWkTrqKSCR0UzHRyMNnNcN0g9hVu1yOS9q4EnXUgIAiA+ooy5wa0FznEBoAuSTgAAMSSeZFW5L1BX9Q9jbpN2bSd2MzFO02efmPafRHujHHEi1lV1FoXdWPzIzlroqSOFjY4mNYxos1rQGtA4AKqVVVb1JP3UAIDGta9c6ehBaT5SbmjacRxe72R/XgteaobHvLezbGnrVvTqs1r+Nft8yOaxayVFc/emd6I5LG4Mb2N6eJuVVSzOkW9x39BZsFE26JMdK6V/dR5C8jfM+1S2cST7slXeKLMMykcOP2B248Bmt2CjV2L8EOXtPlJHDfHT9Z2vQnH2+ZSKuro9F013mOCFmQ5yegDlPcbcSVbQwqvUjQ4eeokneskrr1Uh2vm1mes3oqTep6c4E3tK8e84H0B7rT2k3srqnoWsxfivoeJNlvkl8/Z39Sqvn/ANtiprS7RNxCFUl5J7Cq5TNudDWNc6fYwhIQBAZvsg9fd8l/5mLcoe08Dm+VP8JPqT2UtCtj56aubXf3zW/FF+lGugouwb4+5CGM6M0jLTStlgkfHI3JzTY9h6QecHA862Hsa9LnJeTcXLUPbDFPuw6Q3YZchMPRid8Vz9W7/wCc8RgFUVFA5vWjxT1IKs03Fxkq4k5QBAYPrbs7hqd6SntDNiSLfVvPEDkniPvBWnPSNfi3BTo7M5QzU10c3WZ6px3L5kk0royWmkMc7Cxw5jkR0tIwI4hVb2OYtzkO7pqqKpZ8SJ16fvkdenndG4PY5zXNNw5pIIPAhQiqi3oeskbZGq16Xousp2qW0wHdirsDkJgMP/I0Zdow4DNWMFbok8zjLT5Mq2+SkzbPBfwvmZXrTqnR6Vhb5ZocbXimjI32352vGDm8DcFWsFQ6Nb2Kcg5qtXmuS5UNfteNnlVowlzh5WnvhMwYC+AEjcSw5dIxFjzK7p6tkuGZdRiYetokyHVDU2q0nJu07PQBs+V2EbOfE87svRFziMhivCaoZEnWz6iLzYTUfZ9S6MaHMHlagizpnjHiGNyjbwGPSSqWeqfMuObULjLlrEhAfjV1TImOfI5rGNxLnGwH3lQ5yNS9TOOJ8rkYxL1XQhLNbdpbpN6OiuxmRlIs8/APZHE49irZq1VwZ5na2Zyaay6SqxXZ0eOvdm3k6e8kkkkkm5JNyT0krQOtRERLkzHo6D0HPWSbkDC44bzjg1o6XO5v8zbC69I4nSLc1DUrK+CkZz5XXak0ruQsGqWokFFZ77Sz/bIwb8Deb4jj2XsrWGlbHiuKnA2nbs9ZexvVZq171/GbeeTr5tVp6Heip92oqRcEA/VsOX1jxmQfYGOGJaranonyYuwQoryBawafqK6Uy1UjpHcwODWj7LG5NHZ991cxRMjS5qC48xehIQF8/Z39Sqvn/wBtiprS7RNxCFUl5J7Cq5TNudDWNc6fYwhIQBAZvsg9fd8l/wCZi3KHtPA5vlT/AAk+pPZS0K2Pnpq5td/fNb8UX6Ua6Ci7Bvj7kIYetokIDN9RdpVVo0tjcTPTc8TnG7R/CeeT8PJzwF7rUqKNkuKYKQbA6ra1UukYvKU0gJFt9hsJGE8z2Xw58RcGxsSqWWF8S3OQk9teQCA6GmNDw1cZjnYHt5uYtPS12YKwfG16XOQ2aWsmpX8+J1y++9NJIdbdQJqTekhvNAMbgem0e+0Zj3h99lVz0jmYpih3lmcoIaq5kvVf6LuX8L6mGrUOhMg1X1uqKF1mHfiJ9KJx9HiW/ZPEfeCveGofHmzFTaNkU9al7kudoVM/jrT9QsOr2s1NpCMhhG9Yh8T7b1sj6OTm45jDHHoVrDO2T/XOcBaFl1FE66RMNCpm/pfkT7X3Y4yTem0baN+JMBNmOOf1bjyD7p9HH2bK4p69W9WTNrK0q+j6SOGJkcTGsY0ANa0BoA4AKuVVVb1JOwoAQGNa1a509CC0nyk1sI2nHte72R/XgteaobHhpLezbGnrVvTBmtfxr9vmRzWLWSorn70zvRB9FjcGN7BznicVVSzOkXrHf0FmwUTbokx0rpX91HkLyN8z3VLZxLPaSr3ooswzKRw4/YHbjwGa3YKNXYvwQ5i0+UccN8dP1na9Ccfb5lJqqqj0XTXeY4IWZDnJ6AOU95txJVtDCq9SNDhp6iSd6ySuvVSH6+bWqis3oqTep6c4E3tK8e84H0B7rfvJvZXVPQtZi/FfQ8SarfJCAIAgL5+zv6lVfP8A7bFTWl2ibiEKpLyT2FVymbc6Gsa50+xhCQgCAzfZB6+75L/zMW5Q9p4HN8qf4SfUnspaFbHz01c2u/vmt+KL9KNdBRdg3x9yEMPW0SEAQHa0ZpKWmlbLTyPjkbk5psew9IPODgedYvY16XOS8Fy1D2wxT7sOkN2GXISjCJ3xXP1bv/nPEYBVFRQOb1o8U9SCrA3yVcScoAgMH1t2dxVO9JT2hmNyRb6t54gck8R+BzWnPSNfi3BTo7M5QzU10c3WZ6px3L5kj0poyWmkMc7HMeOY846QRgRxCq3scxbnId3TVUVSz4kTr0/fI/CnndG4Pjc5rmm7XNJBB4EKEVUW9D1kjbI1WvS9F0KU/VLaWDuxV2BwAmAwPzGjLtGHAZqxgrdEnmcZafJpW3yUmKbPBfwvmUlrgALm2AVgcefFRUsY0ue5rWtzJOShVREvUyYxz3I1qXqpLtbdpD5C6KhDmDEGUizzbPcaeSOJx7LKumrFXqxnaWZycYxElq1RdSaPFdPtvJzIXE7zrkuJNzznnNzniq9b851reanVboO/oPQc9ZJuQMLjhvOya0dLnc3+ZthdZxxOkW5qGtWV0FIznyuu1a13J+/MruqmpVNQ2fI5sk49p1gGn3GE4fEcey9law0rY8VxU4G07dnrL2N6rNWvev4zbzp677SoqPeipWGpqQ0khgLo4xe29I9udjzDoIJarWClV+LluQolUgOsumKuskE9Y6RxdyN5pawNwNo25BuWWfPfNXMLI2JzWBDx17EhAEAQBAXz9nf1Kq+f/bYqa0u0TcQhVJeSewquUzbnQ1jXOn2MISEAQGb7IPX3fJf+Zi3KHtPA5vlT/CT6k9lLQrY+emrm13981vxRfpRroKLsG+PuQhh62iQgCAIAgM31E2lVWjS2NxM9NzxOcbtH8J55Pw8nPK91qVFGyXFMFINgdVtaqXSMXlKaQOtbfYcJGE8z2c3PjiDY2JVLLC+JbnISe2vIBAdDTOh4auPyc7A9vNzFp6WuzBWD42vS5yGzS1k1K/nwuuX33ppJBrbqBNSb0kV5oBiSB6bB77RmPeGHTZVU1I5mKYod5ZnKCGquZJ1X+i7l/HuYctU6EuOuWtNPSxhjnb81sI24nL2z7A/rwKupqhkfzU+YWbY09at6dVmtfxr/AHEnsuvkht9UwkfaNxxwAB6czgtNa5dR0beSsaXp8Rbt2PuvseUNYnh8zgxlpXucQQXEb3MHcBz25z0rxSoVHKqJnLN1jRujYxz1vY1ES7DN8v70IZ/oDV6orD5SrjjghLmuawNPlHbuLd67rWva++De2QzW9Gx8mL0uQ5asqKak6lM9zn3Kirhcl+C3YeVypdrMl0maTR8Bkml8jGL4ki7nHGwAG89+HErejiVy81iHOvkc9b3LeR7T+2GV792lhYIRkZgTI83F3EMcGtFhbdx7ei1js1t3XXH5GB4FFtGqYmxBscN4oxG0kPwA3DyQ4AYsbha2YyNl6uoGOVVvXFQeZrDrXNWxQxShobFybFxOW7jckE2AxXrDSticrkXODwFskhAEAQBAXz9nf1Kq+f8A22KmtLtE3EIVSXknsKrlM250NY1zp9kCAIAgM32Qevu+S/8AMxblD2ngc3yp/hJ9SeyloVsfPTVza7++a34ov0o10FF2DfH3IQw9bRIQBAEAQBAdvRekpqaVstPI6ORuTmmx7DzEHnBwKxexr0ucl5BctQ9sMVRuw6Q3YZchKMInfFc/Vu7fR4jAKnqKBzMY8U9ReVUG+IyVeScoAgMG1t2dxVO9JTWhmNyRb6t54gck8R+HOtOaka/FuCnR2Zyilpro5usz1TjuXzJbW/8Aem+ZJ+YrRf8A7LvU6un7Fn0t9j8Viep6mq3rtN8xq9Ye0Q0rS/iSfSpbirc+coRnbp61R/Kl/M1WdB/q7ehC5ybrdICAIAgCAIAgCAsewz1Wq+eP02Ktrv8AZu78mSFIkyPYVoqS3Ohr9FyR2BUaH1N2dT6QgIAgMr2Z+vH5Mn5o1s0naeBR8of4f/0nspVlZnEGu20r961vxx/pRK6puyb+6VMTG17AIAgCAIAgCA4KA2K2b/uqi+U3/VU1T2rt5KZjJF4EhAE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8" name="AutoShape 10" descr="data:image/jpeg;base64,/9j/4AAQSkZJRgABAQAAAQABAAD/2wCEAAkGBxASEhMUEhQWERUXFhcZFhYUFBscFxsfHRsbFx4YHh4iHCgkHB0lHhoXIjIiKSkrLi4wGR84ODMsOSgtLisBCgoKDg0OGxAQGzUkICYyLCw0Liw3Nyw3NCwsNywsLCwsLyw1LCw2LTcsLCwsNDQtNCw4LCwsLDQ0LC8sNCw0LP/AABEIALEBHAMBEQACEQEDEQH/xAAcAAEBAQEAAwEBAAAAAAAAAAAABwYFAQQIAwL/xABLEAABAgMEBQUMBwcDBAMAAAABAAIDBBEFBiExBxJBYXEXIlFT0hMUIzI1QnKBkqKx0wgzUlSRk7MWNkNidKGyc4LBJIPR8TTC8P/EABsBAQACAwEBAAAAAAAAAAAAAAAFBgMEBwIB/8QAPREAAQICBAwEBAYCAgMAAAAAAAECAwQFESFREhQiMUFScYGRobHRBhbB8DM1U2EVMjRCguEjkhNiQ3Lx/9oADAMBAAIRAxEAPwDmXcvTNSTvBOqw5w31LD6th3hQcKO+HmOqT9FS86n+RLb0z+9pXbsX3lZyjQe4xerecT6Jydt34ZKUhTLIlmZSh0hQkxJ5SphNvT1TR0+5pI0Jr2lr2hzSKFrgCCOgg5rYRVS1CHJPffQzBi60WzyIETMwXV7k6pqdU5w9uGLchzQpWWpNzcmJal+k8Ky4iFq2XHlohhTEN0GIM2vFDxHSN4wKm4cRsRMJq1oYlSo9RewEAQBAEAQBAEAQBAWP6OP1k96EH4vUNS+Zm/0MkM9bSP5RmeLP02KlzXxVOpUD8vh7+qmbWuTAQFt0e+SWcI3+T1NSXw2+9JzTxH8wf/Hoh8tq9oVw8oAgCAIAgCAIAgCAIDXXT0fzU40xXkSksBUzEYUaR/IMC/jlhnXBaM1SEKAlq1r7zmWFAfFcjGJWqmyZbMnZ7DCsqHRxFHzcUViuz8UHxRlsHDaqhO0tEjLUi+/t/ZdqM8LtbU+a/wBU9V9E4mYjRnPcXPcXuJqXONST0knMqHVVW1S4MY1jUa1KkTQhsbraPJmZo+NWXhYHEc9w3N2cT0jArbgyjn2usQgKR8QwJatkLLdyTaunYnFCqWbdmTgMDIcFlBjV7Q5xPSSalSTILGpUiFJmKSmo78N71r+1nJCYwrLsy1mmJZsUQI9KulYlBsx1RsH8wq3gvk7RL4a1olXQmqM8TxIdTJjKS/Tvv6mQtOzY0vEMOMww3jYfiDkRvChXscxanIXaXmYUwzDhOrQ191dI8eBRkzWYh18YnwjRx88bjjvW1BnHNsdahA0l4cgx63wMh12he27gVax7Yl5pmvAiCI3bTMbnDMHipNkRr0rapSJqTjSr8CM2pfeZT8rwXflZ2H3OZhNitzFcHNPS1wxB4LPCivhLhMWo1VSshN99EM3Ka0SU1puCKkgAd1YB0gePxaPUFOS1JMfZEsXkY1ZUTRSZ4CAIAgCAIAgCAICx/Rx+snvQg/F6hqXzM3+hkhnraR/KMzxZ+mxUua+Kp1Kgfl8Pf1Uza1yYCAtuj3ySzhG/yepqS+G33pOaeI/mD/49EPltXtCuHlAEAQBAEAQBAEB0bBsKZnYohS0N0V5zp4rR0uOTRvKxRYzITcJ6n1ErKTJXYs2yqOmyLQnB/BafAQzmNY05x4j/AG5FVqfptbWw/wC95P0ZQEebqe7JZeunYmk59u2/MTbg6M7AYNY3CG30W/8AOarEWM+ItblOgSNHQJNmDCbtXSu1faH9WBdyanHasBlQPGe7CG3i7pxGAqdy+woL4i5J8nqRl5NtcV1tyZ13euYrt1riS0nR7qR41QQ97cGkfZGzjmpSDKsh251KHSVOzE3ktyWXJp2qaWdnIUFjokV7YbGirnONABxW01quWpM5CEqtnTnLw4pbLy7phg/iOf3Op3DVJ1csTQ54KUh0U9za3LVzMavIVLzD4bg+G50N7TVrmOIcD0gjEKdc1HJUqGMp93dKTI0Nsta8ITEPIRwPCNwoCQBif5m0PFQs5RDIiKrOHZTclZ2NLPw4bql957zr2xcbWh98WdEE5LmpAY4F4pmMPGoa4DnbKKqTEg+Gq1Ju0l5o3xLCjVMmMl1+he2+z7mVkZ6PLxNeE90J7TmDQ4HIjaKjEHBaTXOYtaLUWKNAhTEPAiNRzV91p3QqV1NJcOJqw5ykJ/Wj6s8fsn+3BSUGcRbH2FKpLw1EhVvlspLtO6/rtKDDiBwBaQ4EAgg1BBxBB2hb1dZVnNVq1LYpib7aMpK0NaIB3vMH+KwYO9NlQHccDljhRbktPRINmdLjwrUUgV7rmztnPDZhnMJoyKzGG7PAHYcDzTQqel5qHGTJW24xKioZ9bJ8CAIAgCAIAgLH9HH6ye9CD8XqGpfMzf6GSGetpH8ozPFn6bFS5r4qnUqB+Xw9/VTNrXJgIC26PfJLOEb/ACepqS+G33pOaeI/mD/49EPltXtCuHlAEAQBAEAQH9Q4ZcQ1oLiSAABUknAADaV8VURK1BRrvaMwyG2ZtWIZOD5sH+PEwrSnmcKa2fi5qHnaWhwUVGce15uSkjGmn4EJta9Np1rSvW1kMy1nQhIy23UFIrzkXPcDWpAAzJNMSRgqlNUhEjrnL7RnhyDLVPjZTuSbtO1eBnJWWfFe1kNpe9xoGtFSfUtFrVctSFhixWQmq961ImlSl3W0Y5RJ01yIgsP9nuHwb+KkIMlpfwKfSPidbWSn+y+id+BSpeAyG0MY1rGjANaAAOACkERESpCoPiOiOVz1rVdK2mGvxpTkpEOhwiJqYx5jDzGHHx3DDPzRjwzW/LSESNatie8xiVyIQO9N7Jy0ImvMxC4DxYbcIbPRbXPfiT0qegS0OClTU3mJVVTiLOfAgCA6127yzchE7pKxTDJprNzY4dDmnA8cxsIWGNLw4yVPQ+oqoVWQvVZNsDUm2ts+bI+tBAhvOQ5xz2c12OwOVbnqGW1yW/dM+8mqNpuYk1RqLW3VXNuu92HKvNdCakiS9uvCrhFZ4uPTtaePqqq3Fl3w8+a8v1H0vLzqVNWp2qufdfuPF2r2zUkQIbteHXGE/Fp4bWnh66pCmHw82a4UhREvOpW9KnayZ/73leuvfGVnQA13c4tKuhOz36pycOGPSApSDMMiZs9xQ6RoeYklrclbdZPW73adyalocVjocRrYjHCjmuALSDsIOa2EVUWtCKI9fnQwDrRrNOqczLvOH/bccumjjtzGAUvLUmqZMXj3MasuIzPyMWBEdCjMdDiNNHNcKEf/ALpUyx7XphNWtDGeuvQCAIAgCAsf0cfrJ70IPxeoal8zN/oZIZ62kfyjM8WfpsVLmviqdSoH5fD39VM2tcmAgLbo98ks4Rv8nqakvht96TmniP5g/wDj0Q+W1e0K4eUAQBAEAQGoudcOdtE60Nvc4I8aPFqIeGYB84jHAZbSFqTM5DgJbatx6axXZigy8xZdkAtkWCbmsnTUUVaM/E6M/NpvJoqnPUw+LYn9f2WyjPDMSLVEmMlt2le3Uy1pWjGmIhiRnmI87XfADIDE4DBQb3uetblLzLy0KXYkOE2pPfM0l1rhTM3qvf4CCcdZw5zh/K3/AJOHFbEGVfEtWxCHpKn4EpWxmU+5MybV9E5FcsC70tJs1YDKGgDnnF7qbSf+BQblJw4TYaVNQos7SEecfhRXbE0JsT2p+V5r0Sdnw9eZihla6rBjEfT7LczmMchXEhbUGA+KtTENFVRCD340rzk7WHA1pSBU4Md4R42a7hlh5owxNS7BTstRzIdr7VMSvVSeKRPIQBAEAQBAEBtrm6SpyRAhPpNS1NXuMU5Doa6hIFMNU1bjktCZo+HGtSxfec9siOataG8bZNmWs0xbMiCDHprOlYlG0AoCQ3GmYxFW4gYVVUnaKfDWuqroW2jPEz4dTJnKbfp339dpjrQs+PLRNSKx0J4O0UyOYO0bwoZzHMWpUqLtAmIMwzDhuRyL7t7KbO6+kqNBoyaBjwwKB4+tHEk8/wBeO9bcGcc2x9qFepHw1CjVvl8l12j+un2KrZlpwJhgiQYjYjTtacRuIzadxUkx7XpW1SkzEtFl34EVtS+81+4596LqSdoMDJmGHkeI8YRG+i7o3GoOFRgtmDHiQVrYprqiKQS/OiyckA6LD/6qXFSXtbz2DOr244AecMOminZakGRcl1imJW1GBUgeQgCAICx/Rx+snvQg/F6hqXzM3+hkhnraR/KMzxZ+mxUua+Kp1Kgfl8Pf1Uza1yYCAtuj3ySzhG/yepqS+G33pOaeI/mD/wCPRD5bV7Qrh5QBAEB7tj2TMTUUQpeG6NEOIa3o6ScgN5wWOJFZDbhPWpD6iVlTsu4Vn2Y1sa1XiYjEVbKw8WjDzvtU6cG+kq/PUzgpgss6/wBEpR9ETE67/Gll65vew9e8t8JicGphBgCmrBh+LhlrfapQbhTAKrRpl8XPmOg0bQ0vJZSWu1l9Lvdp6Fh2BMzb9WBDLulxwY3i7IcM1jhwnRFqahtzk/AlGYUV1X20rsQrV1dH8vK0fFpMRRiC5vMbt5rTtH2jjwUnBlGstW1Si0l4gjzVbIeQz7Z12r6dTWzUxDhMc+I5sNjRVznEBoA2knILcRFctSEASG++mhjNaFZwER2RjvbzMvMbmTXacMMiMVLS1GKuVFs+xjV9xFbRn40eI6LGe6LEcauc81J/8DdkFNMY1iYLUqQxnrr0AgCAIAgCAIAgCA/SXjvhuD4bnMc01a5hIcD0gjEL45qOSpUrBU7v6UoMwwS9sQhGZgGzDG89v8zgMa72UO41UJOUQ16ZHBfRTclJ6NLPw4Tql9500nTtm4xMPviz4gnIDsQGYvA6MPGp6juVVmJB8JVqTdpL1RviSFHqZHyXX6F7b+Jm7ItWYlIofCcWOaec01oaea4bRngtNkR0N1aE7NSkGbhYERK0XTd90UqN2NJUCNRk0BLvwAfXwZ4nzPXhvUlBnGusfYUukfDUWDly+W27SnfdwN6DVbpWCe320USU7rRIAErHNTVg8G8nHnt2Y+c2hxNarflqQiQrFtT3mPKsRSC3muvOSETUmYRZXxXDFjt7XDA8MxtAU9BmIcZK2KYlRUOOsx8CAsf0cfrJ70IPxeoal8zN/oZIZ62kfyjM8WfpsVLmviqdSoH5fD39VM2tcmAgLbo98ks4Rv8AJ6mpL4bfek5p4j+YP/j0Q+W1e0K4eUAQFHuloqjRWCYn395SwGsdfCK4cD4gOOJxywNaqKm6UZCRUZat+gzQYD4rkaxK1XQhppm9ktJwjLWRCEBnnRnCsR5xxxqTngXZZACgVTm6SfFdWi7+yF2ozwwjanzVv/VPVfROJjgIkZ/nRYj3b3PcT/ckqMtct6ltyILNDWpuRE6VFEutoxc6kSdOqMCITDidz3bOAx3hb8GSrtfwKnSPidErZK2/9l9E78FKdJykOEwMhMbDaMmtAAUg1qNSpCnRYr4rlfEVVW9TIX30lSVna0OvfEwB9Sw5em6hDOmmJywxqt6Wkoka3Ml5hVyIQO919p60Xkx4hEPzYLCRDHRh5x/mNTwyU9LykOCmSlt5iVyqZxbJ8CAIAgCAIAgCAIAgCAIAgOvdq803IRO6S0QsrTXbmx4GxzcjmccxU0IWGNLw4yVPQ+oqoVSzrzWTbIDJpokJw0AiDBkRxwzyOQwdjiACVWp6hlTKS37pn3k3RtOTEoqNRa26q+lxyby3SmpIkxG68OuEVgJZnQV+ycsD6qqtxYD4efNeX2j6Wl51KmLU7VXPuv3cj9LsXzmpIhrT3SFXGE/L/ac2+rDcvsGYfDs0XHmkaGl5xMJUqdrJ6pp92leu1eyVnR4N2rEGcN9A/iOkbwpWFHZEzZyh0hRMxJLlpW3WTN/SnUtKz4MxDdCjw2xYbhRzHioP/gjMHMFbDXuYuE1alIwi9+NC72a0WziXtz73eecOnUcTzuBx3lTEtSf7YvExqy4j8eC5jnMe0sc0kOa4EOBGBBBxBB2KYRUVK0MZYPo4/WT3oQfi9Q9L5mb/AEMkM9bSP5RmeLP02KlzXxVOpUD8vh7+qmbWuTAQFt0e+SWcI3+T1NSXw2+9JzTxH8wf/Hoh8tq9oVw0d0LlztpPpAZRgNHxn4Q24VzzJ3AE4jIYrWmJqHBTKW24+oiqVKTs+yLD8Ud/zw891KQzSmGxm3pdjnTKsT1Ludk8k9Sw0ZQEebqeuSy9dOxDK2/eCZnH60d9aeKwYMbwH/Oe9V6JGfEWtxfpKj4EmzBhJtXSu1TqXXuNNTlHU7jCP8R4z9FubuOW9ZIMs+JbmQ0qRpyXk62/mfcnqujr9ivXduxKyTaQW84+NEdi8+vYNwoFKwoLIaZJRJ+k5iddXFWzQiZve0/a3rflZKH3WZithNyFc3HOjWjFx4BbMOE+IuCxKyOVaiE330vzU1rQ5TWlIJqC7DuzwekjxODTXepyWo1jLYlq8jGr68xMyVJngIAgCAIAgCAIDd8kNtdQz86H2lofiUC/kesBRyQ211DPzofaT8SgX8hgKOSG2uoZ+dD7SfiUC/kMBRyQ211DPzofaT8SgX8hgKOSG2uoZ+dD7SfiUC/kMBRyQ211DPzofaT8SgX8hgKOSG2uoZ+dD7SfiUC/kMBRyQ211DPzofaT8SgX8hgKOSG2uoZ+dD7SfiUC/kMBTcXMsy8siBCiQGTctgDCix4ZLW5UYS7AU801GGQWhMuk41qLUuzqZGK9i1odm8OjmHGaIss0ysV2JgPILATiRVpcGbciW5AUVcjyTVX/ABr2LZRviWJDyJnKS/T/AH102mPh3HtVrgWwHNcCCHB7BQg4EHWw4rTSWjIuYsbqco5zVRYiKi6Kl7FKuxHteHqw5yCIrcu6tiM7oMc3DWo4D8cNqkIKxkselZT6RZRkSt8s/BXVVFq3WWdNhr1tEEZu99yZK0W0jspEA5sZmERvr84bjUY7DitiBMxIK5K7j4qIpndGFxZiy5mcD3NiQojYfcogNCaF9Q5ubXCo3Y4FbE5NtjtbVYqV1nlrajFaR/KMzxZ+mxVWa+Kp1Ggfl8Pf1Uza1yYCAt2jppNlMAxJEYD23qakvhJ70nNPEXzB/wDHohh7oaH2QWd8WkHRXCjhLQQXZY0cW11zkKDDeaqdmqUWqqFmv7EHBg4bkbWibVqTeqnatuPa0eGIUlKPk5YDVa0BsOIQDlSo1G7h+JBVbjRJiLmRUTmW+j5eipNUdHio96XWtTZZbv4Ipkm3FtLWa0y7hrGlS5tBgTUkHAYZ8BmQtPFYteYsK07II1V/5Es28vfIod1tHMvAo+YpMRcMCPBtO4edxP4Bb8GTa211qlUpHxHGj1sgZDea9t3E3K3CtmSvlblpQwYdnyT47+teWCG3g0uBefwGWeS2YEOE5a4rqkuPKqugiVr3HvDNRDFmIEWNEPnPiQzh0Dn0AxOAwU1Dm5WGmCxak3mPBcp6XJjbX3N/tw+2smPy+t1GCo5Mba+5v9uH20x+X1uowVHJjbX3N/tw+2mPy+t1GCo5Mba+5v8Abh9tMfl9bqMFRyY219zf7cPtpj8vrdRgqOTG2vub/bh9tMfl9bqMFRyY219zf7cPtpj8vrdRgqOTG2vub/bh9tMfl9bqMFRyY219zf7cPtpj8vrdRgqUnlYm+pg+/wBpUTH33IdC8py2u7l2HKxN9TB9/tJj77kHlOW13cuw5WJvqYPv9pMffcg8py2u7l2HKxN9TB9/tJj77kHlOW13cuw5WJvqYPv9pMffcg8py2u7l2HKxN9TB9/tJj77kHlOW13cuw5WJvqYPv8AaTH33IPKctru5dhysTfUwff7SY++5B5Tltd3LsOVib6mD7/aTH33IPKctru5dhysTfUwff7SY++5B5Tltd3LsOVib6mD7/aTH33IPKctru5dhysTfUwff7SY++5B5Tltd3LsOVib6mD7/aTH33IPKctru5dhysTfUwff7SY++5B5Tltd3LsOVib6mD7/AGkx99yDynLa7uXYcrE31MH3+0mPvuQeU5bXdy7GQvHanfUw+Pq6hfqkt2AhoaabsFqxX4bsInpCVxWA2DXXVX1rOasZuBAbK7OkCNJwWQBCY9jdbEkhxqS7OtMz0ZLahTbobcGor1IeH4U3GWMr1RVq2WVJ0Pf5V5vqYPv9pZMffchreU5bXdy7H8t0rze2DBOJ2O/Dxl8x59yH1fCktoe7l2DtK03h4GCMcfGxwOHjcPwTHn3IE8KS2u7l2D9K03TCDBB6aOP/ANkx59yBPCktXa93LsfpC0rzFedAhUxy1q5Yed00X1J92lDw7wnAqyXrXu7H88q831MH3+0mPvuQ9eU5bXdy7DlYm+pg+/2kx99yDynLa7uXYcrE31MH3+0mPvuQeU5bXdy7DlYm+pg+/wBpMffcg8py2u7l2HKxN9TB9/tJj77kHlOW13cuw5WJvqYPv9pMffcg8py2u7l2HKxN9TB9/tJj77kHlOW13cuw5WJvqYPv9pMffcg8py2u7l2HKxN9TB9/tJj77kHlOW13cuw5WJvqYPv9pMffcg8py2u7l2HKxN9TB9/tJj77kHlOW13cuxPlolqCAIAgCAIAgCAIAgCAIAgCAIAgCAIAgCAIAgCAIAgCAIAgCAIAgCAIAgCAIAgCAIAgCAIAgCAIAgCAIAgCAIAgCAIAgCAIAgCAIAgCAIAgCAIAgCAIAgCAIAgCAIAgCAIAgCAIAgCAIAgCAIAgCAIAgCAIAgCAIAgCAIAgCAIAgCAIAgCAIAgCAIAgCAIAgCAIAgCAIAh8CH0IAgCAIAgCAIAgCAIAgCAIAgCAIAgCAIAgCAICxclMj1sx7TPlqVxGHepQPNc3qN4L3HJTI9bMe0z5aYjDvUea5vUbwXuOSmR62Y9pny0xGHeo81zeo3gvcclMj1sx7TPlpiMO9R5rm9RvBe45KZHrZj2mfLTEYd6jzXN6jeC9xyUyPWzHtM+WmIw71Hmub1G8F7jkpketmPaZ8tMRh3qPNc3qN4L3HJTI9bMe0z5aYjDvUea5vUbwXuOSmR62Y9pny0xGHeo81zeo3gvcclMj1sx7TPlpiMO9R5rm9RvBe45KZHrZj2mfLTEYd6jzXN6jeC9z+oWiyRBqXx3bi5tP7MB/uiSMO9Ty7xTOKlSNam5fVT+eSmR62Y9pny0xGHep681zeo3gvcclMj1sx7TPlpiMO9R5rm9RvBe45KZHrZj2mfLTEYd6jzXN6jeC9xyUyPWzHtM+WmIw71Hmub1G8F7k1vdZMOVmokGG4va3VoXeMKtBocAK47NhCj48NGPVqFvoubfNSzYz0qVa82bPotXmcdYiQCHwpV0rhyk5KQo73RIbnawIhuGqdVxbrc5pNTTHGm4KQgyrIjEcpUKTp6Zk5p0FiIqJVnS9EWqxUOxyUyPWzHtM+WsuIw71NDzXN6jeC9xyUyPWzHtM+WmIw71Hmub1G8F7jkpketmPaZ8tMQh3qPNc3qN4L3HJTI9bMe0z5aYjDvUea5vUbwXueHaK5ECpixwPSZ8tfMRh3qfU8VTa2IxvBe555KZHrZj2mfLX3EYd6nzzXN6jeC9xyUyPWzHtM+WmIw71Hmub1G8F7jkpketmPaZ8tMRh3qPNc3qN4L3HJTI9bMe0z5aYjDvUea5vUbwXuOSmR62Y9pny0xGHeo81zeo3gvcclMj1sx7TPlpiMO9R5rm9RvBe45KZHrZj2mfLTEYd6jzXN6jeC9xyUyPWzHtM+WmIw71Hmub1G8F7jkpketmPaZ8tMRh3qPNc3qN4L3HJTI9bMe0z5aYjDvUea5vUbwXuOSmR62Y9pny0xGHeo81zeo3gvc+a++H/AGnfiVesXg6icEKxjkx9R3FR3w/7TvxKYvB1E4IMcmPqO4qO+H/ad+JTF4OonBBjkx9R3FR3w/7TvxKYvB1E4IMcmPqO4qO+H/ad+JTF4OonBBjkx9R3FR3w/wC078SmLwdROCDHJj6juKjvh/2nfiUxeDqJwQY5MfUdxUd8P+078SmLwdROCDHJj6juKjvh/wBp34lMXg6icEGOTH1HcVNrcfR9aFolr6ul5fbGfXneg2vPxwrgM8cKLRmY0tBswEVbqk5ntJqYX/yO4qXu6dzpSz2UgtLohFHRoh1ojsq4+aDQc0UGChIsT/kdXUibEqPro0R6VOcq7VVTvxIjWglxDQMSSaAcSsSrUeGtVy1Ilak9vTpMhw6w5MCK/IxD9WMdg8/bjllmtGNOoljLS1Ub4ZiRKnzOSl2nfd12E0cZqejk0dHjRCK0GJybswAGGOACj8uI69S3okvJQarGsQ00SxbPstgi2pEESLqhzJSGauOYxxxFduDcDi7JS8lRL4q2p23lRpPxO51bJWxNZc+5NG+3YavRXfB9pd9HubIEKEYTYMJg8UEPrU0FSaDIAD4ys3Ktl0a1Cp/8joiq5y1qYLSP5RmeLP02KsTXxVOnUD8vh7+qmbWuTAQFeu7Ec278ZzSWuEvNlrmkggjuhBBGIIO1TtGoioxFv9TmniNap9+7ohh7jaZYsLVg2gDGYMBHaPCNH8w8/ZjgenWKsMzRiLlQrPsQCPvLZZFrS81DbFl4jYzHZOaf7EZtPSDQhQz2OYuC5KlMiLWLVs2HMM1H6w2gseWuB6QQf7ZLC9iPSpTYlpl8u/DZVvStOCkqvRdO0par4UaNMw+lr367eLQcssR/ZRsaBFZaiqqF2o6lpCZyIjGsd90Spdi+i8ziWBfKclX11zGYaa0OK4uaeFTzTTaPWCsMKYexc9ZIz1DSs0yrBwV0K2z/AOp7sOlaNmNtIGJZk7HlJihLpSLMRNVxz8G4uw24DDLBqsEjPy7smIxF3JX/AGUikqMnZNa1cqtvRVq33bya2vO2tKxTCmI01BiDNroz8ukHWoRvGCsUOBKxEwmsaqbEIVY8ZP3LxU9L9op771MfnxO0smJy/wBNOCDGIusvFR+0U996mPz4naTE5f6acEGMRdZeKj9op771MfnxO0mJy/004IMYi6y8VH7RT33qY/PidpMTl/ppwQYxF1l4qP2invvUx+fE7SYnL/TTggxiLrLxUftFPfepj8+J2kxOX+mnBBjEXWXio/aKe+9TH58TtJicv9NOCDGIusvFR+0U996mPz4naTE5f6acEGMRdZeKj9op771MfnxO0mJy/wBNOCDGIusvFTmLYMIQBAEAQBAEB0rAsCanYncpaE6K7bTBrR0uccGjiViixmQkretR9RKy63G0QS0rSLOFs1GBBa2h7iz1eea1xdhlhhVQczSL4mSyxDIjKs5TQKKNPZnbz3ylZIFrnd0ijKEwjWrSo1vsjLPHHIrXjTDIdmm4lqPoaYnFRWpU3WX0v92kivLe6anSREdqQq1EJni+va48fVRRkWYfEz5ri90fREvJJWxK3ay5/wCtx71jXJe6GY868SUu0VLomDzwacq44ndQGqzS8jEirm7mjSPiKBLZELLdyTf6JxPQt/SZAlmGXsaGIINA+aewd0fT7IcK9OLhhU0AzVrkqHbDSuIm7upQpykI827Ciur6JsQl8zMPiOL4jnRHuNXOe4ucT0knEqca1GpUiVGiWz6OH1c96UH4RFCUt+Zu8yQzk6R/KMzxZ+mxU6a+Kp1Kgfl8Pf1Uza1yYCArdhfu9H/ppz4RFPUZ+zb6nM/Ef69+xOiHzaruV06l37wTUlFEWWiuhO2gHmuGODm5OGJzyzFCsUaAyKlT0PqLUXS4+l+VmtWFOUlY2A1yfAvPE+JwdhvKgpmjnw8plqczIj685TGkEAjEHIhRx7Mlem4MtNVfDpAjY85o5rj/ADN47RjjtWrGlWvtSxSdo6no8rUx+Uy5c6bF9F5EltywJqRiARWluNWRGk6ppjVrundgVGRIT4a2l6k5+XnmVw1rvRc+9PaHVgXogzMMS9qQRNwvNijCPD3hwoTiBtBONa5LdlKSiwVz+/Ug6S8Mwotb5fJW7QvbpsM7ebRpEZD75s9/f0sceaPDMzqHNGdOkY7hmrdJ0pDjJlWLyKLMykWXerIjalMApU1ggCAIAgCAIAgCAIAgCAID+oUNziGtBc5xAAAqSTgABtJXxVRErUFWuPobjxtWLPky8PAiCPrXDOjur2YYnE5UUVM0m1uTCtW89oy8uFkWTLysMQpeEyCwY6rBSpwFTtJwGJxwUK+I561uWtTKiVHm1LUgS7DEjPENo2nM7gMydwWF72sStymeXlosw/AhNrUld6dJUaLWHKAwGHAvP1p4UPM+O8KNjTjnWMsQutG+GoUKp8xlOu0b7+n2MxYF3ZqeeRCaSK8+I6uoDnidp3CpxWvDgviLYTM7SMvJM/yLsRM+5DtTlt2RY2EOlpTowJBHcoZ244gEEbKuzxarFI0M5cp1n3X0QodJ0/Hmq2NyWXJp2r6ZiYXnvTOWhE15mIX0rqsGENldjW5DZjmaCpKs8CXhwUqYhX1Ws4yznwIC4fRw+rnvSg/CIoOlvzN3mSGcnSP5RmeLP02KnTXxVOpUD8vh7+qmbWuTAQFbsL93o/8ATTnwiKeoz9m31OZ+I/179idEPm1Xcrp5QBAbK5Wkies4hocZiBSncYjjQeg7Es4DDE4bRpTEjDjW5lvPSOVC/wB0b7yNot8A+kQCroL6CIMqmlecMRiKjFQMeViQVyksvMqORTvzUsyIwsiND2uFC1wqCtZURUqUyQ4j4bkexalTShM71aMfGiSR/wCy4/4uJ/sfx2KPjSWmHwLhRvifMyb/ANk9UT04GDkp6akYxLC+BEaaOacK/wArmnMcVpNc+E6yxSzRoEvPQqnIjmrmX1RTtTsKzLXH/UBtnzpymGDwUQ9DwTT1kg4DnbFPSFMuh5Ls3vNcUmlPDUWDW+BlNu0p33cCeXsudOWe6kdng3GkOMw1hv24HYSMaGhVql5qHHTJW24qzmq1alOAtk8hAEAQBAEAQBAEAQGsuXo/nbSOtDb3KDtjRAdTA0IbteeGGGJC1JmdhwbFtW49I1VL9c3R/I2cA6E3ukalHRomL+DRkwcMeklQExNxI35lsuMiNRDVErWPRgr06SYEGrJWkeJiNevg28D5/qw3rSjTjW2MtUs9HeG4sap8xktu0r238CYTU5Nz0Ya7nx4jjRrc/U1owaOFAo5XPiuttUuUODLSMJcFEa1M691zqaUXak7PhtmLWi6pzZLQyC9x6DTP1UA2lScnRb4rrU9/dSrUl4ozslf9l9E78DHXv0nzU00wJYd5SoGqIcOge4Vw1nDL0W0GJrrK2ytGw4KIrrV5FMixnxHK5y1qulTBqRMQQBAEBcPo4fVz3pQfhEUHS35m7zJDOTpH8ozPFn6bFTpr4qnUqB+Xw9/VTNrXJgICt2F+70f+mnPhEU9Rn7Nvqcz8R/r37E6IfNqu5XTygCAID+4EZ7HBzHFjgahzSQ4HpBGIK+K1HJUoK3cnTRFh0hWiDGbsjsaO6D0migcN4x4qImaMRcqFZ9jIj7y2WXacCZhiLAiNjQzk5hqOG47jioZ7HMWpyVKZD07wXclpxhbGYNalGxBQPbtwPRuOCwRYLIiZRvSNIzEm6uE6zSmhdxI703DmpSr2ju8H7bBzgKV57dm3HLhWii40q+HalqF7o6npebqY7JfcunYvpnPTsK9keXaYUQNmpdwo6BG5zKbqg6vDLckCaiQVsX39jJSNCS84lapgu1k9U09fufnamj6UnWOi2Q/Ve0VdJxnc7KvMcSa9GJI/mGStcjTTYlkT3u7HP6QoiYknZaWXpm97SaT0nFgxHQ4rHQ4jTRzHghw24gqfY9r0rataEUfgvQCAIAgCAID3bHsiYmoghS8J0Z5pg0VpjSpOTW7zQBY4kVkNMJy1CqsuNyNDUCBqxZ4iYiZ9xH1LdztryPUNxUJM0k9+TDsS/SZUZeVSFDa1oa0BrWgAACgAGAAGwKLVa7VPZxby3rlZIeFdrPOUNmLzvPQN5WGLHZDzklR9FTE6v+NKkvXMSG819Judq1x7lC2QmHD/AHHN3w3KLizL4n2S4vlH0LLSeUiYTtZfRNHX7n63euXFjs7vHe2UlgKmLFIFR0ipAp/MSBxXuBJvir75GCkqfgSiqxuU+5MybV9Oh+Ns6R5SRa+BY8MaxwfNxBVxwzYDiaHKo1ag801qrVJUM1iVvs+2nepQZ6k5icdXFdXcmhNieucl0/PRY8R0WM90WI41c95q47M9wAAGwAKeYxrEwWpUhHHrr0AgCAIAgLh9HD6ue9KD8Iig6W/M3eZIZydI/lGZ4s/TYqdNfFU6lQPy+Hv6qZta5MBAVuwv3ej/ANNOfCIp6jP2bfU5n4j/AF79idEPm1Xcrp5QBAEAQBAdS714puRid0lYphOODgKFrh0OacCFijQGRUqeh9Rai7XH0uys2WwpoCVjnAEnwLzlQEmrSeg/iVBTNHPhZTbU5mRH1lKUcezGXq0ey8zrPggS8Y41A8G7i0ZHePXVakaUa+1tilho3xDHlqmRctnNNi+i8iUWrZM1IxQIjXQngkse0mhofGY4ereKjJRj4b4TrbC7y03LT0JVYqOTSi/fQqHZF4ZWeYIFrQu6AAiHMwxSNDrtwz2bKYYhykpOlIkF1q+/uVyk/DDX5crYuqubcujfyMnerRxMS7DMSrxPSufdYVC5o6HtBrhtIw6aK3SlJQo6JWtSlJjy0SC9WRGqi3KYhSJgCAIAgKfcfQ/NTJbFnKysGtdQjwzxnl5g3nHdtUXM0k1mTDtW/Qe0ZeXOwLAlZKGIUtCbCbtp4zj0uccXHeSoSJFfEdhPWsyIlR7Voz8KAwxIzxDYMy4/23ncsLno1K1M8CBEjvRkNta/Yl16dJkR+tDkx3NuXdXDnn0R5o4447FHRp1VsZxLnR3hljKok1auqmbff02mPsexZqeikQmmI4mr3uOAqcXOcduNdpO9ajIb4i2E/NTsvIw0WItSaEToie0NDOzVkWL9YRaE6MobSO5w3DHH7ONM6uwwAU/I0O5+UvFfQotJ+I48zWyHkt+2ddq+icyZ3rvnPWi+sxEOp5sJlWwm8G1xP8xqd+StUCVhwUyUtvK0qqpn1sHwIAgCAIAgCAuH0cPq570oPwiKDpb8zd5khnJ0j+UZniz9Nip018VTqVA/L4e/qpm1rkwEBW7C/d6P/TTnwiKeoz9m31OZ+I/179idEPm1Xcrp5QBAEAQBAEAQG2uRpLnbPownviXqPBRCatHRDd5nDEblozMhDjWpYvvOekcqF8ujfWStFlYD6PA58J+ERvq84bxUKBjy0SCtTk3mVFRTtz0lCjMMOKxsRhza4VH/AL3rWc1HJUpmgxokF6PhrUqaUJjenRk5tYklV4qSYTjzh6JOY3HHeVHxpKq1nAuNHeJmuyJuz/snqnbghi7JtibkYlYbnQnA86G4HVO5zT/7Gyi02RHw1ssLFMyctOw6nojkXMqeinUnrIsq16lurZk641J/gRDllUUccMcDUnxirFIU2ramv97FKJSfhyPLVvh5TftnTanqnInF57sTdnxe5zMMsJrqOGLHgUqWu25iozFRUBWmBMMjNrYpW1So46zHw+obk6NpKzqPA7vHoPDRAMDSh1G+YM+k71V5idiRrFsS7uZkaiG0WoejD3p0jS8vrQ5ekxFGFQfBtNNpHjcB+IWnGnGssbapY6N8Oxpip8bIbzXdo38CV2lak3OxaxHPjPceaxoJA3MaMstg4qNe98RbbS7S8rLSUKpiI1Ezqvqpo5a6ctJwxMWtGEBh8WC0+Ecc6GmOWweshSEpRj4q2pu7lbpLxOjK2Stv/ZfRPVeBlb16UY0Vne8gzvCWAIowARHVzqR4vBuOJqSrbKUXDhJlJWvIpMeYiRnq96qqrpUnqlDAEAQBAEAQBAEAQFw+jh9XPelB+ERQdLfmbvMkM5OkfyjM8WfpsVOmviqdSoH5fD39VM2tcmAgK3YX7vR/6ac+ERT1Gfs2+pzPxH+vfsToh82q7ldPKAIAgCAIAgCAID9JeO+G5r2Ocx7SC1zSQ4EZEEYg718c1HJUoK7cjTREZqwrRHdG4AR2Dnje9vnDLEY4ZOKiJmjEXKhcOxkR95abLtKBMw2xYERsWG7JzDUcNx3HFQz2OYuC5KlMlZz7xXWlZ0eFZR4FBEZQPG6u0YnA1C14sBkTOhISNKTEmv8AiWy5c3vYSK9FyJqT51O7QusY04ekMdXjlvUXGlnw7c6F8o6m5ecyfyuuX0XT1+x/Fj3teyH3vNMbOypABhRRUtAy1CcqYU6KClFkl52JBVFRTFSVAS83W9uS+9My7U9U5nl2jyxpnwsvaAlGO/gx9XXYcy2rngkDIHHLMqywadRWJhVdCkTFCTkGIrP+NV+7UVU4oWG8V5ZaSbWM7nHxYbcXu4DYN5oFFxYzIaZR8kaNmJ11UJLNKrmQkV6L8zU5VgPcYJw7mw5+k7M8MBuUXGmXxLMyF8o6gpeTqcuU+9fRNHX7n8XauZHmh3V5EvLgFzo0TAUGJLQaVG/ADHHBIEq+Kv295hSVOS8nW1Mp9yeq6Op/VrX+s+zmuhWVDbHjeK6biCo6Dq7XA02UbkecrTI0MjUwn2df6KDSFLzE4v8AkdZcmb+9qkstW1I8zFdFmIjo0R2bnmu+g2Borg0UA2BWCHDbDTBalSEVWeovYCAIAgCAIAgCAIAgLh9HD6ue9KD8Iig6W/M3eZIZydI/lGZ4s/TYqdNfFU6lQPy+Hv6qZta5MBAVuwv3ej/0058IinqM/Zt9TmfiP9e/YnRD5tV3K6eUAQBAEAQBAEAQBAEB1ruXkm5CJ3SWiGGTTWbmx4GxzciMTvFTSiwxoEOMlT0PqKqF4uTpbk5zVhzNJSOTQazvBO4OPik/ZO6hKgpmj4kK1tqGRHopRiAd4Kjz3mMPenRxLx6vl6S8TE6oHg3HePN4j8CtONJtda2xSyUd4jjQKmR8tvNN+nfxJZadgTUvEMOJCeHDoBII6QRgQo18J7FqVC6y8/LzENIjHpVw4oezfj/581/quXqY+K4w0P8AoYX/AKocyzProX+oz/ILGz8yG7MfCdsXoU/Tj5JP+pC+IVuo34yHHouk+cSrKYAgCAIAgCAIAgCAIAgCAuH0cPq570oPwiKDpb8zd5khnJ0j+UZniz9Nip018VTqVA/L4e/qpm1rkwEBW7C/d6P/AE058IinqM/Zt9TmfiP9e/YnRD5tV3K6eUAQBAEAQBAEAQBAEAQBAfWejzybJ/6LVU5r4ztpnbmNEsB9PC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0" name="AutoShape 12" descr="data:image/jpeg;base64,/9j/4AAQSkZJRgABAQAAAQABAAD/2wCEAAkGBxASEhMUEhQWERUXFhcZFhYUFBscFxsfHRsbFx4YHh4iHCgkHB0lHhoXIjIiKSkrLi4wGR84ODMsOSgtLisBCgoKDg0OGxAQGzUkICYyLCw0Liw3Nyw3NCwsNywsLCwsLyw1LCw2LTcsLCwsNDQtNCw4LCwsLDQ0LC8sNCw0LP/AABEIALEBHAMBEQACEQEDEQH/xAAcAAEBAQEAAwEBAAAAAAAAAAAABwYFAQQIAwL/xABLEAABAgMEBQUMBwcDBAMAAAABAAIDBBEFBiExBxJBYXEXIlFT0hMUIzI1QnKBkqKx0wgzUlSRk7MWNkNidKGyc4LBJIPR8TTC8P/EABsBAQACAwEBAAAAAAAAAAAAAAAFBgMEBwIB/8QAPREAAQICBAwEBAYCAgMAAAAAAAECAwQFESFREhQiMUFScYGRobHRBhbB8DM1U2EVMjRCguEjkhNiQ3Lx/9oADAMBAAIRAxEAPwDmXcvTNSTvBOqw5w31LD6th3hQcKO+HmOqT9FS86n+RLb0z+9pXbsX3lZyjQe4xerecT6Jydt34ZKUhTLIlmZSh0hQkxJ5SphNvT1TR0+5pI0Jr2lr2hzSKFrgCCOgg5rYRVS1CHJPffQzBi60WzyIETMwXV7k6pqdU5w9uGLchzQpWWpNzcmJal+k8Ky4iFq2XHlohhTEN0GIM2vFDxHSN4wKm4cRsRMJq1oYlSo9RewEAQBAEAQBAEAQBAWP6OP1k96EH4vUNS+Zm/0MkM9bSP5RmeLP02KlzXxVOpUD8vh7+qmbWuTAQFt0e+SWcI3+T1NSXw2+9JzTxH8wf/Hoh8tq9oVw8oAgCAIAgCAIAgCAIDXXT0fzU40xXkSksBUzEYUaR/IMC/jlhnXBaM1SEKAlq1r7zmWFAfFcjGJWqmyZbMnZ7DCsqHRxFHzcUViuz8UHxRlsHDaqhO0tEjLUi+/t/ZdqM8LtbU+a/wBU9V9E4mYjRnPcXPcXuJqXONST0knMqHVVW1S4MY1jUa1KkTQhsbraPJmZo+NWXhYHEc9w3N2cT0jArbgyjn2usQgKR8QwJatkLLdyTaunYnFCqWbdmTgMDIcFlBjV7Q5xPSSalSTILGpUiFJmKSmo78N71r+1nJCYwrLsy1mmJZsUQI9KulYlBsx1RsH8wq3gvk7RL4a1olXQmqM8TxIdTJjKS/Tvv6mQtOzY0vEMOMww3jYfiDkRvChXscxanIXaXmYUwzDhOrQ191dI8eBRkzWYh18YnwjRx88bjjvW1BnHNsdahA0l4cgx63wMh12he27gVax7Yl5pmvAiCI3bTMbnDMHipNkRr0rapSJqTjSr8CM2pfeZT8rwXflZ2H3OZhNitzFcHNPS1wxB4LPCivhLhMWo1VSshN99EM3Ka0SU1puCKkgAd1YB0gePxaPUFOS1JMfZEsXkY1ZUTRSZ4CAIAgCAIAgCAICx/Rx+snvQg/F6hqXzM3+hkhnraR/KMzxZ+mxUua+Kp1Kgfl8Pf1Uza1yYCAtuj3ySzhG/yepqS+G33pOaeI/mD/49EPltXtCuHlAEAQBAEAQBAEB0bBsKZnYohS0N0V5zp4rR0uOTRvKxRYzITcJ6n1ErKTJXYs2yqOmyLQnB/BafAQzmNY05x4j/AG5FVqfptbWw/wC95P0ZQEebqe7JZeunYmk59u2/MTbg6M7AYNY3CG30W/8AOarEWM+ItblOgSNHQJNmDCbtXSu1faH9WBdyanHasBlQPGe7CG3i7pxGAqdy+woL4i5J8nqRl5NtcV1tyZ13euYrt1riS0nR7qR41QQ97cGkfZGzjmpSDKsh251KHSVOzE3ktyWXJp2qaWdnIUFjokV7YbGirnONABxW01quWpM5CEqtnTnLw4pbLy7phg/iOf3Op3DVJ1csTQ54KUh0U9za3LVzMavIVLzD4bg+G50N7TVrmOIcD0gjEKdc1HJUqGMp93dKTI0Nsta8ITEPIRwPCNwoCQBif5m0PFQs5RDIiKrOHZTclZ2NLPw4bql957zr2xcbWh98WdEE5LmpAY4F4pmMPGoa4DnbKKqTEg+Gq1Ju0l5o3xLCjVMmMl1+he2+z7mVkZ6PLxNeE90J7TmDQ4HIjaKjEHBaTXOYtaLUWKNAhTEPAiNRzV91p3QqV1NJcOJqw5ykJ/Wj6s8fsn+3BSUGcRbH2FKpLw1EhVvlspLtO6/rtKDDiBwBaQ4EAgg1BBxBB2hb1dZVnNVq1LYpib7aMpK0NaIB3vMH+KwYO9NlQHccDljhRbktPRINmdLjwrUUgV7rmztnPDZhnMJoyKzGG7PAHYcDzTQqel5qHGTJW24xKioZ9bJ8CAIAgCAIAgLH9HH6ye9CD8XqGpfMzf6GSGetpH8ozPFn6bFS5r4qnUqB+Xw9/VTNrXJgIC26PfJLOEb/ACepqS+G33pOaeI/mD/49EPltXtCuHlAEAQBAEAQH9Q4ZcQ1oLiSAABUknAADaV8VURK1BRrvaMwyG2ZtWIZOD5sH+PEwrSnmcKa2fi5qHnaWhwUVGce15uSkjGmn4EJta9Np1rSvW1kMy1nQhIy23UFIrzkXPcDWpAAzJNMSRgqlNUhEjrnL7RnhyDLVPjZTuSbtO1eBnJWWfFe1kNpe9xoGtFSfUtFrVctSFhixWQmq961ImlSl3W0Y5RJ01yIgsP9nuHwb+KkIMlpfwKfSPidbWSn+y+id+BSpeAyG0MY1rGjANaAAOACkERESpCoPiOiOVz1rVdK2mGvxpTkpEOhwiJqYx5jDzGHHx3DDPzRjwzW/LSESNatie8xiVyIQO9N7Jy0ImvMxC4DxYbcIbPRbXPfiT0qegS0OClTU3mJVVTiLOfAgCA6127yzchE7pKxTDJprNzY4dDmnA8cxsIWGNLw4yVPQ+oqoVWQvVZNsDUm2ts+bI+tBAhvOQ5xz2c12OwOVbnqGW1yW/dM+8mqNpuYk1RqLW3VXNuu92HKvNdCakiS9uvCrhFZ4uPTtaePqqq3Fl3w8+a8v1H0vLzqVNWp2qufdfuPF2r2zUkQIbteHXGE/Fp4bWnh66pCmHw82a4UhREvOpW9KnayZ/73leuvfGVnQA13c4tKuhOz36pycOGPSApSDMMiZs9xQ6RoeYklrclbdZPW73adyalocVjocRrYjHCjmuALSDsIOa2EVUWtCKI9fnQwDrRrNOqczLvOH/bccumjjtzGAUvLUmqZMXj3MasuIzPyMWBEdCjMdDiNNHNcKEf/ALpUyx7XphNWtDGeuvQCAIAgCAsf0cfrJ70IPxeoal8zN/oZIZ62kfyjM8WfpsVLmviqdSoH5fD39VM2tcmAgLbo98ks4Rv8nqakvht96TmniP5g/wDj0Q+W1e0K4eUAQBAEAQGoudcOdtE60Nvc4I8aPFqIeGYB84jHAZbSFqTM5DgJbatx6axXZigy8xZdkAtkWCbmsnTUUVaM/E6M/NpvJoqnPUw+LYn9f2WyjPDMSLVEmMlt2le3Uy1pWjGmIhiRnmI87XfADIDE4DBQb3uetblLzLy0KXYkOE2pPfM0l1rhTM3qvf4CCcdZw5zh/K3/AJOHFbEGVfEtWxCHpKn4EpWxmU+5MybV9E5FcsC70tJs1YDKGgDnnF7qbSf+BQblJw4TYaVNQos7SEecfhRXbE0JsT2p+V5r0Sdnw9eZihla6rBjEfT7LczmMchXEhbUGA+KtTENFVRCD340rzk7WHA1pSBU4Md4R42a7hlh5owxNS7BTstRzIdr7VMSvVSeKRPIQBAEAQBAEBtrm6SpyRAhPpNS1NXuMU5Doa6hIFMNU1bjktCZo+HGtSxfec9siOataG8bZNmWs0xbMiCDHprOlYlG0AoCQ3GmYxFW4gYVVUnaKfDWuqroW2jPEz4dTJnKbfp339dpjrQs+PLRNSKx0J4O0UyOYO0bwoZzHMWpUqLtAmIMwzDhuRyL7t7KbO6+kqNBoyaBjwwKB4+tHEk8/wBeO9bcGcc2x9qFepHw1CjVvl8l12j+un2KrZlpwJhgiQYjYjTtacRuIzadxUkx7XpW1SkzEtFl34EVtS+81+4596LqSdoMDJmGHkeI8YRG+i7o3GoOFRgtmDHiQVrYprqiKQS/OiyckA6LD/6qXFSXtbz2DOr244AecMOminZakGRcl1imJW1GBUgeQgCAICx/Rx+snvQg/F6hqXzM3+hkhnraR/KMzxZ+mxUua+Kp1Kgfl8Pf1Uza1yYCAtuj3ySzhG/yepqS+G33pOaeI/mD/wCPRD5bV7Qrh5QBAEB7tj2TMTUUQpeG6NEOIa3o6ScgN5wWOJFZDbhPWpD6iVlTsu4Vn2Y1sa1XiYjEVbKw8WjDzvtU6cG+kq/PUzgpgss6/wBEpR9ETE67/Gll65vew9e8t8JicGphBgCmrBh+LhlrfapQbhTAKrRpl8XPmOg0bQ0vJZSWu1l9Lvdp6Fh2BMzb9WBDLulxwY3i7IcM1jhwnRFqahtzk/AlGYUV1X20rsQrV1dH8vK0fFpMRRiC5vMbt5rTtH2jjwUnBlGstW1Si0l4gjzVbIeQz7Z12r6dTWzUxDhMc+I5sNjRVznEBoA2knILcRFctSEASG++mhjNaFZwER2RjvbzMvMbmTXacMMiMVLS1GKuVFs+xjV9xFbRn40eI6LGe6LEcauc81J/8DdkFNMY1iYLUqQxnrr0AgCAIAgCAIAgCA/SXjvhuD4bnMc01a5hIcD0gjEL45qOSpUrBU7v6UoMwwS9sQhGZgGzDG89v8zgMa72UO41UJOUQ16ZHBfRTclJ6NLPw4Tql9500nTtm4xMPviz4gnIDsQGYvA6MPGp6juVVmJB8JVqTdpL1RviSFHqZHyXX6F7b+Jm7ItWYlIofCcWOaec01oaea4bRngtNkR0N1aE7NSkGbhYERK0XTd90UqN2NJUCNRk0BLvwAfXwZ4nzPXhvUlBnGusfYUukfDUWDly+W27SnfdwN6DVbpWCe320USU7rRIAErHNTVg8G8nHnt2Y+c2hxNarflqQiQrFtT3mPKsRSC3muvOSETUmYRZXxXDFjt7XDA8MxtAU9BmIcZK2KYlRUOOsx8CAsf0cfrJ70IPxeoal8zN/oZIZ62kfyjM8WfpsVLmviqdSoH5fD39VM2tcmAgLbo98ks4Rv8AJ6mpL4bfek5p4j+YP/j0Q+W1e0K4eUAQFHuloqjRWCYn395SwGsdfCK4cD4gOOJxywNaqKm6UZCRUZat+gzQYD4rkaxK1XQhppm9ktJwjLWRCEBnnRnCsR5xxxqTngXZZACgVTm6SfFdWi7+yF2ozwwjanzVv/VPVfROJjgIkZ/nRYj3b3PcT/ckqMtct6ltyILNDWpuRE6VFEutoxc6kSdOqMCITDidz3bOAx3hb8GSrtfwKnSPidErZK2/9l9E78FKdJykOEwMhMbDaMmtAAUg1qNSpCnRYr4rlfEVVW9TIX30lSVna0OvfEwB9Sw5em6hDOmmJywxqt6Wkoka3Ml5hVyIQO919p60Xkx4hEPzYLCRDHRh5x/mNTwyU9LykOCmSlt5iVyqZxbJ8CAIAgCAIAgCAIAgCAIAgOvdq803IRO6S0QsrTXbmx4GxzcjmccxU0IWGNLw4yVPQ+oqoVSzrzWTbIDJpokJw0AiDBkRxwzyOQwdjiACVWp6hlTKS37pn3k3RtOTEoqNRa26q+lxyby3SmpIkxG68OuEVgJZnQV+ycsD6qqtxYD4efNeX2j6Wl51KmLU7VXPuv3cj9LsXzmpIhrT3SFXGE/L/ac2+rDcvsGYfDs0XHmkaGl5xMJUqdrJ6pp92leu1eyVnR4N2rEGcN9A/iOkbwpWFHZEzZyh0hRMxJLlpW3WTN/SnUtKz4MxDdCjw2xYbhRzHioP/gjMHMFbDXuYuE1alIwi9+NC72a0WziXtz73eecOnUcTzuBx3lTEtSf7YvExqy4j8eC5jnMe0sc0kOa4EOBGBBBxBB2KYRUVK0MZYPo4/WT3oQfi9Q9L5mb/AEMkM9bSP5RmeLP02KlzXxVOpUD8vh7+qmbWuTAQFt0e+SWcI3+T1NSXw2+9JzTxH8wf/Hoh8tq9oVw0d0LlztpPpAZRgNHxn4Q24VzzJ3AE4jIYrWmJqHBTKW24+oiqVKTs+yLD8Ud/zw891KQzSmGxm3pdjnTKsT1Ludk8k9Sw0ZQEebqeuSy9dOxDK2/eCZnH60d9aeKwYMbwH/Oe9V6JGfEWtxfpKj4EmzBhJtXSu1TqXXuNNTlHU7jCP8R4z9FubuOW9ZIMs+JbmQ0qRpyXk62/mfcnqujr9ivXduxKyTaQW84+NEdi8+vYNwoFKwoLIaZJRJ+k5iddXFWzQiZve0/a3rflZKH3WZithNyFc3HOjWjFx4BbMOE+IuCxKyOVaiE330vzU1rQ5TWlIJqC7DuzwekjxODTXepyWo1jLYlq8jGr68xMyVJngIAgCAIAgCAIDd8kNtdQz86H2lofiUC/kesBRyQ211DPzofaT8SgX8hgKOSG2uoZ+dD7SfiUC/kMBRyQ211DPzofaT8SgX8hgKOSG2uoZ+dD7SfiUC/kMBRyQ211DPzofaT8SgX8hgKOSG2uoZ+dD7SfiUC/kMBRyQ211DPzofaT8SgX8hgKOSG2uoZ+dD7SfiUC/kMBTcXMsy8siBCiQGTctgDCix4ZLW5UYS7AU801GGQWhMuk41qLUuzqZGK9i1odm8OjmHGaIss0ysV2JgPILATiRVpcGbciW5AUVcjyTVX/ABr2LZRviWJDyJnKS/T/AH102mPh3HtVrgWwHNcCCHB7BQg4EHWw4rTSWjIuYsbqco5zVRYiKi6Kl7FKuxHteHqw5yCIrcu6tiM7oMc3DWo4D8cNqkIKxkselZT6RZRkSt8s/BXVVFq3WWdNhr1tEEZu99yZK0W0jspEA5sZmERvr84bjUY7DitiBMxIK5K7j4qIpndGFxZiy5mcD3NiQojYfcogNCaF9Q5ubXCo3Y4FbE5NtjtbVYqV1nlrajFaR/KMzxZ+mxVWa+Kp1Ggfl8Pf1Uza1yYCAt2jppNlMAxJEYD23qakvhJ70nNPEXzB/wDHohh7oaH2QWd8WkHRXCjhLQQXZY0cW11zkKDDeaqdmqUWqqFmv7EHBg4bkbWibVqTeqnatuPa0eGIUlKPk5YDVa0BsOIQDlSo1G7h+JBVbjRJiLmRUTmW+j5eipNUdHio96XWtTZZbv4Ipkm3FtLWa0y7hrGlS5tBgTUkHAYZ8BmQtPFYteYsK07II1V/5Es28vfIod1tHMvAo+YpMRcMCPBtO4edxP4Bb8GTa211qlUpHxHGj1sgZDea9t3E3K3CtmSvlblpQwYdnyT47+teWCG3g0uBefwGWeS2YEOE5a4rqkuPKqugiVr3HvDNRDFmIEWNEPnPiQzh0Dn0AxOAwU1Dm5WGmCxak3mPBcp6XJjbX3N/tw+2smPy+t1GCo5Mba+5v9uH20x+X1uowVHJjbX3N/tw+2mPy+t1GCo5Mba+5v8Abh9tMfl9bqMFRyY219zf7cPtpj8vrdRgqOTG2vub/bh9tMfl9bqMFRyY219zf7cPtpj8vrdRgqOTG2vub/bh9tMfl9bqMFRyY219zf7cPtpj8vrdRgqUnlYm+pg+/wBpUTH33IdC8py2u7l2HKxN9TB9/tJj77kHlOW13cuw5WJvqYPv9pMffcg8py2u7l2HKxN9TB9/tJj77kHlOW13cuw5WJvqYPv9pMffcg8py2u7l2HKxN9TB9/tJj77kHlOW13cuw5WJvqYPv8AaTH33IPKctru5dhysTfUwff7SY++5B5Tltd3LsOVib6mD7/aTH33IPKctru5dhysTfUwff7SY++5B5Tltd3LsOVib6mD7/aTH33IPKctru5dhysTfUwff7SY++5B5Tltd3LsOVib6mD7/aTH33IPKctru5dhysTfUwff7SY++5B5Tltd3LsOVib6mD7/AGkx99yDynLa7uXYcrE31MH3+0mPvuQeU5bXdy7GQvHanfUw+Pq6hfqkt2AhoaabsFqxX4bsInpCVxWA2DXXVX1rOasZuBAbK7OkCNJwWQBCY9jdbEkhxqS7OtMz0ZLahTbobcGor1IeH4U3GWMr1RVq2WVJ0Pf5V5vqYPv9pZMffchreU5bXdy7H8t0rze2DBOJ2O/Dxl8x59yH1fCktoe7l2DtK03h4GCMcfGxwOHjcPwTHn3IE8KS2u7l2D9K03TCDBB6aOP/ANkx59yBPCktXa93LsfpC0rzFedAhUxy1q5Yed00X1J92lDw7wnAqyXrXu7H88q831MH3+0mPvuQ9eU5bXdy7DlYm+pg+/2kx99yDynLa7uXYcrE31MH3+0mPvuQeU5bXdy7DlYm+pg+/wBpMffcg8py2u7l2HKxN9TB9/tJj77kHlOW13cuw5WJvqYPv9pMffcg8py2u7l2HKxN9TB9/tJj77kHlOW13cuw5WJvqYPv9pMffcg8py2u7l2HKxN9TB9/tJj77kHlOW13cuw5WJvqYPv9pMffcg8py2u7l2HKxN9TB9/tJj77kHlOW13cuxPlolqCAIAgCAIAgCAIAgCAIAgCAIAgCAIAgCAIAgCAIAgCAIAgCAIAgCAIAgCAIAgCAIAgCAIAgCAIAgCAIAgCAIAgCAIAgCAIAgCAIAgCAIAgCAIAgCAIAgCAIAgCAIAgCAIAgCAIAgCAIAgCAIAgCAIAgCAIAgCAIAgCAIAgCAIAgCAIAgCAIAgCAIAgCAIAgCAIAgCAIAh8CH0IAgCAIAgCAIAgCAIAgCAIAgCAIAgCAIAgCAICxclMj1sx7TPlqVxGHepQPNc3qN4L3HJTI9bMe0z5aYjDvUea5vUbwXuOSmR62Y9pny0xGHeo81zeo3gvcclMj1sx7TPlpiMO9R5rm9RvBe45KZHrZj2mfLTEYd6jzXN6jeC9xyUyPWzHtM+WmIw71Hmub1G8F7jkpketmPaZ8tMRh3qPNc3qN4L3HJTI9bMe0z5aYjDvUea5vUbwXuOSmR62Y9pny0xGHeo81zeo3gvcclMj1sx7TPlpiMO9R5rm9RvBe45KZHrZj2mfLTEYd6jzXN6jeC9z+oWiyRBqXx3bi5tP7MB/uiSMO9Ty7xTOKlSNam5fVT+eSmR62Y9pny0xGHep681zeo3gvcclMj1sx7TPlpiMO9R5rm9RvBe45KZHrZj2mfLTEYd6jzXN6jeC9xyUyPWzHtM+WmIw71Hmub1G8F7k1vdZMOVmokGG4va3VoXeMKtBocAK47NhCj48NGPVqFvoubfNSzYz0qVa82bPotXmcdYiQCHwpV0rhyk5KQo73RIbnawIhuGqdVxbrc5pNTTHGm4KQgyrIjEcpUKTp6Zk5p0FiIqJVnS9EWqxUOxyUyPWzHtM+WsuIw71NDzXN6jeC9xyUyPWzHtM+WmIw71Hmub1G8F7jkpketmPaZ8tMQh3qPNc3qN4L3HJTI9bMe0z5aYjDvUea5vUbwXueHaK5ECpixwPSZ8tfMRh3qfU8VTa2IxvBe555KZHrZj2mfLX3EYd6nzzXN6jeC9xyUyPWzHtM+WmIw71Hmub1G8F7jkpketmPaZ8tMRh3qPNc3qN4L3HJTI9bMe0z5aYjDvUea5vUbwXuOSmR62Y9pny0xGHeo81zeo3gvcclMj1sx7TPlpiMO9R5rm9RvBe45KZHrZj2mfLTEYd6jzXN6jeC9xyUyPWzHtM+WmIw71Hmub1G8F7jkpketmPaZ8tMRh3qPNc3qN4L3HJTI9bMe0z5aYjDvUea5vUbwXuOSmR62Y9pny0xGHeo81zeo3gvc+a++H/AGnfiVesXg6icEKxjkx9R3FR3w/7TvxKYvB1E4IMcmPqO4qO+H/ad+JTF4OonBBjkx9R3FR3w/7TvxKYvB1E4IMcmPqO4qO+H/ad+JTF4OonBBjkx9R3FR3w/wC078SmLwdROCDHJj6juKjvh/2nfiUxeDqJwQY5MfUdxUd8P+078SmLwdROCDHJj6juKjvh/wBp34lMXg6icEGOTH1HcVNrcfR9aFolr6ul5fbGfXneg2vPxwrgM8cKLRmY0tBswEVbqk5ntJqYX/yO4qXu6dzpSz2UgtLohFHRoh1ojsq4+aDQc0UGChIsT/kdXUibEqPro0R6VOcq7VVTvxIjWglxDQMSSaAcSsSrUeGtVy1Ilak9vTpMhw6w5MCK/IxD9WMdg8/bjllmtGNOoljLS1Ub4ZiRKnzOSl2nfd12E0cZqejk0dHjRCK0GJybswAGGOACj8uI69S3okvJQarGsQ00SxbPstgi2pEESLqhzJSGauOYxxxFduDcDi7JS8lRL4q2p23lRpPxO51bJWxNZc+5NG+3YavRXfB9pd9HubIEKEYTYMJg8UEPrU0FSaDIAD4ys3Ktl0a1Cp/8joiq5y1qYLSP5RmeLP02KsTXxVOnUD8vh7+qmbWuTAQFeu7Ec278ZzSWuEvNlrmkggjuhBBGIIO1TtGoioxFv9TmniNap9+7ohh7jaZYsLVg2gDGYMBHaPCNH8w8/ZjgenWKsMzRiLlQrPsQCPvLZZFrS81DbFl4jYzHZOaf7EZtPSDQhQz2OYuC5KlMiLWLVs2HMM1H6w2gseWuB6QQf7ZLC9iPSpTYlpl8u/DZVvStOCkqvRdO0par4UaNMw+lr367eLQcssR/ZRsaBFZaiqqF2o6lpCZyIjGsd90Spdi+i8ziWBfKclX11zGYaa0OK4uaeFTzTTaPWCsMKYexc9ZIz1DSs0yrBwV0K2z/AOp7sOlaNmNtIGJZk7HlJihLpSLMRNVxz8G4uw24DDLBqsEjPy7smIxF3JX/AGUikqMnZNa1cqtvRVq33bya2vO2tKxTCmI01BiDNroz8ukHWoRvGCsUOBKxEwmsaqbEIVY8ZP3LxU9L9op771MfnxO0smJy/wBNOCDGIusvFR+0U996mPz4naTE5f6acEGMRdZeKj9op771MfnxO0mJy/004IMYi6y8VH7RT33qY/PidpMTl/ppwQYxF1l4qP2invvUx+fE7SYnL/TTggxiLrLxUftFPfepj8+J2kxOX+mnBBjEXWXio/aKe+9TH58TtJicv9NOCDGIusvFR+0U996mPz4naTE5f6acEGMRdZeKj9op771MfnxO0mJy/wBNOCDGIusvFTmLYMIQBAEAQBAEB0rAsCanYncpaE6K7bTBrR0uccGjiViixmQkretR9RKy63G0QS0rSLOFs1GBBa2h7iz1eea1xdhlhhVQczSL4mSyxDIjKs5TQKKNPZnbz3ylZIFrnd0ijKEwjWrSo1vsjLPHHIrXjTDIdmm4lqPoaYnFRWpU3WX0v92kivLe6anSREdqQq1EJni+va48fVRRkWYfEz5ri90fREvJJWxK3ay5/wCtx71jXJe6GY868SUu0VLomDzwacq44ndQGqzS8jEirm7mjSPiKBLZELLdyTf6JxPQt/SZAlmGXsaGIINA+aewd0fT7IcK9OLhhU0AzVrkqHbDSuIm7upQpykI827Ciur6JsQl8zMPiOL4jnRHuNXOe4ucT0knEqca1GpUiVGiWz6OH1c96UH4RFCUt+Zu8yQzk6R/KMzxZ+mxU6a+Kp1Kgfl8Pf1Uza1yYCArdhfu9H/ppz4RFPUZ+zb6nM/Ef69+xOiHzaruV06l37wTUlFEWWiuhO2gHmuGODm5OGJzyzFCsUaAyKlT0PqLUXS4+l+VmtWFOUlY2A1yfAvPE+JwdhvKgpmjnw8plqczIj685TGkEAjEHIhRx7Mlem4MtNVfDpAjY85o5rj/ADN47RjjtWrGlWvtSxSdo6no8rUx+Uy5c6bF9F5EltywJqRiARWluNWRGk6ppjVrundgVGRIT4a2l6k5+XnmVw1rvRc+9PaHVgXogzMMS9qQRNwvNijCPD3hwoTiBtBONa5LdlKSiwVz+/Ug6S8Mwotb5fJW7QvbpsM7ebRpEZD75s9/f0sceaPDMzqHNGdOkY7hmrdJ0pDjJlWLyKLMykWXerIjalMApU1ggCAIAgCAIAgCAIAgCAID+oUNziGtBc5xAAAqSTgABtJXxVRErUFWuPobjxtWLPky8PAiCPrXDOjur2YYnE5UUVM0m1uTCtW89oy8uFkWTLysMQpeEyCwY6rBSpwFTtJwGJxwUK+I561uWtTKiVHm1LUgS7DEjPENo2nM7gMydwWF72sStymeXlosw/AhNrUld6dJUaLWHKAwGHAvP1p4UPM+O8KNjTjnWMsQutG+GoUKp8xlOu0b7+n2MxYF3ZqeeRCaSK8+I6uoDnidp3CpxWvDgviLYTM7SMvJM/yLsRM+5DtTlt2RY2EOlpTowJBHcoZ244gEEbKuzxarFI0M5cp1n3X0QodJ0/Hmq2NyWXJp2r6ZiYXnvTOWhE15mIX0rqsGENldjW5DZjmaCpKs8CXhwUqYhX1Ws4yznwIC4fRw+rnvSg/CIoOlvzN3mSGcnSP5RmeLP02KnTXxVOpUD8vh7+qmbWuTAQFbsL93o/8ATTnwiKeoz9m31OZ+I/179idEPm1Xcrp5QBAbK5Wkies4hocZiBSncYjjQeg7Es4DDE4bRpTEjDjW5lvPSOVC/wB0b7yNot8A+kQCroL6CIMqmlecMRiKjFQMeViQVyksvMqORTvzUsyIwsiND2uFC1wqCtZURUqUyQ4j4bkexalTShM71aMfGiSR/wCy4/4uJ/sfx2KPjSWmHwLhRvifMyb/ANk9UT04GDkp6akYxLC+BEaaOacK/wArmnMcVpNc+E6yxSzRoEvPQqnIjmrmX1RTtTsKzLXH/UBtnzpymGDwUQ9DwTT1kg4DnbFPSFMuh5Ls3vNcUmlPDUWDW+BlNu0p33cCeXsudOWe6kdng3GkOMw1hv24HYSMaGhVql5qHHTJW24qzmq1alOAtk8hAEAQBAEAQBAEAQGsuXo/nbSOtDb3KDtjRAdTA0IbteeGGGJC1JmdhwbFtW49I1VL9c3R/I2cA6E3ukalHRomL+DRkwcMeklQExNxI35lsuMiNRDVErWPRgr06SYEGrJWkeJiNevg28D5/qw3rSjTjW2MtUs9HeG4sap8xktu0r238CYTU5Nz0Ya7nx4jjRrc/U1owaOFAo5XPiuttUuUODLSMJcFEa1M691zqaUXak7PhtmLWi6pzZLQyC9x6DTP1UA2lScnRb4rrU9/dSrUl4ozslf9l9E78DHXv0nzU00wJYd5SoGqIcOge4Vw1nDL0W0GJrrK2ytGw4KIrrV5FMixnxHK5y1qulTBqRMQQBAEBcPo4fVz3pQfhEUHS35m7zJDOTpH8ozPFn6bFTpr4qnUqB+Xw9/VTNrXJgICt2F+70f+mnPhEU9Rn7Nvqcz8R/r37E6IfNqu5XTygCAID+4EZ7HBzHFjgahzSQ4HpBGIK+K1HJUoK3cnTRFh0hWiDGbsjsaO6D0migcN4x4qImaMRcqFZ9jIj7y2WXacCZhiLAiNjQzk5hqOG47jioZ7HMWpyVKZD07wXclpxhbGYNalGxBQPbtwPRuOCwRYLIiZRvSNIzEm6uE6zSmhdxI703DmpSr2ju8H7bBzgKV57dm3HLhWii40q+HalqF7o6npebqY7JfcunYvpnPTsK9keXaYUQNmpdwo6BG5zKbqg6vDLckCaiQVsX39jJSNCS84lapgu1k9U09fufnamj6UnWOi2Q/Ve0VdJxnc7KvMcSa9GJI/mGStcjTTYlkT3u7HP6QoiYknZaWXpm97SaT0nFgxHQ4rHQ4jTRzHghw24gqfY9r0rataEUfgvQCAIAgCAID3bHsiYmoghS8J0Z5pg0VpjSpOTW7zQBY4kVkNMJy1CqsuNyNDUCBqxZ4iYiZ9xH1LdztryPUNxUJM0k9+TDsS/SZUZeVSFDa1oa0BrWgAACgAGAAGwKLVa7VPZxby3rlZIeFdrPOUNmLzvPQN5WGLHZDzklR9FTE6v+NKkvXMSG819Judq1x7lC2QmHD/AHHN3w3KLizL4n2S4vlH0LLSeUiYTtZfRNHX7n63euXFjs7vHe2UlgKmLFIFR0ipAp/MSBxXuBJvir75GCkqfgSiqxuU+5MybV9Oh+Ns6R5SRa+BY8MaxwfNxBVxwzYDiaHKo1ag801qrVJUM1iVvs+2nepQZ6k5icdXFdXcmhNieucl0/PRY8R0WM90WI41c95q47M9wAAGwAKeYxrEwWpUhHHrr0AgCAIAgLh9HD6ue9KD8Iig6W/M3eZIZydI/lGZ4s/TYqdNfFU6lQPy+Hv6qZta5MBAVuwv3ej/ANNOfCIp6jP2bfU5n4j/AF79idEPm1Xcrp5QBAEAQBAdS714puRid0lYphOODgKFrh0OacCFijQGRUqeh9Rai7XH0uys2WwpoCVjnAEnwLzlQEmrSeg/iVBTNHPhZTbU5mRH1lKUcezGXq0ey8zrPggS8Y41A8G7i0ZHePXVakaUa+1tilho3xDHlqmRctnNNi+i8iUWrZM1IxQIjXQngkse0mhofGY4ereKjJRj4b4TrbC7y03LT0JVYqOTSi/fQqHZF4ZWeYIFrQu6AAiHMwxSNDrtwz2bKYYhykpOlIkF1q+/uVyk/DDX5crYuqubcujfyMnerRxMS7DMSrxPSufdYVC5o6HtBrhtIw6aK3SlJQo6JWtSlJjy0SC9WRGqi3KYhSJgCAIAgKfcfQ/NTJbFnKysGtdQjwzxnl5g3nHdtUXM0k1mTDtW/Qe0ZeXOwLAlZKGIUtCbCbtp4zj0uccXHeSoSJFfEdhPWsyIlR7Voz8KAwxIzxDYMy4/23ncsLno1K1M8CBEjvRkNta/Yl16dJkR+tDkx3NuXdXDnn0R5o4447FHRp1VsZxLnR3hljKok1auqmbff02mPsexZqeikQmmI4mr3uOAqcXOcduNdpO9ajIb4i2E/NTsvIw0WItSaEToie0NDOzVkWL9YRaE6MobSO5w3DHH7ONM6uwwAU/I0O5+UvFfQotJ+I48zWyHkt+2ddq+icyZ3rvnPWi+sxEOp5sJlWwm8G1xP8xqd+StUCVhwUyUtvK0qqpn1sHwIAgCAIAgCAuH0cPq570oPwiKDpb8zd5khnJ0j+UZniz9Nip018VTqVA/L4e/qpm1rkwEBW7C/d6P/TTnwiKeoz9m31OZ+I/179idEPm1Xcrp5QBAEAQBAEAQG2uRpLnbPownviXqPBRCatHRDd5nDEblozMhDjWpYvvOekcqF8ujfWStFlYD6PA58J+ERvq84bxUKBjy0SCtTk3mVFRTtz0lCjMMOKxsRhza4VH/AL3rWc1HJUpmgxokF6PhrUqaUJjenRk5tYklV4qSYTjzh6JOY3HHeVHxpKq1nAuNHeJmuyJuz/snqnbghi7JtibkYlYbnQnA86G4HVO5zT/7Gyi02RHw1ssLFMyctOw6nojkXMqeinUnrIsq16lurZk641J/gRDllUUccMcDUnxirFIU2ramv97FKJSfhyPLVvh5TftnTanqnInF57sTdnxe5zMMsJrqOGLHgUqWu25iozFRUBWmBMMjNrYpW1So46zHw+obk6NpKzqPA7vHoPDRAMDSh1G+YM+k71V5idiRrFsS7uZkaiG0WoejD3p0jS8vrQ5ekxFGFQfBtNNpHjcB+IWnGnGssbapY6N8Oxpip8bIbzXdo38CV2lak3OxaxHPjPceaxoJA3MaMstg4qNe98RbbS7S8rLSUKpiI1Ezqvqpo5a6ctJwxMWtGEBh8WC0+Ecc6GmOWweshSEpRj4q2pu7lbpLxOjK2Stv/ZfRPVeBlb16UY0Vne8gzvCWAIowARHVzqR4vBuOJqSrbKUXDhJlJWvIpMeYiRnq96qqrpUnqlDAEAQBAEAQBAEAQFw+jh9XPelB+ERQdLfmbvMkM5OkfyjM8WfpsVOmviqdSoH5fD39VM2tcmAgK3YX7vR/6ac+ERT1Gfs2+pzPxH+vfsToh82q7ldPKAIAgCAIAgCAID9JeO+G5r2Ocx7SC1zSQ4EZEEYg718c1HJUoK7cjTREZqwrRHdG4AR2Dnje9vnDLEY4ZOKiJmjEXKhcOxkR95abLtKBMw2xYERsWG7JzDUcNx3HFQz2OYuC5KlMlZz7xXWlZ0eFZR4FBEZQPG6u0YnA1C14sBkTOhISNKTEmv8AiWy5c3vYSK9FyJqT51O7QusY04ekMdXjlvUXGlnw7c6F8o6m5ecyfyuuX0XT1+x/Fj3teyH3vNMbOypABhRRUtAy1CcqYU6KClFkl52JBVFRTFSVAS83W9uS+9My7U9U5nl2jyxpnwsvaAlGO/gx9XXYcy2rngkDIHHLMqywadRWJhVdCkTFCTkGIrP+NV+7UVU4oWG8V5ZaSbWM7nHxYbcXu4DYN5oFFxYzIaZR8kaNmJ11UJLNKrmQkV6L8zU5VgPcYJw7mw5+k7M8MBuUXGmXxLMyF8o6gpeTqcuU+9fRNHX7n8XauZHmh3V5EvLgFzo0TAUGJLQaVG/ADHHBIEq+Kv295hSVOS8nW1Mp9yeq6Op/VrX+s+zmuhWVDbHjeK6biCo6Dq7XA02UbkecrTI0MjUwn2df6KDSFLzE4v8AkdZcmb+9qkstW1I8zFdFmIjo0R2bnmu+g2Borg0UA2BWCHDbDTBalSEVWeovYCAIAgCAIAgCAIAgLh9HD6ue9KD8Iig6W/M3eZIZydI/lGZ4s/TYqdNfFU6lQPy+Hv6qZta5MBAVuwv3ej/0058IinqM/Zt9TmfiP9e/YnRD5tV3K6eUAQBAEAQBAEAQBAEB1ruXkm5CJ3SWiGGTTWbmx4GxzciMTvFTSiwxoEOMlT0PqKqF4uTpbk5zVhzNJSOTQazvBO4OPik/ZO6hKgpmj4kK1tqGRHopRiAd4Kjz3mMPenRxLx6vl6S8TE6oHg3HePN4j8CtONJtda2xSyUd4jjQKmR8tvNN+nfxJZadgTUvEMOJCeHDoBII6QRgQo18J7FqVC6y8/LzENIjHpVw4oezfj/581/quXqY+K4w0P8AoYX/AKocyzProX+oz/ILGz8yG7MfCdsXoU/Tj5JP+pC+IVuo34yHHouk+cSrKYAgCAIAgCAIAgCAIAgCAuH0cPq570oPwiKDpb8zd5khnJ0j+UZniz9Nip018VTqVA/L4e/qpm1rkwEBW7C/d6P/AE058IinqM/Zt9TmfiP9e/YnRD5tV3K6eUAQBAEAQBAEAQBAEAQBAfWejzybJ/6LVU5r4ztpnbmNEsB9PC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2" name="AutoShape 14" descr="data:image/jpeg;base64,/9j/4AAQSkZJRgABAQAAAQABAAD/2wCEAAkGBxASEhMUEhQWERUXFhcZFhYUFBscFxsfHRsbFx4YHh4iHCgkHB0lHhoXIjIiKSkrLi4wGR84ODMsOSgtLisBCgoKDg0OGxAQGzUkICYyLCw0Liw3Nyw3NCwsNywsLCwsLyw1LCw2LTcsLCwsNDQtNCw4LCwsLDQ0LC8sNCw0LP/AABEIALEBHAMBEQACEQEDEQH/xAAcAAEBAQEAAwEBAAAAAAAAAAAABwYFAQQIAwL/xABLEAABAgMEBQUMBwcDBAMAAAABAAIDBBEFBiExBxJBYXEXIlFT0hMUIzI1QnKBkqKx0wgzUlSRk7MWNkNidKGyc4LBJIPR8TTC8P/EABsBAQACAwEBAAAAAAAAAAAAAAAFBgMEBwIB/8QAPREAAQICBAwEBAYCAgMAAAAAAAECAwQFESFREhQiMUFScYGRobHRBhbB8DM1U2EVMjRCguEjkhNiQ3Lx/9oADAMBAAIRAxEAPwDmXcvTNSTvBOqw5w31LD6th3hQcKO+HmOqT9FS86n+RLb0z+9pXbsX3lZyjQe4xerecT6Jydt34ZKUhTLIlmZSh0hQkxJ5SphNvT1TR0+5pI0Jr2lr2hzSKFrgCCOgg5rYRVS1CHJPffQzBi60WzyIETMwXV7k6pqdU5w9uGLchzQpWWpNzcmJal+k8Ky4iFq2XHlohhTEN0GIM2vFDxHSN4wKm4cRsRMJq1oYlSo9RewEAQBAEAQBAEAQBAWP6OP1k96EH4vUNS+Zm/0MkM9bSP5RmeLP02KlzXxVOpUD8vh7+qmbWuTAQFt0e+SWcI3+T1NSXw2+9JzTxH8wf/Hoh8tq9oVw8oAgCAIAgCAIAgCAIDXXT0fzU40xXkSksBUzEYUaR/IMC/jlhnXBaM1SEKAlq1r7zmWFAfFcjGJWqmyZbMnZ7DCsqHRxFHzcUViuz8UHxRlsHDaqhO0tEjLUi+/t/ZdqM8LtbU+a/wBU9V9E4mYjRnPcXPcXuJqXONST0knMqHVVW1S4MY1jUa1KkTQhsbraPJmZo+NWXhYHEc9w3N2cT0jArbgyjn2usQgKR8QwJatkLLdyTaunYnFCqWbdmTgMDIcFlBjV7Q5xPSSalSTILGpUiFJmKSmo78N71r+1nJCYwrLsy1mmJZsUQI9KulYlBsx1RsH8wq3gvk7RL4a1olXQmqM8TxIdTJjKS/Tvv6mQtOzY0vEMOMww3jYfiDkRvChXscxanIXaXmYUwzDhOrQ191dI8eBRkzWYh18YnwjRx88bjjvW1BnHNsdahA0l4cgx63wMh12he27gVax7Yl5pmvAiCI3bTMbnDMHipNkRr0rapSJqTjSr8CM2pfeZT8rwXflZ2H3OZhNitzFcHNPS1wxB4LPCivhLhMWo1VSshN99EM3Ka0SU1puCKkgAd1YB0gePxaPUFOS1JMfZEsXkY1ZUTRSZ4CAIAgCAIAgCAICx/Rx+snvQg/F6hqXzM3+hkhnraR/KMzxZ+mxUua+Kp1Kgfl8Pf1Uza1yYCAtuj3ySzhG/yepqS+G33pOaeI/mD/49EPltXtCuHlAEAQBAEAQBAEB0bBsKZnYohS0N0V5zp4rR0uOTRvKxRYzITcJ6n1ErKTJXYs2yqOmyLQnB/BafAQzmNY05x4j/AG5FVqfptbWw/wC95P0ZQEebqe7JZeunYmk59u2/MTbg6M7AYNY3CG30W/8AOarEWM+ItblOgSNHQJNmDCbtXSu1faH9WBdyanHasBlQPGe7CG3i7pxGAqdy+woL4i5J8nqRl5NtcV1tyZ13euYrt1riS0nR7qR41QQ97cGkfZGzjmpSDKsh251KHSVOzE3ktyWXJp2qaWdnIUFjokV7YbGirnONABxW01quWpM5CEqtnTnLw4pbLy7phg/iOf3Op3DVJ1csTQ54KUh0U9za3LVzMavIVLzD4bg+G50N7TVrmOIcD0gjEKdc1HJUqGMp93dKTI0Nsta8ITEPIRwPCNwoCQBif5m0PFQs5RDIiKrOHZTclZ2NLPw4bql957zr2xcbWh98WdEE5LmpAY4F4pmMPGoa4DnbKKqTEg+Gq1Ju0l5o3xLCjVMmMl1+he2+z7mVkZ6PLxNeE90J7TmDQ4HIjaKjEHBaTXOYtaLUWKNAhTEPAiNRzV91p3QqV1NJcOJqw5ykJ/Wj6s8fsn+3BSUGcRbH2FKpLw1EhVvlspLtO6/rtKDDiBwBaQ4EAgg1BBxBB2hb1dZVnNVq1LYpib7aMpK0NaIB3vMH+KwYO9NlQHccDljhRbktPRINmdLjwrUUgV7rmztnPDZhnMJoyKzGG7PAHYcDzTQqel5qHGTJW24xKioZ9bJ8CAIAgCAIAgLH9HH6ye9CD8XqGpfMzf6GSGetpH8ozPFn6bFS5r4qnUqB+Xw9/VTNrXJgIC26PfJLOEb/ACepqS+G33pOaeI/mD/49EPltXtCuHlAEAQBAEAQH9Q4ZcQ1oLiSAABUknAADaV8VURK1BRrvaMwyG2ZtWIZOD5sH+PEwrSnmcKa2fi5qHnaWhwUVGce15uSkjGmn4EJta9Np1rSvW1kMy1nQhIy23UFIrzkXPcDWpAAzJNMSRgqlNUhEjrnL7RnhyDLVPjZTuSbtO1eBnJWWfFe1kNpe9xoGtFSfUtFrVctSFhixWQmq961ImlSl3W0Y5RJ01yIgsP9nuHwb+KkIMlpfwKfSPidbWSn+y+id+BSpeAyG0MY1rGjANaAAOACkERESpCoPiOiOVz1rVdK2mGvxpTkpEOhwiJqYx5jDzGHHx3DDPzRjwzW/LSESNatie8xiVyIQO9N7Jy0ImvMxC4DxYbcIbPRbXPfiT0qegS0OClTU3mJVVTiLOfAgCA6127yzchE7pKxTDJprNzY4dDmnA8cxsIWGNLw4yVPQ+oqoVWQvVZNsDUm2ts+bI+tBAhvOQ5xz2c12OwOVbnqGW1yW/dM+8mqNpuYk1RqLW3VXNuu92HKvNdCakiS9uvCrhFZ4uPTtaePqqq3Fl3w8+a8v1H0vLzqVNWp2qufdfuPF2r2zUkQIbteHXGE/Fp4bWnh66pCmHw82a4UhREvOpW9KnayZ/73leuvfGVnQA13c4tKuhOz36pycOGPSApSDMMiZs9xQ6RoeYklrclbdZPW73adyalocVjocRrYjHCjmuALSDsIOa2EVUWtCKI9fnQwDrRrNOqczLvOH/bccumjjtzGAUvLUmqZMXj3MasuIzPyMWBEdCjMdDiNNHNcKEf/ALpUyx7XphNWtDGeuvQCAIAgCAsf0cfrJ70IPxeoal8zN/oZIZ62kfyjM8WfpsVLmviqdSoH5fD39VM2tcmAgLbo98ks4Rv8nqakvht96TmniP5g/wDj0Q+W1e0K4eUAQBAEAQGoudcOdtE60Nvc4I8aPFqIeGYB84jHAZbSFqTM5DgJbatx6axXZigy8xZdkAtkWCbmsnTUUVaM/E6M/NpvJoqnPUw+LYn9f2WyjPDMSLVEmMlt2le3Uy1pWjGmIhiRnmI87XfADIDE4DBQb3uetblLzLy0KXYkOE2pPfM0l1rhTM3qvf4CCcdZw5zh/K3/AJOHFbEGVfEtWxCHpKn4EpWxmU+5MybV9E5FcsC70tJs1YDKGgDnnF7qbSf+BQblJw4TYaVNQos7SEecfhRXbE0JsT2p+V5r0Sdnw9eZihla6rBjEfT7LczmMchXEhbUGA+KtTENFVRCD340rzk7WHA1pSBU4Md4R42a7hlh5owxNS7BTstRzIdr7VMSvVSeKRPIQBAEAQBAEBtrm6SpyRAhPpNS1NXuMU5Doa6hIFMNU1bjktCZo+HGtSxfec9siOataG8bZNmWs0xbMiCDHprOlYlG0AoCQ3GmYxFW4gYVVUnaKfDWuqroW2jPEz4dTJnKbfp339dpjrQs+PLRNSKx0J4O0UyOYO0bwoZzHMWpUqLtAmIMwzDhuRyL7t7KbO6+kqNBoyaBjwwKB4+tHEk8/wBeO9bcGcc2x9qFepHw1CjVvl8l12j+un2KrZlpwJhgiQYjYjTtacRuIzadxUkx7XpW1SkzEtFl34EVtS+81+4596LqSdoMDJmGHkeI8YRG+i7o3GoOFRgtmDHiQVrYprqiKQS/OiyckA6LD/6qXFSXtbz2DOr244AecMOminZakGRcl1imJW1GBUgeQgCAICx/Rx+snvQg/F6hqXzM3+hkhnraR/KMzxZ+mxUua+Kp1Kgfl8Pf1Uza1yYCAtuj3ySzhG/yepqS+G33pOaeI/mD/wCPRD5bV7Qrh5QBAEB7tj2TMTUUQpeG6NEOIa3o6ScgN5wWOJFZDbhPWpD6iVlTsu4Vn2Y1sa1XiYjEVbKw8WjDzvtU6cG+kq/PUzgpgss6/wBEpR9ETE67/Gll65vew9e8t8JicGphBgCmrBh+LhlrfapQbhTAKrRpl8XPmOg0bQ0vJZSWu1l9Lvdp6Fh2BMzb9WBDLulxwY3i7IcM1jhwnRFqahtzk/AlGYUV1X20rsQrV1dH8vK0fFpMRRiC5vMbt5rTtH2jjwUnBlGstW1Si0l4gjzVbIeQz7Z12r6dTWzUxDhMc+I5sNjRVznEBoA2knILcRFctSEASG++mhjNaFZwER2RjvbzMvMbmTXacMMiMVLS1GKuVFs+xjV9xFbRn40eI6LGe6LEcauc81J/8DdkFNMY1iYLUqQxnrr0AgCAIAgCAIAgCA/SXjvhuD4bnMc01a5hIcD0gjEL45qOSpUrBU7v6UoMwwS9sQhGZgGzDG89v8zgMa72UO41UJOUQ16ZHBfRTclJ6NLPw4Tql9500nTtm4xMPviz4gnIDsQGYvA6MPGp6juVVmJB8JVqTdpL1RviSFHqZHyXX6F7b+Jm7ItWYlIofCcWOaec01oaea4bRngtNkR0N1aE7NSkGbhYERK0XTd90UqN2NJUCNRk0BLvwAfXwZ4nzPXhvUlBnGusfYUukfDUWDly+W27SnfdwN6DVbpWCe320USU7rRIAErHNTVg8G8nHnt2Y+c2hxNarflqQiQrFtT3mPKsRSC3muvOSETUmYRZXxXDFjt7XDA8MxtAU9BmIcZK2KYlRUOOsx8CAsf0cfrJ70IPxeoal8zN/oZIZ62kfyjM8WfpsVLmviqdSoH5fD39VM2tcmAgLbo98ks4Rv8AJ6mpL4bfek5p4j+YP/j0Q+W1e0K4eUAQFHuloqjRWCYn395SwGsdfCK4cD4gOOJxywNaqKm6UZCRUZat+gzQYD4rkaxK1XQhppm9ktJwjLWRCEBnnRnCsR5xxxqTngXZZACgVTm6SfFdWi7+yF2ozwwjanzVv/VPVfROJjgIkZ/nRYj3b3PcT/ckqMtct6ltyILNDWpuRE6VFEutoxc6kSdOqMCITDidz3bOAx3hb8GSrtfwKnSPidErZK2/9l9E78FKdJykOEwMhMbDaMmtAAUg1qNSpCnRYr4rlfEVVW9TIX30lSVna0OvfEwB9Sw5em6hDOmmJywxqt6Wkoka3Ml5hVyIQO919p60Xkx4hEPzYLCRDHRh5x/mNTwyU9LykOCmSlt5iVyqZxbJ8CAIAgCAIAgCAIAgCAIAgOvdq803IRO6S0QsrTXbmx4GxzcjmccxU0IWGNLw4yVPQ+oqoVSzrzWTbIDJpokJw0AiDBkRxwzyOQwdjiACVWp6hlTKS37pn3k3RtOTEoqNRa26q+lxyby3SmpIkxG68OuEVgJZnQV+ycsD6qqtxYD4efNeX2j6Wl51KmLU7VXPuv3cj9LsXzmpIhrT3SFXGE/L/ac2+rDcvsGYfDs0XHmkaGl5xMJUqdrJ6pp92leu1eyVnR4N2rEGcN9A/iOkbwpWFHZEzZyh0hRMxJLlpW3WTN/SnUtKz4MxDdCjw2xYbhRzHioP/gjMHMFbDXuYuE1alIwi9+NC72a0WziXtz73eecOnUcTzuBx3lTEtSf7YvExqy4j8eC5jnMe0sc0kOa4EOBGBBBxBB2KYRUVK0MZYPo4/WT3oQfi9Q9L5mb/AEMkM9bSP5RmeLP02KlzXxVOpUD8vh7+qmbWuTAQFt0e+SWcI3+T1NSXw2+9JzTxH8wf/Hoh8tq9oVw0d0LlztpPpAZRgNHxn4Q24VzzJ3AE4jIYrWmJqHBTKW24+oiqVKTs+yLD8Ud/zw891KQzSmGxm3pdjnTKsT1Ludk8k9Sw0ZQEebqeuSy9dOxDK2/eCZnH60d9aeKwYMbwH/Oe9V6JGfEWtxfpKj4EmzBhJtXSu1TqXXuNNTlHU7jCP8R4z9FubuOW9ZIMs+JbmQ0qRpyXk62/mfcnqujr9ivXduxKyTaQW84+NEdi8+vYNwoFKwoLIaZJRJ+k5iddXFWzQiZve0/a3rflZKH3WZithNyFc3HOjWjFx4BbMOE+IuCxKyOVaiE330vzU1rQ5TWlIJqC7DuzwekjxODTXepyWo1jLYlq8jGr68xMyVJngIAgCAIAgCAIDd8kNtdQz86H2lofiUC/kesBRyQ211DPzofaT8SgX8hgKOSG2uoZ+dD7SfiUC/kMBRyQ211DPzofaT8SgX8hgKOSG2uoZ+dD7SfiUC/kMBRyQ211DPzofaT8SgX8hgKOSG2uoZ+dD7SfiUC/kMBRyQ211DPzofaT8SgX8hgKOSG2uoZ+dD7SfiUC/kMBTcXMsy8siBCiQGTctgDCix4ZLW5UYS7AU801GGQWhMuk41qLUuzqZGK9i1odm8OjmHGaIss0ysV2JgPILATiRVpcGbciW5AUVcjyTVX/ABr2LZRviWJDyJnKS/T/AH102mPh3HtVrgWwHNcCCHB7BQg4EHWw4rTSWjIuYsbqco5zVRYiKi6Kl7FKuxHteHqw5yCIrcu6tiM7oMc3DWo4D8cNqkIKxkselZT6RZRkSt8s/BXVVFq3WWdNhr1tEEZu99yZK0W0jspEA5sZmERvr84bjUY7DitiBMxIK5K7j4qIpndGFxZiy5mcD3NiQojYfcogNCaF9Q5ubXCo3Y4FbE5NtjtbVYqV1nlrajFaR/KMzxZ+mxVWa+Kp1Ggfl8Pf1Uza1yYCAt2jppNlMAxJEYD23qakvhJ70nNPEXzB/wDHohh7oaH2QWd8WkHRXCjhLQQXZY0cW11zkKDDeaqdmqUWqqFmv7EHBg4bkbWibVqTeqnatuPa0eGIUlKPk5YDVa0BsOIQDlSo1G7h+JBVbjRJiLmRUTmW+j5eipNUdHio96XWtTZZbv4Ipkm3FtLWa0y7hrGlS5tBgTUkHAYZ8BmQtPFYteYsK07II1V/5Es28vfIod1tHMvAo+YpMRcMCPBtO4edxP4Bb8GTa211qlUpHxHGj1sgZDea9t3E3K3CtmSvlblpQwYdnyT47+teWCG3g0uBefwGWeS2YEOE5a4rqkuPKqugiVr3HvDNRDFmIEWNEPnPiQzh0Dn0AxOAwU1Dm5WGmCxak3mPBcp6XJjbX3N/tw+2smPy+t1GCo5Mba+5v9uH20x+X1uowVHJjbX3N/tw+2mPy+t1GCo5Mba+5v8Abh9tMfl9bqMFRyY219zf7cPtpj8vrdRgqOTG2vub/bh9tMfl9bqMFRyY219zf7cPtpj8vrdRgqOTG2vub/bh9tMfl9bqMFRyY219zf7cPtpj8vrdRgqUnlYm+pg+/wBpUTH33IdC8py2u7l2HKxN9TB9/tJj77kHlOW13cuw5WJvqYPv9pMffcg8py2u7l2HKxN9TB9/tJj77kHlOW13cuw5WJvqYPv9pMffcg8py2u7l2HKxN9TB9/tJj77kHlOW13cuw5WJvqYPv8AaTH33IPKctru5dhysTfUwff7SY++5B5Tltd3LsOVib6mD7/aTH33IPKctru5dhysTfUwff7SY++5B5Tltd3LsOVib6mD7/aTH33IPKctru5dhysTfUwff7SY++5B5Tltd3LsOVib6mD7/aTH33IPKctru5dhysTfUwff7SY++5B5Tltd3LsOVib6mD7/AGkx99yDynLa7uXYcrE31MH3+0mPvuQeU5bXdy7GQvHanfUw+Pq6hfqkt2AhoaabsFqxX4bsInpCVxWA2DXXVX1rOasZuBAbK7OkCNJwWQBCY9jdbEkhxqS7OtMz0ZLahTbobcGor1IeH4U3GWMr1RVq2WVJ0Pf5V5vqYPv9pZMffchreU5bXdy7H8t0rze2DBOJ2O/Dxl8x59yH1fCktoe7l2DtK03h4GCMcfGxwOHjcPwTHn3IE8KS2u7l2D9K03TCDBB6aOP/ANkx59yBPCktXa93LsfpC0rzFedAhUxy1q5Yed00X1J92lDw7wnAqyXrXu7H88q831MH3+0mPvuQ9eU5bXdy7DlYm+pg+/2kx99yDynLa7uXYcrE31MH3+0mPvuQeU5bXdy7DlYm+pg+/wBpMffcg8py2u7l2HKxN9TB9/tJj77kHlOW13cuw5WJvqYPv9pMffcg8py2u7l2HKxN9TB9/tJj77kHlOW13cuw5WJvqYPv9pMffcg8py2u7l2HKxN9TB9/tJj77kHlOW13cuw5WJvqYPv9pMffcg8py2u7l2HKxN9TB9/tJj77kHlOW13cuxPlolqCAIAgCAIAgCAIAgCAIAgCAIAgCAIAgCAIAgCAIAgCAIAgCAIAgCAIAgCAIAgCAIAgCAIAgCAIAgCAIAgCAIAgCAIAgCAIAgCAIAgCAIAgCAIAgCAIAgCAIAgCAIAgCAIAgCAIAgCAIAgCAIAgCAIAgCAIAgCAIAgCAIAgCAIAgCAIAgCAIAgCAIAgCAIAgCAIAgCAIAh8CH0IAgCAIAgCAIAgCAIAgCAIAgCAIAgCAIAgCAICxclMj1sx7TPlqVxGHepQPNc3qN4L3HJTI9bMe0z5aYjDvUea5vUbwXuOSmR62Y9pny0xGHeo81zeo3gvcclMj1sx7TPlpiMO9R5rm9RvBe45KZHrZj2mfLTEYd6jzXN6jeC9xyUyPWzHtM+WmIw71Hmub1G8F7jkpketmPaZ8tMRh3qPNc3qN4L3HJTI9bMe0z5aYjDvUea5vUbwXuOSmR62Y9pny0xGHeo81zeo3gvcclMj1sx7TPlpiMO9R5rm9RvBe45KZHrZj2mfLTEYd6jzXN6jeC9z+oWiyRBqXx3bi5tP7MB/uiSMO9Ty7xTOKlSNam5fVT+eSmR62Y9pny0xGHep681zeo3gvcclMj1sx7TPlpiMO9R5rm9RvBe45KZHrZj2mfLTEYd6jzXN6jeC9xyUyPWzHtM+WmIw71Hmub1G8F7k1vdZMOVmokGG4va3VoXeMKtBocAK47NhCj48NGPVqFvoubfNSzYz0qVa82bPotXmcdYiQCHwpV0rhyk5KQo73RIbnawIhuGqdVxbrc5pNTTHGm4KQgyrIjEcpUKTp6Zk5p0FiIqJVnS9EWqxUOxyUyPWzHtM+WsuIw71NDzXN6jeC9xyUyPWzHtM+WmIw71Hmub1G8F7jkpketmPaZ8tMQh3qPNc3qN4L3HJTI9bMe0z5aYjDvUea5vUbwXueHaK5ECpixwPSZ8tfMRh3qfU8VTa2IxvBe555KZHrZj2mfLX3EYd6nzzXN6jeC9xyUyPWzHtM+WmIw71Hmub1G8F7jkpketmPaZ8tMRh3qPNc3qN4L3HJTI9bMe0z5aYjDvUea5vUbwXuOSmR62Y9pny0xGHeo81zeo3gvcclMj1sx7TPlpiMO9R5rm9RvBe45KZHrZj2mfLTEYd6jzXN6jeC9xyUyPWzHtM+WmIw71Hmub1G8F7jkpketmPaZ8tMRh3qPNc3qN4L3HJTI9bMe0z5aYjDvUea5vUbwXuOSmR62Y9pny0xGHeo81zeo3gvc+a++H/AGnfiVesXg6icEKxjkx9R3FR3w/7TvxKYvB1E4IMcmPqO4qO+H/ad+JTF4OonBBjkx9R3FR3w/7TvxKYvB1E4IMcmPqO4qO+H/ad+JTF4OonBBjkx9R3FR3w/wC078SmLwdROCDHJj6juKjvh/2nfiUxeDqJwQY5MfUdxUd8P+078SmLwdROCDHJj6juKjvh/wBp34lMXg6icEGOTH1HcVNrcfR9aFolr6ul5fbGfXneg2vPxwrgM8cKLRmY0tBswEVbqk5ntJqYX/yO4qXu6dzpSz2UgtLohFHRoh1ojsq4+aDQc0UGChIsT/kdXUibEqPro0R6VOcq7VVTvxIjWglxDQMSSaAcSsSrUeGtVy1Ilak9vTpMhw6w5MCK/IxD9WMdg8/bjllmtGNOoljLS1Ub4ZiRKnzOSl2nfd12E0cZqejk0dHjRCK0GJybswAGGOACj8uI69S3okvJQarGsQ00SxbPstgi2pEESLqhzJSGauOYxxxFduDcDi7JS8lRL4q2p23lRpPxO51bJWxNZc+5NG+3YavRXfB9pd9HubIEKEYTYMJg8UEPrU0FSaDIAD4ys3Ktl0a1Cp/8joiq5y1qYLSP5RmeLP02KsTXxVOnUD8vh7+qmbWuTAQFeu7Ec278ZzSWuEvNlrmkggjuhBBGIIO1TtGoioxFv9TmniNap9+7ohh7jaZYsLVg2gDGYMBHaPCNH8w8/ZjgenWKsMzRiLlQrPsQCPvLZZFrS81DbFl4jYzHZOaf7EZtPSDQhQz2OYuC5KlMiLWLVs2HMM1H6w2gseWuB6QQf7ZLC9iPSpTYlpl8u/DZVvStOCkqvRdO0par4UaNMw+lr367eLQcssR/ZRsaBFZaiqqF2o6lpCZyIjGsd90Spdi+i8ziWBfKclX11zGYaa0OK4uaeFTzTTaPWCsMKYexc9ZIz1DSs0yrBwV0K2z/AOp7sOlaNmNtIGJZk7HlJihLpSLMRNVxz8G4uw24DDLBqsEjPy7smIxF3JX/AGUikqMnZNa1cqtvRVq33bya2vO2tKxTCmI01BiDNroz8ukHWoRvGCsUOBKxEwmsaqbEIVY8ZP3LxU9L9op771MfnxO0smJy/wBNOCDGIusvFR+0U996mPz4naTE5f6acEGMRdZeKj9op771MfnxO0mJy/004IMYi6y8VH7RT33qY/PidpMTl/ppwQYxF1l4qP2invvUx+fE7SYnL/TTggxiLrLxUftFPfepj8+J2kxOX+mnBBjEXWXio/aKe+9TH58TtJicv9NOCDGIusvFR+0U996mPz4naTE5f6acEGMRdZeKj9op771MfnxO0mJy/wBNOCDGIusvFTmLYMIQBAEAQBAEB0rAsCanYncpaE6K7bTBrR0uccGjiViixmQkretR9RKy63G0QS0rSLOFs1GBBa2h7iz1eea1xdhlhhVQczSL4mSyxDIjKs5TQKKNPZnbz3ylZIFrnd0ijKEwjWrSo1vsjLPHHIrXjTDIdmm4lqPoaYnFRWpU3WX0v92kivLe6anSREdqQq1EJni+va48fVRRkWYfEz5ri90fREvJJWxK3ay5/wCtx71jXJe6GY868SUu0VLomDzwacq44ndQGqzS8jEirm7mjSPiKBLZELLdyTf6JxPQt/SZAlmGXsaGIINA+aewd0fT7IcK9OLhhU0AzVrkqHbDSuIm7upQpykI827Ciur6JsQl8zMPiOL4jnRHuNXOe4ucT0knEqca1GpUiVGiWz6OH1c96UH4RFCUt+Zu8yQzk6R/KMzxZ+mxU6a+Kp1Kgfl8Pf1Uza1yYCArdhfu9H/ppz4RFPUZ+zb6nM/Ef69+xOiHzaruV06l37wTUlFEWWiuhO2gHmuGODm5OGJzyzFCsUaAyKlT0PqLUXS4+l+VmtWFOUlY2A1yfAvPE+JwdhvKgpmjnw8plqczIj685TGkEAjEHIhRx7Mlem4MtNVfDpAjY85o5rj/ADN47RjjtWrGlWvtSxSdo6no8rUx+Uy5c6bF9F5EltywJqRiARWluNWRGk6ppjVrundgVGRIT4a2l6k5+XnmVw1rvRc+9PaHVgXogzMMS9qQRNwvNijCPD3hwoTiBtBONa5LdlKSiwVz+/Ug6S8Mwotb5fJW7QvbpsM7ebRpEZD75s9/f0sceaPDMzqHNGdOkY7hmrdJ0pDjJlWLyKLMykWXerIjalMApU1ggCAIAgCAIAgCAIAgCAID+oUNziGtBc5xAAAqSTgABtJXxVRErUFWuPobjxtWLPky8PAiCPrXDOjur2YYnE5UUVM0m1uTCtW89oy8uFkWTLysMQpeEyCwY6rBSpwFTtJwGJxwUK+I561uWtTKiVHm1LUgS7DEjPENo2nM7gMydwWF72sStymeXlosw/AhNrUld6dJUaLWHKAwGHAvP1p4UPM+O8KNjTjnWMsQutG+GoUKp8xlOu0b7+n2MxYF3ZqeeRCaSK8+I6uoDnidp3CpxWvDgviLYTM7SMvJM/yLsRM+5DtTlt2RY2EOlpTowJBHcoZ244gEEbKuzxarFI0M5cp1n3X0QodJ0/Hmq2NyWXJp2r6ZiYXnvTOWhE15mIX0rqsGENldjW5DZjmaCpKs8CXhwUqYhX1Ws4yznwIC4fRw+rnvSg/CIoOlvzN3mSGcnSP5RmeLP02KnTXxVOpUD8vh7+qmbWuTAQFbsL93o/8ATTnwiKeoz9m31OZ+I/179idEPm1Xcrp5QBAbK5Wkies4hocZiBSncYjjQeg7Es4DDE4bRpTEjDjW5lvPSOVC/wB0b7yNot8A+kQCroL6CIMqmlecMRiKjFQMeViQVyksvMqORTvzUsyIwsiND2uFC1wqCtZURUqUyQ4j4bkexalTShM71aMfGiSR/wCy4/4uJ/sfx2KPjSWmHwLhRvifMyb/ANk9UT04GDkp6akYxLC+BEaaOacK/wArmnMcVpNc+E6yxSzRoEvPQqnIjmrmX1RTtTsKzLXH/UBtnzpymGDwUQ9DwTT1kg4DnbFPSFMuh5Ls3vNcUmlPDUWDW+BlNu0p33cCeXsudOWe6kdng3GkOMw1hv24HYSMaGhVql5qHHTJW24qzmq1alOAtk8hAEAQBAEAQBAEAQGsuXo/nbSOtDb3KDtjRAdTA0IbteeGGGJC1JmdhwbFtW49I1VL9c3R/I2cA6E3ukalHRomL+DRkwcMeklQExNxI35lsuMiNRDVErWPRgr06SYEGrJWkeJiNevg28D5/qw3rSjTjW2MtUs9HeG4sap8xktu0r238CYTU5Nz0Ya7nx4jjRrc/U1owaOFAo5XPiuttUuUODLSMJcFEa1M691zqaUXak7PhtmLWi6pzZLQyC9x6DTP1UA2lScnRb4rrU9/dSrUl4ozslf9l9E78DHXv0nzU00wJYd5SoGqIcOge4Vw1nDL0W0GJrrK2ytGw4KIrrV5FMixnxHK5y1qulTBqRMQQBAEBcPo4fVz3pQfhEUHS35m7zJDOTpH8ozPFn6bFTpr4qnUqB+Xw9/VTNrXJgICt2F+70f+mnPhEU9Rn7Nvqcz8R/r37E6IfNqu5XTygCAID+4EZ7HBzHFjgahzSQ4HpBGIK+K1HJUoK3cnTRFh0hWiDGbsjsaO6D0migcN4x4qImaMRcqFZ9jIj7y2WXacCZhiLAiNjQzk5hqOG47jioZ7HMWpyVKZD07wXclpxhbGYNalGxBQPbtwPRuOCwRYLIiZRvSNIzEm6uE6zSmhdxI703DmpSr2ju8H7bBzgKV57dm3HLhWii40q+HalqF7o6npebqY7JfcunYvpnPTsK9keXaYUQNmpdwo6BG5zKbqg6vDLckCaiQVsX39jJSNCS84lapgu1k9U09fufnamj6UnWOi2Q/Ve0VdJxnc7KvMcSa9GJI/mGStcjTTYlkT3u7HP6QoiYknZaWXpm97SaT0nFgxHQ4rHQ4jTRzHghw24gqfY9r0rataEUfgvQCAIAgCAID3bHsiYmoghS8J0Z5pg0VpjSpOTW7zQBY4kVkNMJy1CqsuNyNDUCBqxZ4iYiZ9xH1LdztryPUNxUJM0k9+TDsS/SZUZeVSFDa1oa0BrWgAACgAGAAGwKLVa7VPZxby3rlZIeFdrPOUNmLzvPQN5WGLHZDzklR9FTE6v+NKkvXMSG819Judq1x7lC2QmHD/AHHN3w3KLizL4n2S4vlH0LLSeUiYTtZfRNHX7n63euXFjs7vHe2UlgKmLFIFR0ipAp/MSBxXuBJvir75GCkqfgSiqxuU+5MybV9Oh+Ns6R5SRa+BY8MaxwfNxBVxwzYDiaHKo1ag801qrVJUM1iVvs+2nepQZ6k5icdXFdXcmhNieucl0/PRY8R0WM90WI41c95q47M9wAAGwAKeYxrEwWpUhHHrr0AgCAIAgLh9HD6ue9KD8Iig6W/M3eZIZydI/lGZ4s/TYqdNfFU6lQPy+Hv6qZta5MBAVuwv3ej/ANNOfCIp6jP2bfU5n4j/AF79idEPm1Xcrp5QBAEAQBAdS714puRid0lYphOODgKFrh0OacCFijQGRUqeh9Rai7XH0uys2WwpoCVjnAEnwLzlQEmrSeg/iVBTNHPhZTbU5mRH1lKUcezGXq0ey8zrPggS8Y41A8G7i0ZHePXVakaUa+1tilho3xDHlqmRctnNNi+i8iUWrZM1IxQIjXQngkse0mhofGY4ereKjJRj4b4TrbC7y03LT0JVYqOTSi/fQqHZF4ZWeYIFrQu6AAiHMwxSNDrtwz2bKYYhykpOlIkF1q+/uVyk/DDX5crYuqubcujfyMnerRxMS7DMSrxPSufdYVC5o6HtBrhtIw6aK3SlJQo6JWtSlJjy0SC9WRGqi3KYhSJgCAIAgKfcfQ/NTJbFnKysGtdQjwzxnl5g3nHdtUXM0k1mTDtW/Qe0ZeXOwLAlZKGIUtCbCbtp4zj0uccXHeSoSJFfEdhPWsyIlR7Voz8KAwxIzxDYMy4/23ncsLno1K1M8CBEjvRkNta/Yl16dJkR+tDkx3NuXdXDnn0R5o4447FHRp1VsZxLnR3hljKok1auqmbff02mPsexZqeikQmmI4mr3uOAqcXOcduNdpO9ajIb4i2E/NTsvIw0WItSaEToie0NDOzVkWL9YRaE6MobSO5w3DHH7ONM6uwwAU/I0O5+UvFfQotJ+I48zWyHkt+2ddq+icyZ3rvnPWi+sxEOp5sJlWwm8G1xP8xqd+StUCVhwUyUtvK0qqpn1sHwIAgCAIAgCAuH0cPq570oPwiKDpb8zd5khnJ0j+UZniz9Nip018VTqVA/L4e/qpm1rkwEBW7C/d6P/TTnwiKeoz9m31OZ+I/179idEPm1Xcrp5QBAEAQBAEAQG2uRpLnbPownviXqPBRCatHRDd5nDEblozMhDjWpYvvOekcqF8ujfWStFlYD6PA58J+ERvq84bxUKBjy0SCtTk3mVFRTtz0lCjMMOKxsRhza4VH/AL3rWc1HJUpmgxokF6PhrUqaUJjenRk5tYklV4qSYTjzh6JOY3HHeVHxpKq1nAuNHeJmuyJuz/snqnbghi7JtibkYlYbnQnA86G4HVO5zT/7Gyi02RHw1ssLFMyctOw6nojkXMqeinUnrIsq16lurZk641J/gRDllUUccMcDUnxirFIU2ramv97FKJSfhyPLVvh5TftnTanqnInF57sTdnxe5zMMsJrqOGLHgUqWu25iozFRUBWmBMMjNrYpW1So46zHw+obk6NpKzqPA7vHoPDRAMDSh1G+YM+k71V5idiRrFsS7uZkaiG0WoejD3p0jS8vrQ5ekxFGFQfBtNNpHjcB+IWnGnGssbapY6N8Oxpip8bIbzXdo38CV2lak3OxaxHPjPceaxoJA3MaMstg4qNe98RbbS7S8rLSUKpiI1Ezqvqpo5a6ctJwxMWtGEBh8WC0+Ecc6GmOWweshSEpRj4q2pu7lbpLxOjK2Stv/ZfRPVeBlb16UY0Vne8gzvCWAIowARHVzqR4vBuOJqSrbKUXDhJlJWvIpMeYiRnq96qqrpUnqlDAEAQBAEAQBAEAQFw+jh9XPelB+ERQdLfmbvMkM5OkfyjM8WfpsVOmviqdSoH5fD39VM2tcmAgK3YX7vR/6ac+ERT1Gfs2+pzPxH+vfsToh82q7ldPKAIAgCAIAgCAID9JeO+G5r2Ocx7SC1zSQ4EZEEYg718c1HJUoK7cjTREZqwrRHdG4AR2Dnje9vnDLEY4ZOKiJmjEXKhcOxkR95abLtKBMw2xYERsWG7JzDUcNx3HFQz2OYuC5KlMlZz7xXWlZ0eFZR4FBEZQPG6u0YnA1C14sBkTOhISNKTEmv8AiWy5c3vYSK9FyJqT51O7QusY04ekMdXjlvUXGlnw7c6F8o6m5ecyfyuuX0XT1+x/Fj3teyH3vNMbOypABhRRUtAy1CcqYU6KClFkl52JBVFRTFSVAS83W9uS+9My7U9U5nl2jyxpnwsvaAlGO/gx9XXYcy2rngkDIHHLMqywadRWJhVdCkTFCTkGIrP+NV+7UVU4oWG8V5ZaSbWM7nHxYbcXu4DYN5oFFxYzIaZR8kaNmJ11UJLNKrmQkV6L8zU5VgPcYJw7mw5+k7M8MBuUXGmXxLMyF8o6gpeTqcuU+9fRNHX7n8XauZHmh3V5EvLgFzo0TAUGJLQaVG/ADHHBIEq+Kv295hSVOS8nW1Mp9yeq6Op/VrX+s+zmuhWVDbHjeK6biCo6Dq7XA02UbkecrTI0MjUwn2df6KDSFLzE4v8AkdZcmb+9qkstW1I8zFdFmIjo0R2bnmu+g2Borg0UA2BWCHDbDTBalSEVWeovYCAIAgCAIAgCAIAgLh9HD6ue9KD8Iig6W/M3eZIZydI/lGZ4s/TYqdNfFU6lQPy+Hv6qZta5MBAVuwv3ej/0058IinqM/Zt9TmfiP9e/YnRD5tV3K6eUAQBAEAQBAEAQBAEB1ruXkm5CJ3SWiGGTTWbmx4GxzciMTvFTSiwxoEOMlT0PqKqF4uTpbk5zVhzNJSOTQazvBO4OPik/ZO6hKgpmj4kK1tqGRHopRiAd4Kjz3mMPenRxLx6vl6S8TE6oHg3HePN4j8CtONJtda2xSyUd4jjQKmR8tvNN+nfxJZadgTUvEMOJCeHDoBII6QRgQo18J7FqVC6y8/LzENIjHpVw4oezfj/581/quXqY+K4w0P8AoYX/AKocyzProX+oz/ILGz8yG7MfCdsXoU/Tj5JP+pC+IVuo34yHHouk+cSrKYAgCAIAgCAIAgCAIAgCAuH0cPq570oPwiKDpb8zd5khnJ0j+UZniz9Nip018VTqVA/L4e/qpm1rkwEBW7C/d6P/AE058IinqM/Zt9TmfiP9e/YnRD5tV3K6eUAQBAEAQBAEAQBAEAQBAfWejzybJ/6LVU5r4ztpnbmNEsB9PC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6" name="AutoShape 18" descr="data:image/jpeg;base64,/9j/4AAQSkZJRgABAQAAAQABAAD/2wCEAAkGBxASEhMUEhQWERUXFhcZFhYUFBscFxsfHRsbFx4YHh4iHCgkHB0lHhoXIjIiKSkrLi4wGR84ODMsOSgtLisBCgoKDg0OGxAQGzUkICYyLCw0Liw3Nyw3NCwsNywsLCwsLyw1LCw2LTcsLCwsNDQtNCw4LCwsLDQ0LC8sNCw0LP/AABEIALEBHAMBEQACEQEDEQH/xAAcAAEBAQEAAwEBAAAAAAAAAAAABwYFAQQIAwL/xABLEAABAgMEBQUMBwcDBAMAAAABAAIDBBEFBiExBxJBYXEXIlFT0hMUIzI1QnKBkqKx0wgzUlSRk7MWNkNidKGyc4LBJIPR8TTC8P/EABsBAQACAwEBAAAAAAAAAAAAAAAFBgMEBwIB/8QAPREAAQICBAwEBAYCAgMAAAAAAAECAwQFESFREhQiMUFScYGRobHRBhbB8DM1U2EVMjRCguEjkhNiQ3Lx/9oADAMBAAIRAxEAPwDmXcvTNSTvBOqw5w31LD6th3hQcKO+HmOqT9FS86n+RLb0z+9pXbsX3lZyjQe4xerecT6Jydt34ZKUhTLIlmZSh0hQkxJ5SphNvT1TR0+5pI0Jr2lr2hzSKFrgCCOgg5rYRVS1CHJPffQzBi60WzyIETMwXV7k6pqdU5w9uGLchzQpWWpNzcmJal+k8Ky4iFq2XHlohhTEN0GIM2vFDxHSN4wKm4cRsRMJq1oYlSo9RewEAQBAEAQBAEAQBAWP6OP1k96EH4vUNS+Zm/0MkM9bSP5RmeLP02KlzXxVOpUD8vh7+qmbWuTAQFt0e+SWcI3+T1NSXw2+9JzTxH8wf/Hoh8tq9oVw8oAgCAIAgCAIAgCAIDXXT0fzU40xXkSksBUzEYUaR/IMC/jlhnXBaM1SEKAlq1r7zmWFAfFcjGJWqmyZbMnZ7DCsqHRxFHzcUViuz8UHxRlsHDaqhO0tEjLUi+/t/ZdqM8LtbU+a/wBU9V9E4mYjRnPcXPcXuJqXONST0knMqHVVW1S4MY1jUa1KkTQhsbraPJmZo+NWXhYHEc9w3N2cT0jArbgyjn2usQgKR8QwJatkLLdyTaunYnFCqWbdmTgMDIcFlBjV7Q5xPSSalSTILGpUiFJmKSmo78N71r+1nJCYwrLsy1mmJZsUQI9KulYlBsx1RsH8wq3gvk7RL4a1olXQmqM8TxIdTJjKS/Tvv6mQtOzY0vEMOMww3jYfiDkRvChXscxanIXaXmYUwzDhOrQ191dI8eBRkzWYh18YnwjRx88bjjvW1BnHNsdahA0l4cgx63wMh12he27gVax7Yl5pmvAiCI3bTMbnDMHipNkRr0rapSJqTjSr8CM2pfeZT8rwXflZ2H3OZhNitzFcHNPS1wxB4LPCivhLhMWo1VSshN99EM3Ka0SU1puCKkgAd1YB0gePxaPUFOS1JMfZEsXkY1ZUTRSZ4CAIAgCAIAgCAICx/Rx+snvQg/F6hqXzM3+hkhnraR/KMzxZ+mxUua+Kp1Kgfl8Pf1Uza1yYCAtuj3ySzhG/yepqS+G33pOaeI/mD/49EPltXtCuHlAEAQBAEAQBAEB0bBsKZnYohS0N0V5zp4rR0uOTRvKxRYzITcJ6n1ErKTJXYs2yqOmyLQnB/BafAQzmNY05x4j/AG5FVqfptbWw/wC95P0ZQEebqe7JZeunYmk59u2/MTbg6M7AYNY3CG30W/8AOarEWM+ItblOgSNHQJNmDCbtXSu1faH9WBdyanHasBlQPGe7CG3i7pxGAqdy+woL4i5J8nqRl5NtcV1tyZ13euYrt1riS0nR7qR41QQ97cGkfZGzjmpSDKsh251KHSVOzE3ktyWXJp2qaWdnIUFjokV7YbGirnONABxW01quWpM5CEqtnTnLw4pbLy7phg/iOf3Op3DVJ1csTQ54KUh0U9za3LVzMavIVLzD4bg+G50N7TVrmOIcD0gjEKdc1HJUqGMp93dKTI0Nsta8ITEPIRwPCNwoCQBif5m0PFQs5RDIiKrOHZTclZ2NLPw4bql957zr2xcbWh98WdEE5LmpAY4F4pmMPGoa4DnbKKqTEg+Gq1Ju0l5o3xLCjVMmMl1+he2+z7mVkZ6PLxNeE90J7TmDQ4HIjaKjEHBaTXOYtaLUWKNAhTEPAiNRzV91p3QqV1NJcOJqw5ykJ/Wj6s8fsn+3BSUGcRbH2FKpLw1EhVvlspLtO6/rtKDDiBwBaQ4EAgg1BBxBB2hb1dZVnNVq1LYpib7aMpK0NaIB3vMH+KwYO9NlQHccDljhRbktPRINmdLjwrUUgV7rmztnPDZhnMJoyKzGG7PAHYcDzTQqel5qHGTJW24xKioZ9bJ8CAIAgCAIAgLH9HH6ye9CD8XqGpfMzf6GSGetpH8ozPFn6bFS5r4qnUqB+Xw9/VTNrXJgIC26PfJLOEb/ACepqS+G33pOaeI/mD/49EPltXtCuHlAEAQBAEAQH9Q4ZcQ1oLiSAABUknAADaV8VURK1BRrvaMwyG2ZtWIZOD5sH+PEwrSnmcKa2fi5qHnaWhwUVGce15uSkjGmn4EJta9Np1rSvW1kMy1nQhIy23UFIrzkXPcDWpAAzJNMSRgqlNUhEjrnL7RnhyDLVPjZTuSbtO1eBnJWWfFe1kNpe9xoGtFSfUtFrVctSFhixWQmq961ImlSl3W0Y5RJ01yIgsP9nuHwb+KkIMlpfwKfSPidbWSn+y+id+BSpeAyG0MY1rGjANaAAOACkERESpCoPiOiOVz1rVdK2mGvxpTkpEOhwiJqYx5jDzGHHx3DDPzRjwzW/LSESNatie8xiVyIQO9N7Jy0ImvMxC4DxYbcIbPRbXPfiT0qegS0OClTU3mJVVTiLOfAgCA6127yzchE7pKxTDJprNzY4dDmnA8cxsIWGNLw4yVPQ+oqoVWQvVZNsDUm2ts+bI+tBAhvOQ5xz2c12OwOVbnqGW1yW/dM+8mqNpuYk1RqLW3VXNuu92HKvNdCakiS9uvCrhFZ4uPTtaePqqq3Fl3w8+a8v1H0vLzqVNWp2qufdfuPF2r2zUkQIbteHXGE/Fp4bWnh66pCmHw82a4UhREvOpW9KnayZ/73leuvfGVnQA13c4tKuhOz36pycOGPSApSDMMiZs9xQ6RoeYklrclbdZPW73adyalocVjocRrYjHCjmuALSDsIOa2EVUWtCKI9fnQwDrRrNOqczLvOH/bccumjjtzGAUvLUmqZMXj3MasuIzPyMWBEdCjMdDiNNHNcKEf/ALpUyx7XphNWtDGeuvQCAIAgCAsf0cfrJ70IPxeoal8zN/oZIZ62kfyjM8WfpsVLmviqdSoH5fD39VM2tcmAgLbo98ks4Rv8nqakvht96TmniP5g/wDj0Q+W1e0K4eUAQBAEAQGoudcOdtE60Nvc4I8aPFqIeGYB84jHAZbSFqTM5DgJbatx6axXZigy8xZdkAtkWCbmsnTUUVaM/E6M/NpvJoqnPUw+LYn9f2WyjPDMSLVEmMlt2le3Uy1pWjGmIhiRnmI87XfADIDE4DBQb3uetblLzLy0KXYkOE2pPfM0l1rhTM3qvf4CCcdZw5zh/K3/AJOHFbEGVfEtWxCHpKn4EpWxmU+5MybV9E5FcsC70tJs1YDKGgDnnF7qbSf+BQblJw4TYaVNQos7SEecfhRXbE0JsT2p+V5r0Sdnw9eZihla6rBjEfT7LczmMchXEhbUGA+KtTENFVRCD340rzk7WHA1pSBU4Md4R42a7hlh5owxNS7BTstRzIdr7VMSvVSeKRPIQBAEAQBAEBtrm6SpyRAhPpNS1NXuMU5Doa6hIFMNU1bjktCZo+HGtSxfec9siOataG8bZNmWs0xbMiCDHprOlYlG0AoCQ3GmYxFW4gYVVUnaKfDWuqroW2jPEz4dTJnKbfp339dpjrQs+PLRNSKx0J4O0UyOYO0bwoZzHMWpUqLtAmIMwzDhuRyL7t7KbO6+kqNBoyaBjwwKB4+tHEk8/wBeO9bcGcc2x9qFepHw1CjVvl8l12j+un2KrZlpwJhgiQYjYjTtacRuIzadxUkx7XpW1SkzEtFl34EVtS+81+4596LqSdoMDJmGHkeI8YRG+i7o3GoOFRgtmDHiQVrYprqiKQS/OiyckA6LD/6qXFSXtbz2DOr244AecMOminZakGRcl1imJW1GBUgeQgCAICx/Rx+snvQg/F6hqXzM3+hkhnraR/KMzxZ+mxUua+Kp1Kgfl8Pf1Uza1yYCAtuj3ySzhG/yepqS+G33pOaeI/mD/wCPRD5bV7Qrh5QBAEB7tj2TMTUUQpeG6NEOIa3o6ScgN5wWOJFZDbhPWpD6iVlTsu4Vn2Y1sa1XiYjEVbKw8WjDzvtU6cG+kq/PUzgpgss6/wBEpR9ETE67/Gll65vew9e8t8JicGphBgCmrBh+LhlrfapQbhTAKrRpl8XPmOg0bQ0vJZSWu1l9Lvdp6Fh2BMzb9WBDLulxwY3i7IcM1jhwnRFqahtzk/AlGYUV1X20rsQrV1dH8vK0fFpMRRiC5vMbt5rTtH2jjwUnBlGstW1Si0l4gjzVbIeQz7Z12r6dTWzUxDhMc+I5sNjRVznEBoA2knILcRFctSEASG++mhjNaFZwER2RjvbzMvMbmTXacMMiMVLS1GKuVFs+xjV9xFbRn40eI6LGe6LEcauc81J/8DdkFNMY1iYLUqQxnrr0AgCAIAgCAIAgCA/SXjvhuD4bnMc01a5hIcD0gjEL45qOSpUrBU7v6UoMwwS9sQhGZgGzDG89v8zgMa72UO41UJOUQ16ZHBfRTclJ6NLPw4Tql9500nTtm4xMPviz4gnIDsQGYvA6MPGp6juVVmJB8JVqTdpL1RviSFHqZHyXX6F7b+Jm7ItWYlIofCcWOaec01oaea4bRngtNkR0N1aE7NSkGbhYERK0XTd90UqN2NJUCNRk0BLvwAfXwZ4nzPXhvUlBnGusfYUukfDUWDly+W27SnfdwN6DVbpWCe320USU7rRIAErHNTVg8G8nHnt2Y+c2hxNarflqQiQrFtT3mPKsRSC3muvOSETUmYRZXxXDFjt7XDA8MxtAU9BmIcZK2KYlRUOOsx8CAsf0cfrJ70IPxeoal8zN/oZIZ62kfyjM8WfpsVLmviqdSoH5fD39VM2tcmAgLbo98ks4Rv8AJ6mpL4bfek5p4j+YP/j0Q+W1e0K4eUAQFHuloqjRWCYn395SwGsdfCK4cD4gOOJxywNaqKm6UZCRUZat+gzQYD4rkaxK1XQhppm9ktJwjLWRCEBnnRnCsR5xxxqTngXZZACgVTm6SfFdWi7+yF2ozwwjanzVv/VPVfROJjgIkZ/nRYj3b3PcT/ckqMtct6ltyILNDWpuRE6VFEutoxc6kSdOqMCITDidz3bOAx3hb8GSrtfwKnSPidErZK2/9l9E78FKdJykOEwMhMbDaMmtAAUg1qNSpCnRYr4rlfEVVW9TIX30lSVna0OvfEwB9Sw5em6hDOmmJywxqt6Wkoka3Ml5hVyIQO919p60Xkx4hEPzYLCRDHRh5x/mNTwyU9LykOCmSlt5iVyqZxbJ8CAIAgCAIAgCAIAgCAIAgOvdq803IRO6S0QsrTXbmx4GxzcjmccxU0IWGNLw4yVPQ+oqoVSzrzWTbIDJpokJw0AiDBkRxwzyOQwdjiACVWp6hlTKS37pn3k3RtOTEoqNRa26q+lxyby3SmpIkxG68OuEVgJZnQV+ycsD6qqtxYD4efNeX2j6Wl51KmLU7VXPuv3cj9LsXzmpIhrT3SFXGE/L/ac2+rDcvsGYfDs0XHmkaGl5xMJUqdrJ6pp92leu1eyVnR4N2rEGcN9A/iOkbwpWFHZEzZyh0hRMxJLlpW3WTN/SnUtKz4MxDdCjw2xYbhRzHioP/gjMHMFbDXuYuE1alIwi9+NC72a0WziXtz73eecOnUcTzuBx3lTEtSf7YvExqy4j8eC5jnMe0sc0kOa4EOBGBBBxBB2KYRUVK0MZYPo4/WT3oQfi9Q9L5mb/AEMkM9bSP5RmeLP02KlzXxVOpUD8vh7+qmbWuTAQFt0e+SWcI3+T1NSXw2+9JzTxH8wf/Hoh8tq9oVw0d0LlztpPpAZRgNHxn4Q24VzzJ3AE4jIYrWmJqHBTKW24+oiqVKTs+yLD8Ud/zw891KQzSmGxm3pdjnTKsT1Ludk8k9Sw0ZQEebqeuSy9dOxDK2/eCZnH60d9aeKwYMbwH/Oe9V6JGfEWtxfpKj4EmzBhJtXSu1TqXXuNNTlHU7jCP8R4z9FubuOW9ZIMs+JbmQ0qRpyXk62/mfcnqujr9ivXduxKyTaQW84+NEdi8+vYNwoFKwoLIaZJRJ+k5iddXFWzQiZve0/a3rflZKH3WZithNyFc3HOjWjFx4BbMOE+IuCxKyOVaiE330vzU1rQ5TWlIJqC7DuzwekjxODTXepyWo1jLYlq8jGr68xMyVJngIAgCAIAgCAIDd8kNtdQz86H2lofiUC/kesBRyQ211DPzofaT8SgX8hgKOSG2uoZ+dD7SfiUC/kMBRyQ211DPzofaT8SgX8hgKOSG2uoZ+dD7SfiUC/kMBRyQ211DPzofaT8SgX8hgKOSG2uoZ+dD7SfiUC/kMBRyQ211DPzofaT8SgX8hgKOSG2uoZ+dD7SfiUC/kMBTcXMsy8siBCiQGTctgDCix4ZLW5UYS7AU801GGQWhMuk41qLUuzqZGK9i1odm8OjmHGaIss0ysV2JgPILATiRVpcGbciW5AUVcjyTVX/ABr2LZRviWJDyJnKS/T/AH102mPh3HtVrgWwHNcCCHB7BQg4EHWw4rTSWjIuYsbqco5zVRYiKi6Kl7FKuxHteHqw5yCIrcu6tiM7oMc3DWo4D8cNqkIKxkselZT6RZRkSt8s/BXVVFq3WWdNhr1tEEZu99yZK0W0jspEA5sZmERvr84bjUY7DitiBMxIK5K7j4qIpndGFxZiy5mcD3NiQojYfcogNCaF9Q5ubXCo3Y4FbE5NtjtbVYqV1nlrajFaR/KMzxZ+mxVWa+Kp1Ggfl8Pf1Uza1yYCAt2jppNlMAxJEYD23qakvhJ70nNPEXzB/wDHohh7oaH2QWd8WkHRXCjhLQQXZY0cW11zkKDDeaqdmqUWqqFmv7EHBg4bkbWibVqTeqnatuPa0eGIUlKPk5YDVa0BsOIQDlSo1G7h+JBVbjRJiLmRUTmW+j5eipNUdHio96XWtTZZbv4Ipkm3FtLWa0y7hrGlS5tBgTUkHAYZ8BmQtPFYteYsK07II1V/5Es28vfIod1tHMvAo+YpMRcMCPBtO4edxP4Bb8GTa211qlUpHxHGj1sgZDea9t3E3K3CtmSvlblpQwYdnyT47+teWCG3g0uBefwGWeS2YEOE5a4rqkuPKqugiVr3HvDNRDFmIEWNEPnPiQzh0Dn0AxOAwU1Dm5WGmCxak3mPBcp6XJjbX3N/tw+2smPy+t1GCo5Mba+5v9uH20x+X1uowVHJjbX3N/tw+2mPy+t1GCo5Mba+5v8Abh9tMfl9bqMFRyY219zf7cPtpj8vrdRgqOTG2vub/bh9tMfl9bqMFRyY219zf7cPtpj8vrdRgqOTG2vub/bh9tMfl9bqMFRyY219zf7cPtpj8vrdRgqUnlYm+pg+/wBpUTH33IdC8py2u7l2HKxN9TB9/tJj77kHlOW13cuw5WJvqYPv9pMffcg8py2u7l2HKxN9TB9/tJj77kHlOW13cuw5WJvqYPv9pMffcg8py2u7l2HKxN9TB9/tJj77kHlOW13cuw5WJvqYPv8AaTH33IPKctru5dhysTfUwff7SY++5B5Tltd3LsOVib6mD7/aTH33IPKctru5dhysTfUwff7SY++5B5Tltd3LsOVib6mD7/aTH33IPKctru5dhysTfUwff7SY++5B5Tltd3LsOVib6mD7/aTH33IPKctru5dhysTfUwff7SY++5B5Tltd3LsOVib6mD7/AGkx99yDynLa7uXYcrE31MH3+0mPvuQeU5bXdy7GQvHanfUw+Pq6hfqkt2AhoaabsFqxX4bsInpCVxWA2DXXVX1rOasZuBAbK7OkCNJwWQBCY9jdbEkhxqS7OtMz0ZLahTbobcGor1IeH4U3GWMr1RVq2WVJ0Pf5V5vqYPv9pZMffchreU5bXdy7H8t0rze2DBOJ2O/Dxl8x59yH1fCktoe7l2DtK03h4GCMcfGxwOHjcPwTHn3IE8KS2u7l2D9K03TCDBB6aOP/ANkx59yBPCktXa93LsfpC0rzFedAhUxy1q5Yed00X1J92lDw7wnAqyXrXu7H88q831MH3+0mPvuQ9eU5bXdy7DlYm+pg+/2kx99yDynLa7uXYcrE31MH3+0mPvuQeU5bXdy7DlYm+pg+/wBpMffcg8py2u7l2HKxN9TB9/tJj77kHlOW13cuw5WJvqYPv9pMffcg8py2u7l2HKxN9TB9/tJj77kHlOW13cuw5WJvqYPv9pMffcg8py2u7l2HKxN9TB9/tJj77kHlOW13cuw5WJvqYPv9pMffcg8py2u7l2HKxN9TB9/tJj77kHlOW13cuxPlolqCAIAgCAIAgCAIAgCAIAgCAIAgCAIAgCAIAgCAIAgCAIAgCAIAgCAIAgCAIAgCAIAgCAIAgCAIAgCAIAgCAIAgCAIAgCAIAgCAIAgCAIAgCAIAgCAIAgCAIAgCAIAgCAIAgCAIAgCAIAgCAIAgCAIAgCAIAgCAIAgCAIAgCAIAgCAIAgCAIAgCAIAgCAIAgCAIAgCAIAh8CH0IAgCAIAgCAIAgCAIAgCAIAgCAIAgCAIAgCAICxclMj1sx7TPlqVxGHepQPNc3qN4L3HJTI9bMe0z5aYjDvUea5vUbwXuOSmR62Y9pny0xGHeo81zeo3gvcclMj1sx7TPlpiMO9R5rm9RvBe45KZHrZj2mfLTEYd6jzXN6jeC9xyUyPWzHtM+WmIw71Hmub1G8F7jkpketmPaZ8tMRh3qPNc3qN4L3HJTI9bMe0z5aYjDvUea5vUbwXuOSmR62Y9pny0xGHeo81zeo3gvcclMj1sx7TPlpiMO9R5rm9RvBe45KZHrZj2mfLTEYd6jzXN6jeC9z+oWiyRBqXx3bi5tP7MB/uiSMO9Ty7xTOKlSNam5fVT+eSmR62Y9pny0xGHep681zeo3gvcclMj1sx7TPlpiMO9R5rm9RvBe45KZHrZj2mfLTEYd6jzXN6jeC9xyUyPWzHtM+WmIw71Hmub1G8F7k1vdZMOVmokGG4va3VoXeMKtBocAK47NhCj48NGPVqFvoubfNSzYz0qVa82bPotXmcdYiQCHwpV0rhyk5KQo73RIbnawIhuGqdVxbrc5pNTTHGm4KQgyrIjEcpUKTp6Zk5p0FiIqJVnS9EWqxUOxyUyPWzHtM+WsuIw71NDzXN6jeC9xyUyPWzHtM+WmIw71Hmub1G8F7jkpketmPaZ8tMQh3qPNc3qN4L3HJTI9bMe0z5aYjDvUea5vUbwXueHaK5ECpixwPSZ8tfMRh3qfU8VTa2IxvBe555KZHrZj2mfLX3EYd6nzzXN6jeC9xyUyPWzHtM+WmIw71Hmub1G8F7jkpketmPaZ8tMRh3qPNc3qN4L3HJTI9bMe0z5aYjDvUea5vUbwXuOSmR62Y9pny0xGHeo81zeo3gvcclMj1sx7TPlpiMO9R5rm9RvBe45KZHrZj2mfLTEYd6jzXN6jeC9xyUyPWzHtM+WmIw71Hmub1G8F7jkpketmPaZ8tMRh3qPNc3qN4L3HJTI9bMe0z5aYjDvUea5vUbwXuOSmR62Y9pny0xGHeo81zeo3gvc+a++H/AGnfiVesXg6icEKxjkx9R3FR3w/7TvxKYvB1E4IMcmPqO4qO+H/ad+JTF4OonBBjkx9R3FR3w/7TvxKYvB1E4IMcmPqO4qO+H/ad+JTF4OonBBjkx9R3FR3w/wC078SmLwdROCDHJj6juKjvh/2nfiUxeDqJwQY5MfUdxUd8P+078SmLwdROCDHJj6juKjvh/wBp34lMXg6icEGOTH1HcVNrcfR9aFolr6ul5fbGfXneg2vPxwrgM8cKLRmY0tBswEVbqk5ntJqYX/yO4qXu6dzpSz2UgtLohFHRoh1ojsq4+aDQc0UGChIsT/kdXUibEqPro0R6VOcq7VVTvxIjWglxDQMSSaAcSsSrUeGtVy1Ilak9vTpMhw6w5MCK/IxD9WMdg8/bjllmtGNOoljLS1Ub4ZiRKnzOSl2nfd12E0cZqejk0dHjRCK0GJybswAGGOACj8uI69S3okvJQarGsQ00SxbPstgi2pEESLqhzJSGauOYxxxFduDcDi7JS8lRL4q2p23lRpPxO51bJWxNZc+5NG+3YavRXfB9pd9HubIEKEYTYMJg8UEPrU0FSaDIAD4ys3Ktl0a1Cp/8joiq5y1qYLSP5RmeLP02KsTXxVOnUD8vh7+qmbWuTAQFeu7Ec278ZzSWuEvNlrmkggjuhBBGIIO1TtGoioxFv9TmniNap9+7ohh7jaZYsLVg2gDGYMBHaPCNH8w8/ZjgenWKsMzRiLlQrPsQCPvLZZFrS81DbFl4jYzHZOaf7EZtPSDQhQz2OYuC5KlMiLWLVs2HMM1H6w2gseWuB6QQf7ZLC9iPSpTYlpl8u/DZVvStOCkqvRdO0par4UaNMw+lr367eLQcssR/ZRsaBFZaiqqF2o6lpCZyIjGsd90Spdi+i8ziWBfKclX11zGYaa0OK4uaeFTzTTaPWCsMKYexc9ZIz1DSs0yrBwV0K2z/AOp7sOlaNmNtIGJZk7HlJihLpSLMRNVxz8G4uw24DDLBqsEjPy7smIxF3JX/AGUikqMnZNa1cqtvRVq33bya2vO2tKxTCmI01BiDNroz8ukHWoRvGCsUOBKxEwmsaqbEIVY8ZP3LxU9L9op771MfnxO0smJy/wBNOCDGIusvFR+0U996mPz4naTE5f6acEGMRdZeKj9op771MfnxO0mJy/004IMYi6y8VH7RT33qY/PidpMTl/ppwQYxF1l4qP2invvUx+fE7SYnL/TTggxiLrLxUftFPfepj8+J2kxOX+mnBBjEXWXio/aKe+9TH58TtJicv9NOCDGIusvFR+0U996mPz4naTE5f6acEGMRdZeKj9op771MfnxO0mJy/wBNOCDGIusvFTmLYMIQBAEAQBAEB0rAsCanYncpaE6K7bTBrR0uccGjiViixmQkretR9RKy63G0QS0rSLOFs1GBBa2h7iz1eea1xdhlhhVQczSL4mSyxDIjKs5TQKKNPZnbz3ylZIFrnd0ijKEwjWrSo1vsjLPHHIrXjTDIdmm4lqPoaYnFRWpU3WX0v92kivLe6anSREdqQq1EJni+va48fVRRkWYfEz5ri90fREvJJWxK3ay5/wCtx71jXJe6GY868SUu0VLomDzwacq44ndQGqzS8jEirm7mjSPiKBLZELLdyTf6JxPQt/SZAlmGXsaGIINA+aewd0fT7IcK9OLhhU0AzVrkqHbDSuIm7upQpykI827Ciur6JsQl8zMPiOL4jnRHuNXOe4ucT0knEqca1GpUiVGiWz6OH1c96UH4RFCUt+Zu8yQzk6R/KMzxZ+mxU6a+Kp1Kgfl8Pf1Uza1yYCArdhfu9H/ppz4RFPUZ+zb6nM/Ef69+xOiHzaruV06l37wTUlFEWWiuhO2gHmuGODm5OGJzyzFCsUaAyKlT0PqLUXS4+l+VmtWFOUlY2A1yfAvPE+JwdhvKgpmjnw8plqczIj685TGkEAjEHIhRx7Mlem4MtNVfDpAjY85o5rj/ADN47RjjtWrGlWvtSxSdo6no8rUx+Uy5c6bF9F5EltywJqRiARWluNWRGk6ppjVrundgVGRIT4a2l6k5+XnmVw1rvRc+9PaHVgXogzMMS9qQRNwvNijCPD3hwoTiBtBONa5LdlKSiwVz+/Ug6S8Mwotb5fJW7QvbpsM7ebRpEZD75s9/f0sceaPDMzqHNGdOkY7hmrdJ0pDjJlWLyKLMykWXerIjalMApU1ggCAIAgCAIAgCAIAgCAID+oUNziGtBc5xAAAqSTgABtJXxVRErUFWuPobjxtWLPky8PAiCPrXDOjur2YYnE5UUVM0m1uTCtW89oy8uFkWTLysMQpeEyCwY6rBSpwFTtJwGJxwUK+I561uWtTKiVHm1LUgS7DEjPENo2nM7gMydwWF72sStymeXlosw/AhNrUld6dJUaLWHKAwGHAvP1p4UPM+O8KNjTjnWMsQutG+GoUKp8xlOu0b7+n2MxYF3ZqeeRCaSK8+I6uoDnidp3CpxWvDgviLYTM7SMvJM/yLsRM+5DtTlt2RY2EOlpTowJBHcoZ244gEEbKuzxarFI0M5cp1n3X0QodJ0/Hmq2NyWXJp2r6ZiYXnvTOWhE15mIX0rqsGENldjW5DZjmaCpKs8CXhwUqYhX1Ws4yznwIC4fRw+rnvSg/CIoOlvzN3mSGcnSP5RmeLP02KnTXxVOpUD8vh7+qmbWuTAQFbsL93o/8ATTnwiKeoz9m31OZ+I/179idEPm1Xcrp5QBAbK5Wkies4hocZiBSncYjjQeg7Es4DDE4bRpTEjDjW5lvPSOVC/wB0b7yNot8A+kQCroL6CIMqmlecMRiKjFQMeViQVyksvMqORTvzUsyIwsiND2uFC1wqCtZURUqUyQ4j4bkexalTShM71aMfGiSR/wCy4/4uJ/sfx2KPjSWmHwLhRvifMyb/ANk9UT04GDkp6akYxLC+BEaaOacK/wArmnMcVpNc+E6yxSzRoEvPQqnIjmrmX1RTtTsKzLXH/UBtnzpymGDwUQ9DwTT1kg4DnbFPSFMuh5Ls3vNcUmlPDUWDW+BlNu0p33cCeXsudOWe6kdng3GkOMw1hv24HYSMaGhVql5qHHTJW24qzmq1alOAtk8hAEAQBAEAQBAEAQGsuXo/nbSOtDb3KDtjRAdTA0IbteeGGGJC1JmdhwbFtW49I1VL9c3R/I2cA6E3ukalHRomL+DRkwcMeklQExNxI35lsuMiNRDVErWPRgr06SYEGrJWkeJiNevg28D5/qw3rSjTjW2MtUs9HeG4sap8xktu0r238CYTU5Nz0Ya7nx4jjRrc/U1owaOFAo5XPiuttUuUODLSMJcFEa1M691zqaUXak7PhtmLWi6pzZLQyC9x6DTP1UA2lScnRb4rrU9/dSrUl4ozslf9l9E78DHXv0nzU00wJYd5SoGqIcOge4Vw1nDL0W0GJrrK2ytGw4KIrrV5FMixnxHK5y1qulTBqRMQQBAEBcPo4fVz3pQfhEUHS35m7zJDOTpH8ozPFn6bFTpr4qnUqB+Xw9/VTNrXJgICt2F+70f+mnPhEU9Rn7Nvqcz8R/r37E6IfNqu5XTygCAID+4EZ7HBzHFjgahzSQ4HpBGIK+K1HJUoK3cnTRFh0hWiDGbsjsaO6D0migcN4x4qImaMRcqFZ9jIj7y2WXacCZhiLAiNjQzk5hqOG47jioZ7HMWpyVKZD07wXclpxhbGYNalGxBQPbtwPRuOCwRYLIiZRvSNIzEm6uE6zSmhdxI703DmpSr2ju8H7bBzgKV57dm3HLhWii40q+HalqF7o6npebqY7JfcunYvpnPTsK9keXaYUQNmpdwo6BG5zKbqg6vDLckCaiQVsX39jJSNCS84lapgu1k9U09fufnamj6UnWOi2Q/Ve0VdJxnc7KvMcSa9GJI/mGStcjTTYlkT3u7HP6QoiYknZaWXpm97SaT0nFgxHQ4rHQ4jTRzHghw24gqfY9r0rataEUfgvQCAIAgCAID3bHsiYmoghS8J0Z5pg0VpjSpOTW7zQBY4kVkNMJy1CqsuNyNDUCBqxZ4iYiZ9xH1LdztryPUNxUJM0k9+TDsS/SZUZeVSFDa1oa0BrWgAACgAGAAGwKLVa7VPZxby3rlZIeFdrPOUNmLzvPQN5WGLHZDzklR9FTE6v+NKkvXMSG819Judq1x7lC2QmHD/AHHN3w3KLizL4n2S4vlH0LLSeUiYTtZfRNHX7n63euXFjs7vHe2UlgKmLFIFR0ipAp/MSBxXuBJvir75GCkqfgSiqxuU+5MybV9Oh+Ns6R5SRa+BY8MaxwfNxBVxwzYDiaHKo1ag801qrVJUM1iVvs+2nepQZ6k5icdXFdXcmhNieucl0/PRY8R0WM90WI41c95q47M9wAAGwAKeYxrEwWpUhHHrr0AgCAIAgLh9HD6ue9KD8Iig6W/M3eZIZydI/lGZ4s/TYqdNfFU6lQPy+Hv6qZta5MBAVuwv3ej/ANNOfCIp6jP2bfU5n4j/AF79idEPm1Xcrp5QBAEAQBAdS714puRid0lYphOODgKFrh0OacCFijQGRUqeh9Rai7XH0uys2WwpoCVjnAEnwLzlQEmrSeg/iVBTNHPhZTbU5mRH1lKUcezGXq0ey8zrPggS8Y41A8G7i0ZHePXVakaUa+1tilho3xDHlqmRctnNNi+i8iUWrZM1IxQIjXQngkse0mhofGY4ereKjJRj4b4TrbC7y03LT0JVYqOTSi/fQqHZF4ZWeYIFrQu6AAiHMwxSNDrtwz2bKYYhykpOlIkF1q+/uVyk/DDX5crYuqubcujfyMnerRxMS7DMSrxPSufdYVC5o6HtBrhtIw6aK3SlJQo6JWtSlJjy0SC9WRGqi3KYhSJgCAIAgKfcfQ/NTJbFnKysGtdQjwzxnl5g3nHdtUXM0k1mTDtW/Qe0ZeXOwLAlZKGIUtCbCbtp4zj0uccXHeSoSJFfEdhPWsyIlR7Voz8KAwxIzxDYMy4/23ncsLno1K1M8CBEjvRkNta/Yl16dJkR+tDkx3NuXdXDnn0R5o4447FHRp1VsZxLnR3hljKok1auqmbff02mPsexZqeikQmmI4mr3uOAqcXOcduNdpO9ajIb4i2E/NTsvIw0WItSaEToie0NDOzVkWL9YRaE6MobSO5w3DHH7ONM6uwwAU/I0O5+UvFfQotJ+I48zWyHkt+2ddq+icyZ3rvnPWi+sxEOp5sJlWwm8G1xP8xqd+StUCVhwUyUtvK0qqpn1sHwIAgCAIAgCAuH0cPq570oPwiKDpb8zd5khnJ0j+UZniz9Nip018VTqVA/L4e/qpm1rkwEBW7C/d6P/TTnwiKeoz9m31OZ+I/179idEPm1Xcrp5QBAEAQBAEAQG2uRpLnbPownviXqPBRCatHRDd5nDEblozMhDjWpYvvOekcqF8ujfWStFlYD6PA58J+ERvq84bxUKBjy0SCtTk3mVFRTtz0lCjMMOKxsRhza4VH/AL3rWc1HJUpmgxokF6PhrUqaUJjenRk5tYklV4qSYTjzh6JOY3HHeVHxpKq1nAuNHeJmuyJuz/snqnbghi7JtibkYlYbnQnA86G4HVO5zT/7Gyi02RHw1ssLFMyctOw6nojkXMqeinUnrIsq16lurZk641J/gRDllUUccMcDUnxirFIU2ramv97FKJSfhyPLVvh5TftnTanqnInF57sTdnxe5zMMsJrqOGLHgUqWu25iozFRUBWmBMMjNrYpW1So46zHw+obk6NpKzqPA7vHoPDRAMDSh1G+YM+k71V5idiRrFsS7uZkaiG0WoejD3p0jS8vrQ5ekxFGFQfBtNNpHjcB+IWnGnGssbapY6N8Oxpip8bIbzXdo38CV2lak3OxaxHPjPceaxoJA3MaMstg4qNe98RbbS7S8rLSUKpiI1Ezqvqpo5a6ctJwxMWtGEBh8WC0+Ecc6GmOWweshSEpRj4q2pu7lbpLxOjK2Stv/ZfRPVeBlb16UY0Vne8gzvCWAIowARHVzqR4vBuOJqSrbKUXDhJlJWvIpMeYiRnq96qqrpUnqlDAEAQBAEAQBAEAQFw+jh9XPelB+ERQdLfmbvMkM5OkfyjM8WfpsVOmviqdSoH5fD39VM2tcmAgK3YX7vR/6ac+ERT1Gfs2+pzPxH+vfsToh82q7ldPKAIAgCAIAgCAID9JeO+G5r2Ocx7SC1zSQ4EZEEYg718c1HJUoK7cjTREZqwrRHdG4AR2Dnje9vnDLEY4ZOKiJmjEXKhcOxkR95abLtKBMw2xYERsWG7JzDUcNx3HFQz2OYuC5KlMlZz7xXWlZ0eFZR4FBEZQPG6u0YnA1C14sBkTOhISNKTEmv8AiWy5c3vYSK9FyJqT51O7QusY04ekMdXjlvUXGlnw7c6F8o6m5ecyfyuuX0XT1+x/Fj3teyH3vNMbOypABhRRUtAy1CcqYU6KClFkl52JBVFRTFSVAS83W9uS+9My7U9U5nl2jyxpnwsvaAlGO/gx9XXYcy2rngkDIHHLMqywadRWJhVdCkTFCTkGIrP+NV+7UVU4oWG8V5ZaSbWM7nHxYbcXu4DYN5oFFxYzIaZR8kaNmJ11UJLNKrmQkV6L8zU5VgPcYJw7mw5+k7M8MBuUXGmXxLMyF8o6gpeTqcuU+9fRNHX7n8XauZHmh3V5EvLgFzo0TAUGJLQaVG/ADHHBIEq+Kv295hSVOS8nW1Mp9yeq6Op/VrX+s+zmuhWVDbHjeK6biCo6Dq7XA02UbkecrTI0MjUwn2df6KDSFLzE4v8AkdZcmb+9qkstW1I8zFdFmIjo0R2bnmu+g2Borg0UA2BWCHDbDTBalSEVWeovYCAIAgCAIAgCAIAgLh9HD6ue9KD8Iig6W/M3eZIZydI/lGZ4s/TYqdNfFU6lQPy+Hv6qZta5MBAVuwv3ej/0058IinqM/Zt9TmfiP9e/YnRD5tV3K6eUAQBAEAQBAEAQBAEB1ruXkm5CJ3SWiGGTTWbmx4GxzciMTvFTSiwxoEOMlT0PqKqF4uTpbk5zVhzNJSOTQazvBO4OPik/ZO6hKgpmj4kK1tqGRHopRiAd4Kjz3mMPenRxLx6vl6S8TE6oHg3HePN4j8CtONJtda2xSyUd4jjQKmR8tvNN+nfxJZadgTUvEMOJCeHDoBII6QRgQo18J7FqVC6y8/LzENIjHpVw4oezfj/581/quXqY+K4w0P8AoYX/AKocyzProX+oz/ILGz8yG7MfCdsXoU/Tj5JP+pC+IVuo34yHHouk+cSrKYAgCAIAgCAIAgCAIAgCAuH0cPq570oPwiKDpb8zd5khnJ0j+UZniz9Nip018VTqVA/L4e/qpm1rkwEBW7C/d6P/AE058IinqM/Zt9TmfiP9e/YnRD5tV3K6eUAQBAEAQBAEAQBAEAQBAfWejzybJ/6LVU5r4ztpnbmNEsB9PC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8" name="AutoShape 20" descr="data:image/jpeg;base64,/9j/4AAQSkZJRgABAQAAAQABAAD/2wCEAAkGBxASEhMUEhQWERUXFhcZFhYUFBscFxsfHRsbFx4YHh4iHCgkHB0lHhoXIjIiKSkrLi4wGR84ODMsOSgtLisBCgoKDg0OGxAQGzUkICYyLCw0Liw3Nyw3NCwsNywsLCwsLyw1LCw2LTcsLCwsNDQtNCw4LCwsLDQ0LC8sNCw0LP/AABEIALEBHAMBEQACEQEDEQH/xAAcAAEBAQEAAwEBAAAAAAAAAAAABwYFAQQIAwL/xABLEAABAgMEBQUMBwcDBAMAAAABAAIDBBEFBiExBxJBYXEXIlFT0hMUIzI1QnKBkqKx0wgzUlSRk7MWNkNidKGyc4LBJIPR8TTC8P/EABsBAQACAwEBAAAAAAAAAAAAAAAFBgMEBwIB/8QAPREAAQICBAwEBAYCAgMAAAAAAAECAwQFESFREhQiMUFScYGRobHRBhbB8DM1U2EVMjRCguEjkhNiQ3Lx/9oADAMBAAIRAxEAPwDmXcvTNSTvBOqw5w31LD6th3hQcKO+HmOqT9FS86n+RLb0z+9pXbsX3lZyjQe4xerecT6Jydt34ZKUhTLIlmZSh0hQkxJ5SphNvT1TR0+5pI0Jr2lr2hzSKFrgCCOgg5rYRVS1CHJPffQzBi60WzyIETMwXV7k6pqdU5w9uGLchzQpWWpNzcmJal+k8Ky4iFq2XHlohhTEN0GIM2vFDxHSN4wKm4cRsRMJq1oYlSo9RewEAQBAEAQBAEAQBAWP6OP1k96EH4vUNS+Zm/0MkM9bSP5RmeLP02KlzXxVOpUD8vh7+qmbWuTAQFt0e+SWcI3+T1NSXw2+9JzTxH8wf/Hoh8tq9oVw8oAgCAIAgCAIAgCAIDXXT0fzU40xXkSksBUzEYUaR/IMC/jlhnXBaM1SEKAlq1r7zmWFAfFcjGJWqmyZbMnZ7DCsqHRxFHzcUViuz8UHxRlsHDaqhO0tEjLUi+/t/ZdqM8LtbU+a/wBU9V9E4mYjRnPcXPcXuJqXONST0knMqHVVW1S4MY1jUa1KkTQhsbraPJmZo+NWXhYHEc9w3N2cT0jArbgyjn2usQgKR8QwJatkLLdyTaunYnFCqWbdmTgMDIcFlBjV7Q5xPSSalSTILGpUiFJmKSmo78N71r+1nJCYwrLsy1mmJZsUQI9KulYlBsx1RsH8wq3gvk7RL4a1olXQmqM8TxIdTJjKS/Tvv6mQtOzY0vEMOMww3jYfiDkRvChXscxanIXaXmYUwzDhOrQ191dI8eBRkzWYh18YnwjRx88bjjvW1BnHNsdahA0l4cgx63wMh12he27gVax7Yl5pmvAiCI3bTMbnDMHipNkRr0rapSJqTjSr8CM2pfeZT8rwXflZ2H3OZhNitzFcHNPS1wxB4LPCivhLhMWo1VSshN99EM3Ka0SU1puCKkgAd1YB0gePxaPUFOS1JMfZEsXkY1ZUTRSZ4CAIAgCAIAgCAICx/Rx+snvQg/F6hqXzM3+hkhnraR/KMzxZ+mxUua+Kp1Kgfl8Pf1Uza1yYCAtuj3ySzhG/yepqS+G33pOaeI/mD/49EPltXtCuHlAEAQBAEAQBAEB0bBsKZnYohS0N0V5zp4rR0uOTRvKxRYzITcJ6n1ErKTJXYs2yqOmyLQnB/BafAQzmNY05x4j/AG5FVqfptbWw/wC95P0ZQEebqe7JZeunYmk59u2/MTbg6M7AYNY3CG30W/8AOarEWM+ItblOgSNHQJNmDCbtXSu1faH9WBdyanHasBlQPGe7CG3i7pxGAqdy+woL4i5J8nqRl5NtcV1tyZ13euYrt1riS0nR7qR41QQ97cGkfZGzjmpSDKsh251KHSVOzE3ktyWXJp2qaWdnIUFjokV7YbGirnONABxW01quWpM5CEqtnTnLw4pbLy7phg/iOf3Op3DVJ1csTQ54KUh0U9za3LVzMavIVLzD4bg+G50N7TVrmOIcD0gjEKdc1HJUqGMp93dKTI0Nsta8ITEPIRwPCNwoCQBif5m0PFQs5RDIiKrOHZTclZ2NLPw4bql957zr2xcbWh98WdEE5LmpAY4F4pmMPGoa4DnbKKqTEg+Gq1Ju0l5o3xLCjVMmMl1+he2+z7mVkZ6PLxNeE90J7TmDQ4HIjaKjEHBaTXOYtaLUWKNAhTEPAiNRzV91p3QqV1NJcOJqw5ykJ/Wj6s8fsn+3BSUGcRbH2FKpLw1EhVvlspLtO6/rtKDDiBwBaQ4EAgg1BBxBB2hb1dZVnNVq1LYpib7aMpK0NaIB3vMH+KwYO9NlQHccDljhRbktPRINmdLjwrUUgV7rmztnPDZhnMJoyKzGG7PAHYcDzTQqel5qHGTJW24xKioZ9bJ8CAIAgCAIAgLH9HH6ye9CD8XqGpfMzf6GSGetpH8ozPFn6bFS5r4qnUqB+Xw9/VTNrXJgIC26PfJLOEb/ACepqS+G33pOaeI/mD/49EPltXtCuHlAEAQBAEAQH9Q4ZcQ1oLiSAABUknAADaV8VURK1BRrvaMwyG2ZtWIZOD5sH+PEwrSnmcKa2fi5qHnaWhwUVGce15uSkjGmn4EJta9Np1rSvW1kMy1nQhIy23UFIrzkXPcDWpAAzJNMSRgqlNUhEjrnL7RnhyDLVPjZTuSbtO1eBnJWWfFe1kNpe9xoGtFSfUtFrVctSFhixWQmq961ImlSl3W0Y5RJ01yIgsP9nuHwb+KkIMlpfwKfSPidbWSn+y+id+BSpeAyG0MY1rGjANaAAOACkERESpCoPiOiOVz1rVdK2mGvxpTkpEOhwiJqYx5jDzGHHx3DDPzRjwzW/LSESNatie8xiVyIQO9N7Jy0ImvMxC4DxYbcIbPRbXPfiT0qegS0OClTU3mJVVTiLOfAgCA6127yzchE7pKxTDJprNzY4dDmnA8cxsIWGNLw4yVPQ+oqoVWQvVZNsDUm2ts+bI+tBAhvOQ5xz2c12OwOVbnqGW1yW/dM+8mqNpuYk1RqLW3VXNuu92HKvNdCakiS9uvCrhFZ4uPTtaePqqq3Fl3w8+a8v1H0vLzqVNWp2qufdfuPF2r2zUkQIbteHXGE/Fp4bWnh66pCmHw82a4UhREvOpW9KnayZ/73leuvfGVnQA13c4tKuhOz36pycOGPSApSDMMiZs9xQ6RoeYklrclbdZPW73adyalocVjocRrYjHCjmuALSDsIOa2EVUWtCKI9fnQwDrRrNOqczLvOH/bccumjjtzGAUvLUmqZMXj3MasuIzPyMWBEdCjMdDiNNHNcKEf/ALpUyx7XphNWtDGeuvQCAIAgCAsf0cfrJ70IPxeoal8zN/oZIZ62kfyjM8WfpsVLmviqdSoH5fD39VM2tcmAgLbo98ks4Rv8nqakvht96TmniP5g/wDj0Q+W1e0K4eUAQBAEAQGoudcOdtE60Nvc4I8aPFqIeGYB84jHAZbSFqTM5DgJbatx6axXZigy8xZdkAtkWCbmsnTUUVaM/E6M/NpvJoqnPUw+LYn9f2WyjPDMSLVEmMlt2le3Uy1pWjGmIhiRnmI87XfADIDE4DBQb3uetblLzLy0KXYkOE2pPfM0l1rhTM3qvf4CCcdZw5zh/K3/AJOHFbEGVfEtWxCHpKn4EpWxmU+5MybV9E5FcsC70tJs1YDKGgDnnF7qbSf+BQblJw4TYaVNQos7SEecfhRXbE0JsT2p+V5r0Sdnw9eZihla6rBjEfT7LczmMchXEhbUGA+KtTENFVRCD340rzk7WHA1pSBU4Md4R42a7hlh5owxNS7BTstRzIdr7VMSvVSeKRPIQBAEAQBAEBtrm6SpyRAhPpNS1NXuMU5Doa6hIFMNU1bjktCZo+HGtSxfec9siOataG8bZNmWs0xbMiCDHprOlYlG0AoCQ3GmYxFW4gYVVUnaKfDWuqroW2jPEz4dTJnKbfp339dpjrQs+PLRNSKx0J4O0UyOYO0bwoZzHMWpUqLtAmIMwzDhuRyL7t7KbO6+kqNBoyaBjwwKB4+tHEk8/wBeO9bcGcc2x9qFepHw1CjVvl8l12j+un2KrZlpwJhgiQYjYjTtacRuIzadxUkx7XpW1SkzEtFl34EVtS+81+4596LqSdoMDJmGHkeI8YRG+i7o3GoOFRgtmDHiQVrYprqiKQS/OiyckA6LD/6qXFSXtbz2DOr244AecMOminZakGRcl1imJW1GBUgeQgCAICx/Rx+snvQg/F6hqXzM3+hkhnraR/KMzxZ+mxUua+Kp1Kgfl8Pf1Uza1yYCAtuj3ySzhG/yepqS+G33pOaeI/mD/wCPRD5bV7Qrh5QBAEB7tj2TMTUUQpeG6NEOIa3o6ScgN5wWOJFZDbhPWpD6iVlTsu4Vn2Y1sa1XiYjEVbKw8WjDzvtU6cG+kq/PUzgpgss6/wBEpR9ETE67/Gll65vew9e8t8JicGphBgCmrBh+LhlrfapQbhTAKrRpl8XPmOg0bQ0vJZSWu1l9Lvdp6Fh2BMzb9WBDLulxwY3i7IcM1jhwnRFqahtzk/AlGYUV1X20rsQrV1dH8vK0fFpMRRiC5vMbt5rTtH2jjwUnBlGstW1Si0l4gjzVbIeQz7Z12r6dTWzUxDhMc+I5sNjRVznEBoA2knILcRFctSEASG++mhjNaFZwER2RjvbzMvMbmTXacMMiMVLS1GKuVFs+xjV9xFbRn40eI6LGe6LEcauc81J/8DdkFNMY1iYLUqQxnrr0AgCAIAgCAIAgCA/SXjvhuD4bnMc01a5hIcD0gjEL45qOSpUrBU7v6UoMwwS9sQhGZgGzDG89v8zgMa72UO41UJOUQ16ZHBfRTclJ6NLPw4Tql9500nTtm4xMPviz4gnIDsQGYvA6MPGp6juVVmJB8JVqTdpL1RviSFHqZHyXX6F7b+Jm7ItWYlIofCcWOaec01oaea4bRngtNkR0N1aE7NSkGbhYERK0XTd90UqN2NJUCNRk0BLvwAfXwZ4nzPXhvUlBnGusfYUukfDUWDly+W27SnfdwN6DVbpWCe320USU7rRIAErHNTVg8G8nHnt2Y+c2hxNarflqQiQrFtT3mPKsRSC3muvOSETUmYRZXxXDFjt7XDA8MxtAU9BmIcZK2KYlRUOOsx8CAsf0cfrJ70IPxeoal8zN/oZIZ62kfyjM8WfpsVLmviqdSoH5fD39VM2tcmAgLbo98ks4Rv8AJ6mpL4bfek5p4j+YP/j0Q+W1e0K4eUAQFHuloqjRWCYn395SwGsdfCK4cD4gOOJxywNaqKm6UZCRUZat+gzQYD4rkaxK1XQhppm9ktJwjLWRCEBnnRnCsR5xxxqTngXZZACgVTm6SfFdWi7+yF2ozwwjanzVv/VPVfROJjgIkZ/nRYj3b3PcT/ckqMtct6ltyILNDWpuRE6VFEutoxc6kSdOqMCITDidz3bOAx3hb8GSrtfwKnSPidErZK2/9l9E78FKdJykOEwMhMbDaMmtAAUg1qNSpCnRYr4rlfEVVW9TIX30lSVna0OvfEwB9Sw5em6hDOmmJywxqt6Wkoka3Ml5hVyIQO919p60Xkx4hEPzYLCRDHRh5x/mNTwyU9LykOCmSlt5iVyqZxbJ8CAIAgCAIAgCAIAgCAIAgOvdq803IRO6S0QsrTXbmx4GxzcjmccxU0IWGNLw4yVPQ+oqoVSzrzWTbIDJpokJw0AiDBkRxwzyOQwdjiACVWp6hlTKS37pn3k3RtOTEoqNRa26q+lxyby3SmpIkxG68OuEVgJZnQV+ycsD6qqtxYD4efNeX2j6Wl51KmLU7VXPuv3cj9LsXzmpIhrT3SFXGE/L/ac2+rDcvsGYfDs0XHmkaGl5xMJUqdrJ6pp92leu1eyVnR4N2rEGcN9A/iOkbwpWFHZEzZyh0hRMxJLlpW3WTN/SnUtKz4MxDdCjw2xYbhRzHioP/gjMHMFbDXuYuE1alIwi9+NC72a0WziXtz73eecOnUcTzuBx3lTEtSf7YvExqy4j8eC5jnMe0sc0kOa4EOBGBBBxBB2KYRUVK0MZYPo4/WT3oQfi9Q9L5mb/AEMkM9bSP5RmeLP02KlzXxVOpUD8vh7+qmbWuTAQFt0e+SWcI3+T1NSXw2+9JzTxH8wf/Hoh8tq9oVw0d0LlztpPpAZRgNHxn4Q24VzzJ3AE4jIYrWmJqHBTKW24+oiqVKTs+yLD8Ud/zw891KQzSmGxm3pdjnTKsT1Ludk8k9Sw0ZQEebqeuSy9dOxDK2/eCZnH60d9aeKwYMbwH/Oe9V6JGfEWtxfpKj4EmzBhJtXSu1TqXXuNNTlHU7jCP8R4z9FubuOW9ZIMs+JbmQ0qRpyXk62/mfcnqujr9ivXduxKyTaQW84+NEdi8+vYNwoFKwoLIaZJRJ+k5iddXFWzQiZve0/a3rflZKH3WZithNyFc3HOjWjFx4BbMOE+IuCxKyOVaiE330vzU1rQ5TWlIJqC7DuzwekjxODTXepyWo1jLYlq8jGr68xMyVJngIAgCAIAgCAIDd8kNtdQz86H2lofiUC/kesBRyQ211DPzofaT8SgX8hgKOSG2uoZ+dD7SfiUC/kMBRyQ211DPzofaT8SgX8hgKOSG2uoZ+dD7SfiUC/kMBRyQ211DPzofaT8SgX8hgKOSG2uoZ+dD7SfiUC/kMBRyQ211DPzofaT8SgX8hgKOSG2uoZ+dD7SfiUC/kMBTcXMsy8siBCiQGTctgDCix4ZLW5UYS7AU801GGQWhMuk41qLUuzqZGK9i1odm8OjmHGaIss0ysV2JgPILATiRVpcGbciW5AUVcjyTVX/ABr2LZRviWJDyJnKS/T/AH102mPh3HtVrgWwHNcCCHB7BQg4EHWw4rTSWjIuYsbqco5zVRYiKi6Kl7FKuxHteHqw5yCIrcu6tiM7oMc3DWo4D8cNqkIKxkselZT6RZRkSt8s/BXVVFq3WWdNhr1tEEZu99yZK0W0jspEA5sZmERvr84bjUY7DitiBMxIK5K7j4qIpndGFxZiy5mcD3NiQojYfcogNCaF9Q5ubXCo3Y4FbE5NtjtbVYqV1nlrajFaR/KMzxZ+mxVWa+Kp1Ggfl8Pf1Uza1yYCAt2jppNlMAxJEYD23qakvhJ70nNPEXzB/wDHohh7oaH2QWd8WkHRXCjhLQQXZY0cW11zkKDDeaqdmqUWqqFmv7EHBg4bkbWibVqTeqnatuPa0eGIUlKPk5YDVa0BsOIQDlSo1G7h+JBVbjRJiLmRUTmW+j5eipNUdHio96XWtTZZbv4Ipkm3FtLWa0y7hrGlS5tBgTUkHAYZ8BmQtPFYteYsK07II1V/5Es28vfIod1tHMvAo+YpMRcMCPBtO4edxP4Bb8GTa211qlUpHxHGj1sgZDea9t3E3K3CtmSvlblpQwYdnyT47+teWCG3g0uBefwGWeS2YEOE5a4rqkuPKqugiVr3HvDNRDFmIEWNEPnPiQzh0Dn0AxOAwU1Dm5WGmCxak3mPBcp6XJjbX3N/tw+2smPy+t1GCo5Mba+5v9uH20x+X1uowVHJjbX3N/tw+2mPy+t1GCo5Mba+5v8Abh9tMfl9bqMFRyY219zf7cPtpj8vrdRgqOTG2vub/bh9tMfl9bqMFRyY219zf7cPtpj8vrdRgqOTG2vub/bh9tMfl9bqMFRyY219zf7cPtpj8vrdRgqUnlYm+pg+/wBpUTH33IdC8py2u7l2HKxN9TB9/tJj77kHlOW13cuw5WJvqYPv9pMffcg8py2u7l2HKxN9TB9/tJj77kHlOW13cuw5WJvqYPv9pMffcg8py2u7l2HKxN9TB9/tJj77kHlOW13cuw5WJvqYPv8AaTH33IPKctru5dhysTfUwff7SY++5B5Tltd3LsOVib6mD7/aTH33IPKctru5dhysTfUwff7SY++5B5Tltd3LsOVib6mD7/aTH33IPKctru5dhysTfUwff7SY++5B5Tltd3LsOVib6mD7/aTH33IPKctru5dhysTfUwff7SY++5B5Tltd3LsOVib6mD7/AGkx99yDynLa7uXYcrE31MH3+0mPvuQeU5bXdy7GQvHanfUw+Pq6hfqkt2AhoaabsFqxX4bsInpCVxWA2DXXVX1rOasZuBAbK7OkCNJwWQBCY9jdbEkhxqS7OtMz0ZLahTbobcGor1IeH4U3GWMr1RVq2WVJ0Pf5V5vqYPv9pZMffchreU5bXdy7H8t0rze2DBOJ2O/Dxl8x59yH1fCktoe7l2DtK03h4GCMcfGxwOHjcPwTHn3IE8KS2u7l2D9K03TCDBB6aOP/ANkx59yBPCktXa93LsfpC0rzFedAhUxy1q5Yed00X1J92lDw7wnAqyXrXu7H88q831MH3+0mPvuQ9eU5bXdy7DlYm+pg+/2kx99yDynLa7uXYcrE31MH3+0mPvuQeU5bXdy7DlYm+pg+/wBpMffcg8py2u7l2HKxN9TB9/tJj77kHlOW13cuw5WJvqYPv9pMffcg8py2u7l2HKxN9TB9/tJj77kHlOW13cuw5WJvqYPv9pMffcg8py2u7l2HKxN9TB9/tJj77kHlOW13cuw5WJvqYPv9pMffcg8py2u7l2HKxN9TB9/tJj77kHlOW13cuxPlolqCAIAgCAIAgCAIAgCAIAgCAIAgCAIAgCAIAgCAIAgCAIAgCAIAgCAIAgCAIAgCAIAgCAIAgCAIAgCAIAgCAIAgCAIAgCAIAgCAIAgCAIAgCAIAgCAIAgCAIAgCAIAgCAIAgCAIAgCAIAgCAIAgCAIAgCAIAgCAIAgCAIAgCAIAgCAIAgCAIAgCAIAgCAIAgCAIAgCAIAh8CH0IAgCAIAgCAIAgCAIAgCAIAgCAIAgCAIAgCAICxclMj1sx7TPlqVxGHepQPNc3qN4L3HJTI9bMe0z5aYjDvUea5vUbwXuOSmR62Y9pny0xGHeo81zeo3gvcclMj1sx7TPlpiMO9R5rm9RvBe45KZHrZj2mfLTEYd6jzXN6jeC9xyUyPWzHtM+WmIw71Hmub1G8F7jkpketmPaZ8tMRh3qPNc3qN4L3HJTI9bMe0z5aYjDvUea5vUbwXuOSmR62Y9pny0xGHeo81zeo3gvcclMj1sx7TPlpiMO9R5rm9RvBe45KZHrZj2mfLTEYd6jzXN6jeC9z+oWiyRBqXx3bi5tP7MB/uiSMO9Ty7xTOKlSNam5fVT+eSmR62Y9pny0xGHep681zeo3gvcclMj1sx7TPlpiMO9R5rm9RvBe45KZHrZj2mfLTEYd6jzXN6jeC9xyUyPWzHtM+WmIw71Hmub1G8F7k1vdZMOVmokGG4va3VoXeMKtBocAK47NhCj48NGPVqFvoubfNSzYz0qVa82bPotXmcdYiQCHwpV0rhyk5KQo73RIbnawIhuGqdVxbrc5pNTTHGm4KQgyrIjEcpUKTp6Zk5p0FiIqJVnS9EWqxUOxyUyPWzHtM+WsuIw71NDzXN6jeC9xyUyPWzHtM+WmIw71Hmub1G8F7jkpketmPaZ8tMQh3qPNc3qN4L3HJTI9bMe0z5aYjDvUea5vUbwXueHaK5ECpixwPSZ8tfMRh3qfU8VTa2IxvBe555KZHrZj2mfLX3EYd6nzzXN6jeC9xyUyPWzHtM+WmIw71Hmub1G8F7jkpketmPaZ8tMRh3qPNc3qN4L3HJTI9bMe0z5aYjDvUea5vUbwXuOSmR62Y9pny0xGHeo81zeo3gvcclMj1sx7TPlpiMO9R5rm9RvBe45KZHrZj2mfLTEYd6jzXN6jeC9xyUyPWzHtM+WmIw71Hmub1G8F7jkpketmPaZ8tMRh3qPNc3qN4L3HJTI9bMe0z5aYjDvUea5vUbwXuOSmR62Y9pny0xGHeo81zeo3gvc+a++H/AGnfiVesXg6icEKxjkx9R3FR3w/7TvxKYvB1E4IMcmPqO4qO+H/ad+JTF4OonBBjkx9R3FR3w/7TvxKYvB1E4IMcmPqO4qO+H/ad+JTF4OonBBjkx9R3FR3w/wC078SmLwdROCDHJj6juKjvh/2nfiUxeDqJwQY5MfUdxUd8P+078SmLwdROCDHJj6juKjvh/wBp34lMXg6icEGOTH1HcVNrcfR9aFolr6ul5fbGfXneg2vPxwrgM8cKLRmY0tBswEVbqk5ntJqYX/yO4qXu6dzpSz2UgtLohFHRoh1ojsq4+aDQc0UGChIsT/kdXUibEqPro0R6VOcq7VVTvxIjWglxDQMSSaAcSsSrUeGtVy1Ilak9vTpMhw6w5MCK/IxD9WMdg8/bjllmtGNOoljLS1Ub4ZiRKnzOSl2nfd12E0cZqejk0dHjRCK0GJybswAGGOACj8uI69S3okvJQarGsQ00SxbPstgi2pEESLqhzJSGauOYxxxFduDcDi7JS8lRL4q2p23lRpPxO51bJWxNZc+5NG+3YavRXfB9pd9HubIEKEYTYMJg8UEPrU0FSaDIAD4ys3Ktl0a1Cp/8joiq5y1qYLSP5RmeLP02KsTXxVOnUD8vh7+qmbWuTAQFeu7Ec278ZzSWuEvNlrmkggjuhBBGIIO1TtGoioxFv9TmniNap9+7ohh7jaZYsLVg2gDGYMBHaPCNH8w8/ZjgenWKsMzRiLlQrPsQCPvLZZFrS81DbFl4jYzHZOaf7EZtPSDQhQz2OYuC5KlMiLWLVs2HMM1H6w2gseWuB6QQf7ZLC9iPSpTYlpl8u/DZVvStOCkqvRdO0par4UaNMw+lr367eLQcssR/ZRsaBFZaiqqF2o6lpCZyIjGsd90Spdi+i8ziWBfKclX11zGYaa0OK4uaeFTzTTaPWCsMKYexc9ZIz1DSs0yrBwV0K2z/AOp7sOlaNmNtIGJZk7HlJihLpSLMRNVxz8G4uw24DDLBqsEjPy7smIxF3JX/AGUikqMnZNa1cqtvRVq33bya2vO2tKxTCmI01BiDNroz8ukHWoRvGCsUOBKxEwmsaqbEIVY8ZP3LxU9L9op771MfnxO0smJy/wBNOCDGIusvFR+0U996mPz4naTE5f6acEGMRdZeKj9op771MfnxO0mJy/004IMYi6y8VH7RT33qY/PidpMTl/ppwQYxF1l4qP2invvUx+fE7SYnL/TTggxiLrLxUftFPfepj8+J2kxOX+mnBBjEXWXio/aKe+9TH58TtJicv9NOCDGIusvFR+0U996mPz4naTE5f6acEGMRdZeKj9op771MfnxO0mJy/wBNOCDGIusvFTmLYMIQBAEAQBAEB0rAsCanYncpaE6K7bTBrR0uccGjiViixmQkretR9RKy63G0QS0rSLOFs1GBBa2h7iz1eea1xdhlhhVQczSL4mSyxDIjKs5TQKKNPZnbz3ylZIFrnd0ijKEwjWrSo1vsjLPHHIrXjTDIdmm4lqPoaYnFRWpU3WX0v92kivLe6anSREdqQq1EJni+va48fVRRkWYfEz5ri90fREvJJWxK3ay5/wCtx71jXJe6GY868SUu0VLomDzwacq44ndQGqzS8jEirm7mjSPiKBLZELLdyTf6JxPQt/SZAlmGXsaGIINA+aewd0fT7IcK9OLhhU0AzVrkqHbDSuIm7upQpykI827Ciur6JsQl8zMPiOL4jnRHuNXOe4ucT0knEqca1GpUiVGiWz6OH1c96UH4RFCUt+Zu8yQzk6R/KMzxZ+mxU6a+Kp1Kgfl8Pf1Uza1yYCArdhfu9H/ppz4RFPUZ+zb6nM/Ef69+xOiHzaruV06l37wTUlFEWWiuhO2gHmuGODm5OGJzyzFCsUaAyKlT0PqLUXS4+l+VmtWFOUlY2A1yfAvPE+JwdhvKgpmjnw8plqczIj685TGkEAjEHIhRx7Mlem4MtNVfDpAjY85o5rj/ADN47RjjtWrGlWvtSxSdo6no8rUx+Uy5c6bF9F5EltywJqRiARWluNWRGk6ppjVrundgVGRIT4a2l6k5+XnmVw1rvRc+9PaHVgXogzMMS9qQRNwvNijCPD3hwoTiBtBONa5LdlKSiwVz+/Ug6S8Mwotb5fJW7QvbpsM7ebRpEZD75s9/f0sceaPDMzqHNGdOkY7hmrdJ0pDjJlWLyKLMykWXerIjalMApU1ggCAIAgCAIAgCAIAgCAID+oUNziGtBc5xAAAqSTgABtJXxVRErUFWuPobjxtWLPky8PAiCPrXDOjur2YYnE5UUVM0m1uTCtW89oy8uFkWTLysMQpeEyCwY6rBSpwFTtJwGJxwUK+I561uWtTKiVHm1LUgS7DEjPENo2nM7gMydwWF72sStymeXlosw/AhNrUld6dJUaLWHKAwGHAvP1p4UPM+O8KNjTjnWMsQutG+GoUKp8xlOu0b7+n2MxYF3ZqeeRCaSK8+I6uoDnidp3CpxWvDgviLYTM7SMvJM/yLsRM+5DtTlt2RY2EOlpTowJBHcoZ244gEEbKuzxarFI0M5cp1n3X0QodJ0/Hmq2NyWXJp2r6ZiYXnvTOWhE15mIX0rqsGENldjW5DZjmaCpKs8CXhwUqYhX1Ws4yznwIC4fRw+rnvSg/CIoOlvzN3mSGcnSP5RmeLP02KnTXxVOpUD8vh7+qmbWuTAQFbsL93o/8ATTnwiKeoz9m31OZ+I/179idEPm1Xcrp5QBAbK5Wkies4hocZiBSncYjjQeg7Es4DDE4bRpTEjDjW5lvPSOVC/wB0b7yNot8A+kQCroL6CIMqmlecMRiKjFQMeViQVyksvMqORTvzUsyIwsiND2uFC1wqCtZURUqUyQ4j4bkexalTShM71aMfGiSR/wCy4/4uJ/sfx2KPjSWmHwLhRvifMyb/ANk9UT04GDkp6akYxLC+BEaaOacK/wArmnMcVpNc+E6yxSzRoEvPQqnIjmrmX1RTtTsKzLXH/UBtnzpymGDwUQ9DwTT1kg4DnbFPSFMuh5Ls3vNcUmlPDUWDW+BlNu0p33cCeXsudOWe6kdng3GkOMw1hv24HYSMaGhVql5qHHTJW24qzmq1alOAtk8hAEAQBAEAQBAEAQGsuXo/nbSOtDb3KDtjRAdTA0IbteeGGGJC1JmdhwbFtW49I1VL9c3R/I2cA6E3ukalHRomL+DRkwcMeklQExNxI35lsuMiNRDVErWPRgr06SYEGrJWkeJiNevg28D5/qw3rSjTjW2MtUs9HeG4sap8xktu0r238CYTU5Nz0Ya7nx4jjRrc/U1owaOFAo5XPiuttUuUODLSMJcFEa1M691zqaUXak7PhtmLWi6pzZLQyC9x6DTP1UA2lScnRb4rrU9/dSrUl4ozslf9l9E78DHXv0nzU00wJYd5SoGqIcOge4Vw1nDL0W0GJrrK2ytGw4KIrrV5FMixnxHK5y1qulTBqRMQQBAEBcPo4fVz3pQfhEUHS35m7zJDOTpH8ozPFn6bFTpr4qnUqB+Xw9/VTNrXJgICt2F+70f+mnPhEU9Rn7Nvqcz8R/r37E6IfNqu5XTygCAID+4EZ7HBzHFjgahzSQ4HpBGIK+K1HJUoK3cnTRFh0hWiDGbsjsaO6D0migcN4x4qImaMRcqFZ9jIj7y2WXacCZhiLAiNjQzk5hqOG47jioZ7HMWpyVKZD07wXclpxhbGYNalGxBQPbtwPRuOCwRYLIiZRvSNIzEm6uE6zSmhdxI703DmpSr2ju8H7bBzgKV57dm3HLhWii40q+HalqF7o6npebqY7JfcunYvpnPTsK9keXaYUQNmpdwo6BG5zKbqg6vDLckCaiQVsX39jJSNCS84lapgu1k9U09fufnamj6UnWOi2Q/Ve0VdJxnc7KvMcSa9GJI/mGStcjTTYlkT3u7HP6QoiYknZaWXpm97SaT0nFgxHQ4rHQ4jTRzHghw24gqfY9r0rataEUfgvQCAIAgCAID3bHsiYmoghS8J0Z5pg0VpjSpOTW7zQBY4kVkNMJy1CqsuNyNDUCBqxZ4iYiZ9xH1LdztryPUNxUJM0k9+TDsS/SZUZeVSFDa1oa0BrWgAACgAGAAGwKLVa7VPZxby3rlZIeFdrPOUNmLzvPQN5WGLHZDzklR9FTE6v+NKkvXMSG819Judq1x7lC2QmHD/AHHN3w3KLizL4n2S4vlH0LLSeUiYTtZfRNHX7n63euXFjs7vHe2UlgKmLFIFR0ipAp/MSBxXuBJvir75GCkqfgSiqxuU+5MybV9Oh+Ns6R5SRa+BY8MaxwfNxBVxwzYDiaHKo1ag801qrVJUM1iVvs+2nepQZ6k5icdXFdXcmhNieucl0/PRY8R0WM90WI41c95q47M9wAAGwAKeYxrEwWpUhHHrr0AgCAIAgLh9HD6ue9KD8Iig6W/M3eZIZydI/lGZ4s/TYqdNfFU6lQPy+Hv6qZta5MBAVuwv3ej/ANNOfCIp6jP2bfU5n4j/AF79idEPm1Xcrp5QBAEAQBAdS714puRid0lYphOODgKFrh0OacCFijQGRUqeh9Rai7XH0uys2WwpoCVjnAEnwLzlQEmrSeg/iVBTNHPhZTbU5mRH1lKUcezGXq0ey8zrPggS8Y41A8G7i0ZHePXVakaUa+1tilho3xDHlqmRctnNNi+i8iUWrZM1IxQIjXQngkse0mhofGY4ereKjJRj4b4TrbC7y03LT0JVYqOTSi/fQqHZF4ZWeYIFrQu6AAiHMwxSNDrtwz2bKYYhykpOlIkF1q+/uVyk/DDX5crYuqubcujfyMnerRxMS7DMSrxPSufdYVC5o6HtBrhtIw6aK3SlJQo6JWtSlJjy0SC9WRGqi3KYhSJgCAIAgKfcfQ/NTJbFnKysGtdQjwzxnl5g3nHdtUXM0k1mTDtW/Qe0ZeXOwLAlZKGIUtCbCbtp4zj0uccXHeSoSJFfEdhPWsyIlR7Voz8KAwxIzxDYMy4/23ncsLno1K1M8CBEjvRkNta/Yl16dJkR+tDkx3NuXdXDnn0R5o4447FHRp1VsZxLnR3hljKok1auqmbff02mPsexZqeikQmmI4mr3uOAqcXOcduNdpO9ajIb4i2E/NTsvIw0WItSaEToie0NDOzVkWL9YRaE6MobSO5w3DHH7ONM6uwwAU/I0O5+UvFfQotJ+I48zWyHkt+2ddq+icyZ3rvnPWi+sxEOp5sJlWwm8G1xP8xqd+StUCVhwUyUtvK0qqpn1sHwIAgCAIAgCAuH0cPq570oPwiKDpb8zd5khnJ0j+UZniz9Nip018VTqVA/L4e/qpm1rkwEBW7C/d6P/TTnwiKeoz9m31OZ+I/179idEPm1Xcrp5QBAEAQBAEAQG2uRpLnbPownviXqPBRCatHRDd5nDEblozMhDjWpYvvOekcqF8ujfWStFlYD6PA58J+ERvq84bxUKBjy0SCtTk3mVFRTtz0lCjMMOKxsRhza4VH/AL3rWc1HJUpmgxokF6PhrUqaUJjenRk5tYklV4qSYTjzh6JOY3HHeVHxpKq1nAuNHeJmuyJuz/snqnbghi7JtibkYlYbnQnA86G4HVO5zT/7Gyi02RHw1ssLFMyctOw6nojkXMqeinUnrIsq16lurZk641J/gRDllUUccMcDUnxirFIU2ramv97FKJSfhyPLVvh5TftnTanqnInF57sTdnxe5zMMsJrqOGLHgUqWu25iozFRUBWmBMMjNrYpW1So46zHw+obk6NpKzqPA7vHoPDRAMDSh1G+YM+k71V5idiRrFsS7uZkaiG0WoejD3p0jS8vrQ5ekxFGFQfBtNNpHjcB+IWnGnGssbapY6N8Oxpip8bIbzXdo38CV2lak3OxaxHPjPceaxoJA3MaMstg4qNe98RbbS7S8rLSUKpiI1Ezqvqpo5a6ctJwxMWtGEBh8WC0+Ecc6GmOWweshSEpRj4q2pu7lbpLxOjK2Stv/ZfRPVeBlb16UY0Vne8gzvCWAIowARHVzqR4vBuOJqSrbKUXDhJlJWvIpMeYiRnq96qqrpUnqlDAEAQBAEAQBAEAQFw+jh9XPelB+ERQdLfmbvMkM5OkfyjM8WfpsVOmviqdSoH5fD39VM2tcmAgK3YX7vR/6ac+ERT1Gfs2+pzPxH+vfsToh82q7ldPKAIAgCAIAgCAID9JeO+G5r2Ocx7SC1zSQ4EZEEYg718c1HJUoK7cjTREZqwrRHdG4AR2Dnje9vnDLEY4ZOKiJmjEXKhcOxkR95abLtKBMw2xYERsWG7JzDUcNx3HFQz2OYuC5KlMlZz7xXWlZ0eFZR4FBEZQPG6u0YnA1C14sBkTOhISNKTEmv8AiWy5c3vYSK9FyJqT51O7QusY04ekMdXjlvUXGlnw7c6F8o6m5ecyfyuuX0XT1+x/Fj3teyH3vNMbOypABhRRUtAy1CcqYU6KClFkl52JBVFRTFSVAS83W9uS+9My7U9U5nl2jyxpnwsvaAlGO/gx9XXYcy2rngkDIHHLMqywadRWJhVdCkTFCTkGIrP+NV+7UVU4oWG8V5ZaSbWM7nHxYbcXu4DYN5oFFxYzIaZR8kaNmJ11UJLNKrmQkV6L8zU5VgPcYJw7mw5+k7M8MBuUXGmXxLMyF8o6gpeTqcuU+9fRNHX7n8XauZHmh3V5EvLgFzo0TAUGJLQaVG/ADHHBIEq+Kv295hSVOS8nW1Mp9yeq6Op/VrX+s+zmuhWVDbHjeK6biCo6Dq7XA02UbkecrTI0MjUwn2df6KDSFLzE4v8AkdZcmb+9qkstW1I8zFdFmIjo0R2bnmu+g2Borg0UA2BWCHDbDTBalSEVWeovYCAIAgCAIAgCAIAgLh9HD6ue9KD8Iig6W/M3eZIZydI/lGZ4s/TYqdNfFU6lQPy+Hv6qZta5MBAVuwv3ej/0058IinqM/Zt9TmfiP9e/YnRD5tV3K6eUAQBAEAQBAEAQBAEB1ruXkm5CJ3SWiGGTTWbmx4GxzciMTvFTSiwxoEOMlT0PqKqF4uTpbk5zVhzNJSOTQazvBO4OPik/ZO6hKgpmj4kK1tqGRHopRiAd4Kjz3mMPenRxLx6vl6S8TE6oHg3HePN4j8CtONJtda2xSyUd4jjQKmR8tvNN+nfxJZadgTUvEMOJCeHDoBII6QRgQo18J7FqVC6y8/LzENIjHpVw4oezfj/581/quXqY+K4w0P8AoYX/AKocyzProX+oz/ILGz8yG7MfCdsXoU/Tj5JP+pC+IVuo34yHHouk+cSrKYAgCAIAgCAIAgCAIAgCAuH0cPq570oPwiKDpb8zd5khnJ0j+UZniz9Nip018VTqVA/L4e/qpm1rkwEBW7C/d6P/AE058IinqM/Zt9TmfiP9e/YnRD5tV3K6eUAQBAEAQBAEAQBAEAQBAfWejzybJ/6LVU5r4ztpnbmNEsB9PC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0" name="AutoShape 22" descr="data:image/jpeg;base64,/9j/4AAQSkZJRgABAQAAAQABAAD/2wCEAAkGBxASEhMUEhQWERUXFhcZFhYUFBscFxsfHRsbFx4YHh4iHCgkHB0lHhoXIjIiKSkrLi4wGR84ODMsOSgtLisBCgoKDg0OGxAQGzUkICYyLCw0Liw3Nyw3NCwsNywsLCwsLyw1LCw2LTcsLCwsNDQtNCw4LCwsLDQ0LC8sNCw0LP/AABEIALEBHAMBEQACEQEDEQH/xAAcAAEBAQEAAwEBAAAAAAAAAAAABwYFAQQIAwL/xABLEAABAgMEBQUMBwcDBAMAAAABAAIDBBEFBiExBxJBYXEXIlFT0hMUIzI1QnKBkqKx0wgzUlSRk7MWNkNidKGyc4LBJIPR8TTC8P/EABsBAQACAwEBAAAAAAAAAAAAAAAFBgMEBwIB/8QAPREAAQICBAwEBAYCAgMAAAAAAAECAwQFESFREhQiMUFScYGRobHRBhbB8DM1U2EVMjRCguEjkhNiQ3Lx/9oADAMBAAIRAxEAPwDmXcvTNSTvBOqw5w31LD6th3hQcKO+HmOqT9FS86n+RLb0z+9pXbsX3lZyjQe4xerecT6Jydt34ZKUhTLIlmZSh0hQkxJ5SphNvT1TR0+5pI0Jr2lr2hzSKFrgCCOgg5rYRVS1CHJPffQzBi60WzyIETMwXV7k6pqdU5w9uGLchzQpWWpNzcmJal+k8Ky4iFq2XHlohhTEN0GIM2vFDxHSN4wKm4cRsRMJq1oYlSo9RewEAQBAEAQBAEAQBAWP6OP1k96EH4vUNS+Zm/0MkM9bSP5RmeLP02KlzXxVOpUD8vh7+qmbWuTAQFt0e+SWcI3+T1NSXw2+9JzTxH8wf/Hoh8tq9oVw8oAgCAIAgCAIAgCAIDXXT0fzU40xXkSksBUzEYUaR/IMC/jlhnXBaM1SEKAlq1r7zmWFAfFcjGJWqmyZbMnZ7DCsqHRxFHzcUViuz8UHxRlsHDaqhO0tEjLUi+/t/ZdqM8LtbU+a/wBU9V9E4mYjRnPcXPcXuJqXONST0knMqHVVW1S4MY1jUa1KkTQhsbraPJmZo+NWXhYHEc9w3N2cT0jArbgyjn2usQgKR8QwJatkLLdyTaunYnFCqWbdmTgMDIcFlBjV7Q5xPSSalSTILGpUiFJmKSmo78N71r+1nJCYwrLsy1mmJZsUQI9KulYlBsx1RsH8wq3gvk7RL4a1olXQmqM8TxIdTJjKS/Tvv6mQtOzY0vEMOMww3jYfiDkRvChXscxanIXaXmYUwzDhOrQ191dI8eBRkzWYh18YnwjRx88bjjvW1BnHNsdahA0l4cgx63wMh12he27gVax7Yl5pmvAiCI3bTMbnDMHipNkRr0rapSJqTjSr8CM2pfeZT8rwXflZ2H3OZhNitzFcHNPS1wxB4LPCivhLhMWo1VSshN99EM3Ka0SU1puCKkgAd1YB0gePxaPUFOS1JMfZEsXkY1ZUTRSZ4CAIAgCAIAgCAICx/Rx+snvQg/F6hqXzM3+hkhnraR/KMzxZ+mxUua+Kp1Kgfl8Pf1Uza1yYCAtuj3ySzhG/yepqS+G33pOaeI/mD/49EPltXtCuHlAEAQBAEAQBAEB0bBsKZnYohS0N0V5zp4rR0uOTRvKxRYzITcJ6n1ErKTJXYs2yqOmyLQnB/BafAQzmNY05x4j/AG5FVqfptbWw/wC95P0ZQEebqe7JZeunYmk59u2/MTbg6M7AYNY3CG30W/8AOarEWM+ItblOgSNHQJNmDCbtXSu1faH9WBdyanHasBlQPGe7CG3i7pxGAqdy+woL4i5J8nqRl5NtcV1tyZ13euYrt1riS0nR7qR41QQ97cGkfZGzjmpSDKsh251KHSVOzE3ktyWXJp2qaWdnIUFjokV7YbGirnONABxW01quWpM5CEqtnTnLw4pbLy7phg/iOf3Op3DVJ1csTQ54KUh0U9za3LVzMavIVLzD4bg+G50N7TVrmOIcD0gjEKdc1HJUqGMp93dKTI0Nsta8ITEPIRwPCNwoCQBif5m0PFQs5RDIiKrOHZTclZ2NLPw4bql957zr2xcbWh98WdEE5LmpAY4F4pmMPGoa4DnbKKqTEg+Gq1Ju0l5o3xLCjVMmMl1+he2+z7mVkZ6PLxNeE90J7TmDQ4HIjaKjEHBaTXOYtaLUWKNAhTEPAiNRzV91p3QqV1NJcOJqw5ykJ/Wj6s8fsn+3BSUGcRbH2FKpLw1EhVvlspLtO6/rtKDDiBwBaQ4EAgg1BBxBB2hb1dZVnNVq1LYpib7aMpK0NaIB3vMH+KwYO9NlQHccDljhRbktPRINmdLjwrUUgV7rmztnPDZhnMJoyKzGG7PAHYcDzTQqel5qHGTJW24xKioZ9bJ8CAIAgCAIAgLH9HH6ye9CD8XqGpfMzf6GSGetpH8ozPFn6bFS5r4qnUqB+Xw9/VTNrXJgIC26PfJLOEb/ACepqS+G33pOaeI/mD/49EPltXtCuHlAEAQBAEAQH9Q4ZcQ1oLiSAABUknAADaV8VURK1BRrvaMwyG2ZtWIZOD5sH+PEwrSnmcKa2fi5qHnaWhwUVGce15uSkjGmn4EJta9Np1rSvW1kMy1nQhIy23UFIrzkXPcDWpAAzJNMSRgqlNUhEjrnL7RnhyDLVPjZTuSbtO1eBnJWWfFe1kNpe9xoGtFSfUtFrVctSFhixWQmq961ImlSl3W0Y5RJ01yIgsP9nuHwb+KkIMlpfwKfSPidbWSn+y+id+BSpeAyG0MY1rGjANaAAOACkERESpCoPiOiOVz1rVdK2mGvxpTkpEOhwiJqYx5jDzGHHx3DDPzRjwzW/LSESNatie8xiVyIQO9N7Jy0ImvMxC4DxYbcIbPRbXPfiT0qegS0OClTU3mJVVTiLOfAgCA6127yzchE7pKxTDJprNzY4dDmnA8cxsIWGNLw4yVPQ+oqoVWQvVZNsDUm2ts+bI+tBAhvOQ5xz2c12OwOVbnqGW1yW/dM+8mqNpuYk1RqLW3VXNuu92HKvNdCakiS9uvCrhFZ4uPTtaePqqq3Fl3w8+a8v1H0vLzqVNWp2qufdfuPF2r2zUkQIbteHXGE/Fp4bWnh66pCmHw82a4UhREvOpW9KnayZ/73leuvfGVnQA13c4tKuhOz36pycOGPSApSDMMiZs9xQ6RoeYklrclbdZPW73adyalocVjocRrYjHCjmuALSDsIOa2EVUWtCKI9fnQwDrRrNOqczLvOH/bccumjjtzGAUvLUmqZMXj3MasuIzPyMWBEdCjMdDiNNHNcKEf/ALpUyx7XphNWtDGeuvQCAIAgCAsf0cfrJ70IPxeoal8zN/oZIZ62kfyjM8WfpsVLmviqdSoH5fD39VM2tcmAgLbo98ks4Rv8nqakvht96TmniP5g/wDj0Q+W1e0K4eUAQBAEAQGoudcOdtE60Nvc4I8aPFqIeGYB84jHAZbSFqTM5DgJbatx6axXZigy8xZdkAtkWCbmsnTUUVaM/E6M/NpvJoqnPUw+LYn9f2WyjPDMSLVEmMlt2le3Uy1pWjGmIhiRnmI87XfADIDE4DBQb3uetblLzLy0KXYkOE2pPfM0l1rhTM3qvf4CCcdZw5zh/K3/AJOHFbEGVfEtWxCHpKn4EpWxmU+5MybV9E5FcsC70tJs1YDKGgDnnF7qbSf+BQblJw4TYaVNQos7SEecfhRXbE0JsT2p+V5r0Sdnw9eZihla6rBjEfT7LczmMchXEhbUGA+KtTENFVRCD340rzk7WHA1pSBU4Md4R42a7hlh5owxNS7BTstRzIdr7VMSvVSeKRPIQBAEAQBAEBtrm6SpyRAhPpNS1NXuMU5Doa6hIFMNU1bjktCZo+HGtSxfec9siOataG8bZNmWs0xbMiCDHprOlYlG0AoCQ3GmYxFW4gYVVUnaKfDWuqroW2jPEz4dTJnKbfp339dpjrQs+PLRNSKx0J4O0UyOYO0bwoZzHMWpUqLtAmIMwzDhuRyL7t7KbO6+kqNBoyaBjwwKB4+tHEk8/wBeO9bcGcc2x9qFepHw1CjVvl8l12j+un2KrZlpwJhgiQYjYjTtacRuIzadxUkx7XpW1SkzEtFl34EVtS+81+4596LqSdoMDJmGHkeI8YRG+i7o3GoOFRgtmDHiQVrYprqiKQS/OiyckA6LD/6qXFSXtbz2DOr244AecMOminZakGRcl1imJW1GBUgeQgCAICx/Rx+snvQg/F6hqXzM3+hkhnraR/KMzxZ+mxUua+Kp1Kgfl8Pf1Uza1yYCAtuj3ySzhG/yepqS+G33pOaeI/mD/wCPRD5bV7Qrh5QBAEB7tj2TMTUUQpeG6NEOIa3o6ScgN5wWOJFZDbhPWpD6iVlTsu4Vn2Y1sa1XiYjEVbKw8WjDzvtU6cG+kq/PUzgpgss6/wBEpR9ETE67/Gll65vew9e8t8JicGphBgCmrBh+LhlrfapQbhTAKrRpl8XPmOg0bQ0vJZSWu1l9Lvdp6Fh2BMzb9WBDLulxwY3i7IcM1jhwnRFqahtzk/AlGYUV1X20rsQrV1dH8vK0fFpMRRiC5vMbt5rTtH2jjwUnBlGstW1Si0l4gjzVbIeQz7Z12r6dTWzUxDhMc+I5sNjRVznEBoA2knILcRFctSEASG++mhjNaFZwER2RjvbzMvMbmTXacMMiMVLS1GKuVFs+xjV9xFbRn40eI6LGe6LEcauc81J/8DdkFNMY1iYLUqQxnrr0AgCAIAgCAIAgCA/SXjvhuD4bnMc01a5hIcD0gjEL45qOSpUrBU7v6UoMwwS9sQhGZgGzDG89v8zgMa72UO41UJOUQ16ZHBfRTclJ6NLPw4Tql9500nTtm4xMPviz4gnIDsQGYvA6MPGp6juVVmJB8JVqTdpL1RviSFHqZHyXX6F7b+Jm7ItWYlIofCcWOaec01oaea4bRngtNkR0N1aE7NSkGbhYERK0XTd90UqN2NJUCNRk0BLvwAfXwZ4nzPXhvUlBnGusfYUukfDUWDly+W27SnfdwN6DVbpWCe320USU7rRIAErHNTVg8G8nHnt2Y+c2hxNarflqQiQrFtT3mPKsRSC3muvOSETUmYRZXxXDFjt7XDA8MxtAU9BmIcZK2KYlRUOOsx8CAsf0cfrJ70IPxeoal8zN/oZIZ62kfyjM8WfpsVLmviqdSoH5fD39VM2tcmAgLbo98ks4Rv8AJ6mpL4bfek5p4j+YP/j0Q+W1e0K4eUAQFHuloqjRWCYn395SwGsdfCK4cD4gOOJxywNaqKm6UZCRUZat+gzQYD4rkaxK1XQhppm9ktJwjLWRCEBnnRnCsR5xxxqTngXZZACgVTm6SfFdWi7+yF2ozwwjanzVv/VPVfROJjgIkZ/nRYj3b3PcT/ckqMtct6ltyILNDWpuRE6VFEutoxc6kSdOqMCITDidz3bOAx3hb8GSrtfwKnSPidErZK2/9l9E78FKdJykOEwMhMbDaMmtAAUg1qNSpCnRYr4rlfEVVW9TIX30lSVna0OvfEwB9Sw5em6hDOmmJywxqt6Wkoka3Ml5hVyIQO919p60Xkx4hEPzYLCRDHRh5x/mNTwyU9LykOCmSlt5iVyqZxbJ8CAIAgCAIAgCAIAgCAIAgOvdq803IRO6S0QsrTXbmx4GxzcjmccxU0IWGNLw4yVPQ+oqoVSzrzWTbIDJpokJw0AiDBkRxwzyOQwdjiACVWp6hlTKS37pn3k3RtOTEoqNRa26q+lxyby3SmpIkxG68OuEVgJZnQV+ycsD6qqtxYD4efNeX2j6Wl51KmLU7VXPuv3cj9LsXzmpIhrT3SFXGE/L/ac2+rDcvsGYfDs0XHmkaGl5xMJUqdrJ6pp92leu1eyVnR4N2rEGcN9A/iOkbwpWFHZEzZyh0hRMxJLlpW3WTN/SnUtKz4MxDdCjw2xYbhRzHioP/gjMHMFbDXuYuE1alIwi9+NC72a0WziXtz73eecOnUcTzuBx3lTEtSf7YvExqy4j8eC5jnMe0sc0kOa4EOBGBBBxBB2KYRUVK0MZYPo4/WT3oQfi9Q9L5mb/AEMkM9bSP5RmeLP02KlzXxVOpUD8vh7+qmbWuTAQFt0e+SWcI3+T1NSXw2+9JzTxH8wf/Hoh8tq9oVw0d0LlztpPpAZRgNHxn4Q24VzzJ3AE4jIYrWmJqHBTKW24+oiqVKTs+yLD8Ud/zw891KQzSmGxm3pdjnTKsT1Ludk8k9Sw0ZQEebqeuSy9dOxDK2/eCZnH60d9aeKwYMbwH/Oe9V6JGfEWtxfpKj4EmzBhJtXSu1TqXXuNNTlHU7jCP8R4z9FubuOW9ZIMs+JbmQ0qRpyXk62/mfcnqujr9ivXduxKyTaQW84+NEdi8+vYNwoFKwoLIaZJRJ+k5iddXFWzQiZve0/a3rflZKH3WZithNyFc3HOjWjFx4BbMOE+IuCxKyOVaiE330vzU1rQ5TWlIJqC7DuzwekjxODTXepyWo1jLYlq8jGr68xMyVJngIAgCAIAgCAIDd8kNtdQz86H2lofiUC/kesBRyQ211DPzofaT8SgX8hgKOSG2uoZ+dD7SfiUC/kMBRyQ211DPzofaT8SgX8hgKOSG2uoZ+dD7SfiUC/kMBRyQ211DPzofaT8SgX8hgKOSG2uoZ+dD7SfiUC/kMBRyQ211DPzofaT8SgX8hgKOSG2uoZ+dD7SfiUC/kMBTcXMsy8siBCiQGTctgDCix4ZLW5UYS7AU801GGQWhMuk41qLUuzqZGK9i1odm8OjmHGaIss0ysV2JgPILATiRVpcGbciW5AUVcjyTVX/ABr2LZRviWJDyJnKS/T/AH102mPh3HtVrgWwHNcCCHB7BQg4EHWw4rTSWjIuYsbqco5zVRYiKi6Kl7FKuxHteHqw5yCIrcu6tiM7oMc3DWo4D8cNqkIKxkselZT6RZRkSt8s/BXVVFq3WWdNhr1tEEZu99yZK0W0jspEA5sZmERvr84bjUY7DitiBMxIK5K7j4qIpndGFxZiy5mcD3NiQojYfcogNCaF9Q5ubXCo3Y4FbE5NtjtbVYqV1nlrajFaR/KMzxZ+mxVWa+Kp1Ggfl8Pf1Uza1yYCAt2jppNlMAxJEYD23qakvhJ70nNPEXzB/wDHohh7oaH2QWd8WkHRXCjhLQQXZY0cW11zkKDDeaqdmqUWqqFmv7EHBg4bkbWibVqTeqnatuPa0eGIUlKPk5YDVa0BsOIQDlSo1G7h+JBVbjRJiLmRUTmW+j5eipNUdHio96XWtTZZbv4Ipkm3FtLWa0y7hrGlS5tBgTUkHAYZ8BmQtPFYteYsK07II1V/5Es28vfIod1tHMvAo+YpMRcMCPBtO4edxP4Bb8GTa211qlUpHxHGj1sgZDea9t3E3K3CtmSvlblpQwYdnyT47+teWCG3g0uBefwGWeS2YEOE5a4rqkuPKqugiVr3HvDNRDFmIEWNEPnPiQzh0Dn0AxOAwU1Dm5WGmCxak3mPBcp6XJjbX3N/tw+2smPy+t1GCo5Mba+5v9uH20x+X1uowVHJjbX3N/tw+2mPy+t1GCo5Mba+5v8Abh9tMfl9bqMFRyY219zf7cPtpj8vrdRgqOTG2vub/bh9tMfl9bqMFRyY219zf7cPtpj8vrdRgqOTG2vub/bh9tMfl9bqMFRyY219zf7cPtpj8vrdRgqUnlYm+pg+/wBpUTH33IdC8py2u7l2HKxN9TB9/tJj77kHlOW13cuw5WJvqYPv9pMffcg8py2u7l2HKxN9TB9/tJj77kHlOW13cuw5WJvqYPv9pMffcg8py2u7l2HKxN9TB9/tJj77kHlOW13cuw5WJvqYPv8AaTH33IPKctru5dhysTfUwff7SY++5B5Tltd3LsOVib6mD7/aTH33IPKctru5dhysTfUwff7SY++5B5Tltd3LsOVib6mD7/aTH33IPKctru5dhysTfUwff7SY++5B5Tltd3LsOVib6mD7/aTH33IPKctru5dhysTfUwff7SY++5B5Tltd3LsOVib6mD7/AGkx99yDynLa7uXYcrE31MH3+0mPvuQeU5bXdy7GQvHanfUw+Pq6hfqkt2AhoaabsFqxX4bsInpCVxWA2DXXVX1rOasZuBAbK7OkCNJwWQBCY9jdbEkhxqS7OtMz0ZLahTbobcGor1IeH4U3GWMr1RVq2WVJ0Pf5V5vqYPv9pZMffchreU5bXdy7H8t0rze2DBOJ2O/Dxl8x59yH1fCktoe7l2DtK03h4GCMcfGxwOHjcPwTHn3IE8KS2u7l2D9K03TCDBB6aOP/ANkx59yBPCktXa93LsfpC0rzFedAhUxy1q5Yed00X1J92lDw7wnAqyXrXu7H88q831MH3+0mPvuQ9eU5bXdy7DlYm+pg+/2kx99yDynLa7uXYcrE31MH3+0mPvuQeU5bXdy7DlYm+pg+/wBpMffcg8py2u7l2HKxN9TB9/tJj77kHlOW13cuw5WJvqYPv9pMffcg8py2u7l2HKxN9TB9/tJj77kHlOW13cuw5WJvqYPv9pMffcg8py2u7l2HKxN9TB9/tJj77kHlOW13cuw5WJvqYPv9pMffcg8py2u7l2HKxN9TB9/tJj77kHlOW13cuxPlolqCAIAgCAIAgCAIAgCAIAgCAIAgCAIAgCAIAgCAIAgCAIAgCAIAgCAIAgCAIAgCAIAgCAIAgCAIAgCAIAgCAIAgCAIAgCAIAgCAIAgCAIAgCAIAgCAIAgCAIAgCAIAgCAIAgCAIAgCAIAgCAIAgCAIAgCAIAgCAIAgCAIAgCAIAgCAIAgCAIAgCAIAgCAIAgCAIAgCAIAh8CH0IAgCAIAgCAIAgCAIAgCAIAgCAIAgCAIAgCAICxclMj1sx7TPlqVxGHepQPNc3qN4L3HJTI9bMe0z5aYjDvUea5vUbwXuOSmR62Y9pny0xGHeo81zeo3gvcclMj1sx7TPlpiMO9R5rm9RvBe45KZHrZj2mfLTEYd6jzXN6jeC9xyUyPWzHtM+WmIw71Hmub1G8F7jkpketmPaZ8tMRh3qPNc3qN4L3HJTI9bMe0z5aYjDvUea5vUbwXuOSmR62Y9pny0xGHeo81zeo3gvcclMj1sx7TPlpiMO9R5rm9RvBe45KZHrZj2mfLTEYd6jzXN6jeC9z+oWiyRBqXx3bi5tP7MB/uiSMO9Ty7xTOKlSNam5fVT+eSmR62Y9pny0xGHep681zeo3gvcclMj1sx7TPlpiMO9R5rm9RvBe45KZHrZj2mfLTEYd6jzXN6jeC9xyUyPWzHtM+WmIw71Hmub1G8F7k1vdZMOVmokGG4va3VoXeMKtBocAK47NhCj48NGPVqFvoubfNSzYz0qVa82bPotXmcdYiQCHwpV0rhyk5KQo73RIbnawIhuGqdVxbrc5pNTTHGm4KQgyrIjEcpUKTp6Zk5p0FiIqJVnS9EWqxUOxyUyPWzHtM+WsuIw71NDzXN6jeC9xyUyPWzHtM+WmIw71Hmub1G8F7jkpketmPaZ8tMQh3qPNc3qN4L3HJTI9bMe0z5aYjDvUea5vUbwXueHaK5ECpixwPSZ8tfMRh3qfU8VTa2IxvBe555KZHrZj2mfLX3EYd6nzzXN6jeC9xyUyPWzHtM+WmIw71Hmub1G8F7jkpketmPaZ8tMRh3qPNc3qN4L3HJTI9bMe0z5aYjDvUea5vUbwXuOSmR62Y9pny0xGHeo81zeo3gvcclMj1sx7TPlpiMO9R5rm9RvBe45KZHrZj2mfLTEYd6jzXN6jeC9xyUyPWzHtM+WmIw71Hmub1G8F7jkpketmPaZ8tMRh3qPNc3qN4L3HJTI9bMe0z5aYjDvUea5vUbwXuOSmR62Y9pny0xGHeo81zeo3gvc+a++H/AGnfiVesXg6icEKxjkx9R3FR3w/7TvxKYvB1E4IMcmPqO4qO+H/ad+JTF4OonBBjkx9R3FR3w/7TvxKYvB1E4IMcmPqO4qO+H/ad+JTF4OonBBjkx9R3FR3w/wC078SmLwdROCDHJj6juKjvh/2nfiUxeDqJwQY5MfUdxUd8P+078SmLwdROCDHJj6juKjvh/wBp34lMXg6icEGOTH1HcVNrcfR9aFolr6ul5fbGfXneg2vPxwrgM8cKLRmY0tBswEVbqk5ntJqYX/yO4qXu6dzpSz2UgtLohFHRoh1ojsq4+aDQc0UGChIsT/kdXUibEqPro0R6VOcq7VVTvxIjWglxDQMSSaAcSsSrUeGtVy1Ilak9vTpMhw6w5MCK/IxD9WMdg8/bjllmtGNOoljLS1Ub4ZiRKnzOSl2nfd12E0cZqejk0dHjRCK0GJybswAGGOACj8uI69S3okvJQarGsQ00SxbPstgi2pEESLqhzJSGauOYxxxFduDcDi7JS8lRL4q2p23lRpPxO51bJWxNZc+5NG+3YavRXfB9pd9HubIEKEYTYMJg8UEPrU0FSaDIAD4ys3Ktl0a1Cp/8joiq5y1qYLSP5RmeLP02KsTXxVOnUD8vh7+qmbWuTAQFeu7Ec278ZzSWuEvNlrmkggjuhBBGIIO1TtGoioxFv9TmniNap9+7ohh7jaZYsLVg2gDGYMBHaPCNH8w8/ZjgenWKsMzRiLlQrPsQCPvLZZFrS81DbFl4jYzHZOaf7EZtPSDQhQz2OYuC5KlMiLWLVs2HMM1H6w2gseWuB6QQf7ZLC9iPSpTYlpl8u/DZVvStOCkqvRdO0par4UaNMw+lr367eLQcssR/ZRsaBFZaiqqF2o6lpCZyIjGsd90Spdi+i8ziWBfKclX11zGYaa0OK4uaeFTzTTaPWCsMKYexc9ZIz1DSs0yrBwV0K2z/AOp7sOlaNmNtIGJZk7HlJihLpSLMRNVxz8G4uw24DDLBqsEjPy7smIxF3JX/AGUikqMnZNa1cqtvRVq33bya2vO2tKxTCmI01BiDNroz8ukHWoRvGCsUOBKxEwmsaqbEIVY8ZP3LxU9L9op771MfnxO0smJy/wBNOCDGIusvFR+0U996mPz4naTE5f6acEGMRdZeKj9op771MfnxO0mJy/004IMYi6y8VH7RT33qY/PidpMTl/ppwQYxF1l4qP2invvUx+fE7SYnL/TTggxiLrLxUftFPfepj8+J2kxOX+mnBBjEXWXio/aKe+9TH58TtJicv9NOCDGIusvFR+0U996mPz4naTE5f6acEGMRdZeKj9op771MfnxO0mJy/wBNOCDGIusvFTmLYMIQBAEAQBAEB0rAsCanYncpaE6K7bTBrR0uccGjiViixmQkretR9RKy63G0QS0rSLOFs1GBBa2h7iz1eea1xdhlhhVQczSL4mSyxDIjKs5TQKKNPZnbz3ylZIFrnd0ijKEwjWrSo1vsjLPHHIrXjTDIdmm4lqPoaYnFRWpU3WX0v92kivLe6anSREdqQq1EJni+va48fVRRkWYfEz5ri90fREvJJWxK3ay5/wCtx71jXJe6GY868SUu0VLomDzwacq44ndQGqzS8jEirm7mjSPiKBLZELLdyTf6JxPQt/SZAlmGXsaGIINA+aewd0fT7IcK9OLhhU0AzVrkqHbDSuIm7upQpykI827Ciur6JsQl8zMPiOL4jnRHuNXOe4ucT0knEqca1GpUiVGiWz6OH1c96UH4RFCUt+Zu8yQzk6R/KMzxZ+mxU6a+Kp1Kgfl8Pf1Uza1yYCArdhfu9H/ppz4RFPUZ+zb6nM/Ef69+xOiHzaruV06l37wTUlFEWWiuhO2gHmuGODm5OGJzyzFCsUaAyKlT0PqLUXS4+l+VmtWFOUlY2A1yfAvPE+JwdhvKgpmjnw8plqczIj685TGkEAjEHIhRx7Mlem4MtNVfDpAjY85o5rj/ADN47RjjtWrGlWvtSxSdo6no8rUx+Uy5c6bF9F5EltywJqRiARWluNWRGk6ppjVrundgVGRIT4a2l6k5+XnmVw1rvRc+9PaHVgXogzMMS9qQRNwvNijCPD3hwoTiBtBONa5LdlKSiwVz+/Ug6S8Mwotb5fJW7QvbpsM7ebRpEZD75s9/f0sceaPDMzqHNGdOkY7hmrdJ0pDjJlWLyKLMykWXerIjalMApU1ggCAIAgCAIAgCAIAgCAID+oUNziGtBc5xAAAqSTgABtJXxVRErUFWuPobjxtWLPky8PAiCPrXDOjur2YYnE5UUVM0m1uTCtW89oy8uFkWTLysMQpeEyCwY6rBSpwFTtJwGJxwUK+I561uWtTKiVHm1LUgS7DEjPENo2nM7gMydwWF72sStymeXlosw/AhNrUld6dJUaLWHKAwGHAvP1p4UPM+O8KNjTjnWMsQutG+GoUKp8xlOu0b7+n2MxYF3ZqeeRCaSK8+I6uoDnidp3CpxWvDgviLYTM7SMvJM/yLsRM+5DtTlt2RY2EOlpTowJBHcoZ244gEEbKuzxarFI0M5cp1n3X0QodJ0/Hmq2NyWXJp2r6ZiYXnvTOWhE15mIX0rqsGENldjW5DZjmaCpKs8CXhwUqYhX1Ws4yznwIC4fRw+rnvSg/CIoOlvzN3mSGcnSP5RmeLP02KnTXxVOpUD8vh7+qmbWuTAQFbsL93o/8ATTnwiKeoz9m31OZ+I/179idEPm1Xcrp5QBAbK5Wkies4hocZiBSncYjjQeg7Es4DDE4bRpTEjDjW5lvPSOVC/wB0b7yNot8A+kQCroL6CIMqmlecMRiKjFQMeViQVyksvMqORTvzUsyIwsiND2uFC1wqCtZURUqUyQ4j4bkexalTShM71aMfGiSR/wCy4/4uJ/sfx2KPjSWmHwLhRvifMyb/ANk9UT04GDkp6akYxLC+BEaaOacK/wArmnMcVpNc+E6yxSzRoEvPQqnIjmrmX1RTtTsKzLXH/UBtnzpymGDwUQ9DwTT1kg4DnbFPSFMuh5Ls3vNcUmlPDUWDW+BlNu0p33cCeXsudOWe6kdng3GkOMw1hv24HYSMaGhVql5qHHTJW24qzmq1alOAtk8hAEAQBAEAQBAEAQGsuXo/nbSOtDb3KDtjRAdTA0IbteeGGGJC1JmdhwbFtW49I1VL9c3R/I2cA6E3ukalHRomL+DRkwcMeklQExNxI35lsuMiNRDVErWPRgr06SYEGrJWkeJiNevg28D5/qw3rSjTjW2MtUs9HeG4sap8xktu0r238CYTU5Nz0Ya7nx4jjRrc/U1owaOFAo5XPiuttUuUODLSMJcFEa1M691zqaUXak7PhtmLWi6pzZLQyC9x6DTP1UA2lScnRb4rrU9/dSrUl4ozslf9l9E78DHXv0nzU00wJYd5SoGqIcOge4Vw1nDL0W0GJrrK2ytGw4KIrrV5FMixnxHK5y1qulTBqRMQQBAEBcPo4fVz3pQfhEUHS35m7zJDOTpH8ozPFn6bFTpr4qnUqB+Xw9/VTNrXJgICt2F+70f+mnPhEU9Rn7Nvqcz8R/r37E6IfNqu5XTygCAID+4EZ7HBzHFjgahzSQ4HpBGIK+K1HJUoK3cnTRFh0hWiDGbsjsaO6D0migcN4x4qImaMRcqFZ9jIj7y2WXacCZhiLAiNjQzk5hqOG47jioZ7HMWpyVKZD07wXclpxhbGYNalGxBQPbtwPRuOCwRYLIiZRvSNIzEm6uE6zSmhdxI703DmpSr2ju8H7bBzgKV57dm3HLhWii40q+HalqF7o6npebqY7JfcunYvpnPTsK9keXaYUQNmpdwo6BG5zKbqg6vDLckCaiQVsX39jJSNCS84lapgu1k9U09fufnamj6UnWOi2Q/Ve0VdJxnc7KvMcSa9GJI/mGStcjTTYlkT3u7HP6QoiYknZaWXpm97SaT0nFgxHQ4rHQ4jTRzHghw24gqfY9r0rataEUfgvQCAIAgCAID3bHsiYmoghS8J0Z5pg0VpjSpOTW7zQBY4kVkNMJy1CqsuNyNDUCBqxZ4iYiZ9xH1LdztryPUNxUJM0k9+TDsS/SZUZeVSFDa1oa0BrWgAACgAGAAGwKLVa7VPZxby3rlZIeFdrPOUNmLzvPQN5WGLHZDzklR9FTE6v+NKkvXMSG819Judq1x7lC2QmHD/AHHN3w3KLizL4n2S4vlH0LLSeUiYTtZfRNHX7n63euXFjs7vHe2UlgKmLFIFR0ipAp/MSBxXuBJvir75GCkqfgSiqxuU+5MybV9Oh+Ns6R5SRa+BY8MaxwfNxBVxwzYDiaHKo1ag801qrVJUM1iVvs+2nepQZ6k5icdXFdXcmhNieucl0/PRY8R0WM90WI41c95q47M9wAAGwAKeYxrEwWpUhHHrr0AgCAIAgLh9HD6ue9KD8Iig6W/M3eZIZydI/lGZ4s/TYqdNfFU6lQPy+Hv6qZta5MBAVuwv3ej/ANNOfCIp6jP2bfU5n4j/AF79idEPm1Xcrp5QBAEAQBAdS714puRid0lYphOODgKFrh0OacCFijQGRUqeh9Rai7XH0uys2WwpoCVjnAEnwLzlQEmrSeg/iVBTNHPhZTbU5mRH1lKUcezGXq0ey8zrPggS8Y41A8G7i0ZHePXVakaUa+1tilho3xDHlqmRctnNNi+i8iUWrZM1IxQIjXQngkse0mhofGY4ereKjJRj4b4TrbC7y03LT0JVYqOTSi/fQqHZF4ZWeYIFrQu6AAiHMwxSNDrtwz2bKYYhykpOlIkF1q+/uVyk/DDX5crYuqubcujfyMnerRxMS7DMSrxPSufdYVC5o6HtBrhtIw6aK3SlJQo6JWtSlJjy0SC9WRGqi3KYhSJgCAIAgKfcfQ/NTJbFnKysGtdQjwzxnl5g3nHdtUXM0k1mTDtW/Qe0ZeXOwLAlZKGIUtCbCbtp4zj0uccXHeSoSJFfEdhPWsyIlR7Voz8KAwxIzxDYMy4/23ncsLno1K1M8CBEjvRkNta/Yl16dJkR+tDkx3NuXdXDnn0R5o4447FHRp1VsZxLnR3hljKok1auqmbff02mPsexZqeikQmmI4mr3uOAqcXOcduNdpO9ajIb4i2E/NTsvIw0WItSaEToie0NDOzVkWL9YRaE6MobSO5w3DHH7ONM6uwwAU/I0O5+UvFfQotJ+I48zWyHkt+2ddq+icyZ3rvnPWi+sxEOp5sJlWwm8G1xP8xqd+StUCVhwUyUtvK0qqpn1sHwIAgCAIAgCAuH0cPq570oPwiKDpb8zd5khnJ0j+UZniz9Nip018VTqVA/L4e/qpm1rkwEBW7C/d6P/TTnwiKeoz9m31OZ+I/179idEPm1Xcrp5QBAEAQBAEAQG2uRpLnbPownviXqPBRCatHRDd5nDEblozMhDjWpYvvOekcqF8ujfWStFlYD6PA58J+ERvq84bxUKBjy0SCtTk3mVFRTtz0lCjMMOKxsRhza4VH/AL3rWc1HJUpmgxokF6PhrUqaUJjenRk5tYklV4qSYTjzh6JOY3HHeVHxpKq1nAuNHeJmuyJuz/snqnbghi7JtibkYlYbnQnA86G4HVO5zT/7Gyi02RHw1ssLFMyctOw6nojkXMqeinUnrIsq16lurZk641J/gRDllUUccMcDUnxirFIU2ramv97FKJSfhyPLVvh5TftnTanqnInF57sTdnxe5zMMsJrqOGLHgUqWu25iozFRUBWmBMMjNrYpW1So46zHw+obk6NpKzqPA7vHoPDRAMDSh1G+YM+k71V5idiRrFsS7uZkaiG0WoejD3p0jS8vrQ5ekxFGFQfBtNNpHjcB+IWnGnGssbapY6N8Oxpip8bIbzXdo38CV2lak3OxaxHPjPceaxoJA3MaMstg4qNe98RbbS7S8rLSUKpiI1Ezqvqpo5a6ctJwxMWtGEBh8WC0+Ecc6GmOWweshSEpRj4q2pu7lbpLxOjK2Stv/ZfRPVeBlb16UY0Vne8gzvCWAIowARHVzqR4vBuOJqSrbKUXDhJlJWvIpMeYiRnq96qqrpUnqlDAEAQBAEAQBAEAQFw+jh9XPelB+ERQdLfmbvMkM5OkfyjM8WfpsVOmviqdSoH5fD39VM2tcmAgK3YX7vR/6ac+ERT1Gfs2+pzPxH+vfsToh82q7ldPKAIAgCAIAgCAID9JeO+G5r2Ocx7SC1zSQ4EZEEYg718c1HJUoK7cjTREZqwrRHdG4AR2Dnje9vnDLEY4ZOKiJmjEXKhcOxkR95abLtKBMw2xYERsWG7JzDUcNx3HFQz2OYuC5KlMlZz7xXWlZ0eFZR4FBEZQPG6u0YnA1C14sBkTOhISNKTEmv8AiWy5c3vYSK9FyJqT51O7QusY04ekMdXjlvUXGlnw7c6F8o6m5ecyfyuuX0XT1+x/Fj3teyH3vNMbOypABhRRUtAy1CcqYU6KClFkl52JBVFRTFSVAS83W9uS+9My7U9U5nl2jyxpnwsvaAlGO/gx9XXYcy2rngkDIHHLMqywadRWJhVdCkTFCTkGIrP+NV+7UVU4oWG8V5ZaSbWM7nHxYbcXu4DYN5oFFxYzIaZR8kaNmJ11UJLNKrmQkV6L8zU5VgPcYJw7mw5+k7M8MBuUXGmXxLMyF8o6gpeTqcuU+9fRNHX7n8XauZHmh3V5EvLgFzo0TAUGJLQaVG/ADHHBIEq+Kv295hSVOS8nW1Mp9yeq6Op/VrX+s+zmuhWVDbHjeK6biCo6Dq7XA02UbkecrTI0MjUwn2df6KDSFLzE4v8AkdZcmb+9qkstW1I8zFdFmIjo0R2bnmu+g2Borg0UA2BWCHDbDTBalSEVWeovYCAIAgCAIAgCAIAgLh9HD6ue9KD8Iig6W/M3eZIZydI/lGZ4s/TYqdNfFU6lQPy+Hv6qZta5MBAVuwv3ej/0058IinqM/Zt9TmfiP9e/YnRD5tV3K6eUAQBAEAQBAEAQBAEB1ruXkm5CJ3SWiGGTTWbmx4GxzciMTvFTSiwxoEOMlT0PqKqF4uTpbk5zVhzNJSOTQazvBO4OPik/ZO6hKgpmj4kK1tqGRHopRiAd4Kjz3mMPenRxLx6vl6S8TE6oHg3HePN4j8CtONJtda2xSyUd4jjQKmR8tvNN+nfxJZadgTUvEMOJCeHDoBII6QRgQo18J7FqVC6y8/LzENIjHpVw4oezfj/581/quXqY+K4w0P8AoYX/AKocyzProX+oz/ILGz8yG7MfCdsXoU/Tj5JP+pC+IVuo34yHHouk+cSrKYAgCAIAgCAIAgCAIAgCAuH0cPq570oPwiKDpb8zd5khnJ0j+UZniz9Nip018VTqVA/L4e/qpm1rkwEBW7C/d6P/AE058IinqM/Zt9TmfiP9e/YnRD5tV3K6eUAQBAEAQBAEAQBAEAQBAfWejzybJ/6LVU5r4ztpnbmNEsB9PC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72" name="Picture 24" descr="https://encrypted-tbn1.gstatic.com/images?q=tbn:ANd9GcTdqU-kJozUO1Yh5ghJZOGGtP4gFgxBm9h0x1W9z7Q8GLZ2OqK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143000"/>
            <a:ext cx="2762250" cy="1657351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495800" y="1828800"/>
            <a:ext cx="4114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God save our gracious Queen! </a:t>
            </a:r>
          </a:p>
          <a:p>
            <a:r>
              <a:rPr lang="zh-CN" altLang="en-US" dirty="0" smtClean="0"/>
              <a:t>上帝保佑女王， </a:t>
            </a:r>
            <a:endParaRPr lang="en-US" altLang="zh-CN" dirty="0" smtClean="0"/>
          </a:p>
          <a:p>
            <a:r>
              <a:rPr lang="en-US" dirty="0" smtClean="0"/>
              <a:t>Long live our noble Queen!</a:t>
            </a:r>
          </a:p>
          <a:p>
            <a:r>
              <a:rPr lang="zh-CN" altLang="en-US" dirty="0" smtClean="0"/>
              <a:t>祝她萬壽無疆，</a:t>
            </a:r>
            <a:endParaRPr lang="en-US" altLang="zh-CN" dirty="0" smtClean="0"/>
          </a:p>
          <a:p>
            <a:r>
              <a:rPr lang="en-US" dirty="0" smtClean="0"/>
              <a:t> God save the Queen!</a:t>
            </a:r>
          </a:p>
          <a:p>
            <a:r>
              <a:rPr lang="zh-CN" altLang="en-US" dirty="0" smtClean="0"/>
              <a:t>神佑吾王</a:t>
            </a:r>
            <a:endParaRPr lang="en-US" altLang="zh-CN" dirty="0" smtClean="0"/>
          </a:p>
          <a:p>
            <a:r>
              <a:rPr lang="en-US" dirty="0" smtClean="0"/>
              <a:t>Send her victorious, Happy and glorious,</a:t>
            </a:r>
          </a:p>
          <a:p>
            <a:r>
              <a:rPr lang="zh-CN" altLang="en-US" dirty="0" smtClean="0"/>
              <a:t>常勝利，沐榮光；孚民望，心歡暢；</a:t>
            </a:r>
            <a:endParaRPr lang="en-US" altLang="zh-CN" dirty="0" smtClean="0"/>
          </a:p>
          <a:p>
            <a:r>
              <a:rPr lang="en-US" dirty="0" smtClean="0"/>
              <a:t>Long to reign over us,</a:t>
            </a:r>
          </a:p>
          <a:p>
            <a:r>
              <a:rPr lang="zh-CN" altLang="en-US" dirty="0" smtClean="0"/>
              <a:t>治國家，王運長； </a:t>
            </a:r>
            <a:endParaRPr lang="en-US" altLang="zh-CN" dirty="0" smtClean="0"/>
          </a:p>
          <a:p>
            <a:r>
              <a:rPr lang="en-US" dirty="0" smtClean="0"/>
              <a:t>God save the Queen.</a:t>
            </a:r>
            <a:endParaRPr lang="en-US" altLang="zh-CN" dirty="0" smtClean="0"/>
          </a:p>
          <a:p>
            <a:r>
              <a:rPr lang="zh-CN" altLang="en-US" dirty="0" smtClean="0"/>
              <a:t>神佑吾王！ </a:t>
            </a:r>
            <a:endParaRPr lang="en-US" altLang="zh-CN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……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724400" y="1066800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God Save the Queen</a:t>
            </a:r>
          </a:p>
          <a:p>
            <a:r>
              <a:rPr lang="zh-CN" altLang="en-US" sz="2400" b="1" dirty="0" smtClean="0"/>
              <a:t>上帝保佑女王</a:t>
            </a:r>
            <a:endParaRPr lang="en-US" sz="2400" dirty="0"/>
          </a:p>
        </p:txBody>
      </p:sp>
      <p:pic>
        <p:nvPicPr>
          <p:cNvPr id="2076" name="Picture 28" descr="http://www.zhuce-yingguo.com/up_files/guohui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0600" y="3276600"/>
            <a:ext cx="2705100" cy="2641981"/>
          </a:xfrm>
          <a:prstGeom prst="rect">
            <a:avLst/>
          </a:prstGeom>
          <a:noFill/>
        </p:spPr>
      </p:pic>
      <p:pic>
        <p:nvPicPr>
          <p:cNvPr id="22" name="British Anthem, God Save the Queen (with lyric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6858000" y="15240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5112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89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71600" y="13716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 smtClean="0">
                <a:solidFill>
                  <a:schemeClr val="accent5">
                    <a:lumMod val="50000"/>
                  </a:schemeClr>
                </a:solidFill>
              </a:rPr>
              <a:t>以色列君王</a:t>
            </a:r>
            <a:endParaRPr lang="en-US" sz="24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39624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 smtClean="0">
                <a:solidFill>
                  <a:schemeClr val="accent5">
                    <a:lumMod val="50000"/>
                  </a:schemeClr>
                </a:solidFill>
              </a:rPr>
              <a:t>君王詩</a:t>
            </a:r>
            <a:endParaRPr lang="en-US" sz="24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1600" y="48768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詩中提及神與受膏君王的關係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1371600" y="2057400"/>
            <a:ext cx="655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+mn-ea"/>
              </a:rPr>
              <a:t>撒下</a:t>
            </a:r>
            <a:r>
              <a:rPr lang="en-US" altLang="zh-CN" sz="2400" dirty="0" smtClean="0">
                <a:latin typeface="+mn-ea"/>
              </a:rPr>
              <a:t>7</a:t>
            </a:r>
            <a:r>
              <a:rPr lang="zh-CN" altLang="en-US" sz="2400" dirty="0" smtClean="0">
                <a:latin typeface="+mn-ea"/>
              </a:rPr>
              <a:t>：</a:t>
            </a:r>
            <a:r>
              <a:rPr lang="en-US" altLang="zh-CN" sz="2400" dirty="0" smtClean="0">
                <a:latin typeface="+mn-ea"/>
              </a:rPr>
              <a:t>14 </a:t>
            </a:r>
            <a:r>
              <a:rPr lang="zh-TW" altLang="en-US" sz="2400" dirty="0" smtClean="0">
                <a:latin typeface="+mn-ea"/>
              </a:rPr>
              <a:t>我要作他的父，他要作我的子；他若犯了罪，我必用人的杖責打他，用人的鞭責罰他</a:t>
            </a:r>
            <a:r>
              <a:rPr lang="zh-CN" altLang="en-US" sz="2400" dirty="0" smtClean="0">
                <a:latin typeface="+mn-ea"/>
              </a:rPr>
              <a:t>。</a:t>
            </a:r>
            <a:endParaRPr lang="en-US" sz="2400" dirty="0"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150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676401" y="914400"/>
            <a:ext cx="2339102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詩篇中</a:t>
            </a:r>
            <a:r>
              <a:rPr lang="zh-TW" altLang="en-US" sz="2400" dirty="0" smtClean="0">
                <a:solidFill>
                  <a:prstClr val="white"/>
                </a:solidFill>
              </a:rPr>
              <a:t>的</a:t>
            </a:r>
            <a:r>
              <a:rPr lang="zh-CN" altLang="en-US" sz="2400" dirty="0" smtClean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君王詩</a:t>
            </a:r>
            <a:endParaRPr lang="en-US" sz="2400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6401" y="1611868"/>
            <a:ext cx="3600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</a:t>
            </a:r>
            <a:r>
              <a:rPr lang="en-US" altLang="zh-TW" dirty="0" smtClean="0">
                <a:solidFill>
                  <a:prstClr val="black"/>
                </a:solidFill>
              </a:rPr>
              <a:t>    2</a:t>
            </a:r>
            <a:r>
              <a:rPr lang="zh-TW" altLang="en-US" dirty="0" smtClean="0">
                <a:solidFill>
                  <a:prstClr val="black"/>
                </a:solidFill>
              </a:rPr>
              <a:t>篇</a:t>
            </a:r>
            <a:r>
              <a:rPr lang="zh-TW" altLang="en-US" dirty="0">
                <a:solidFill>
                  <a:prstClr val="black"/>
                </a:solidFill>
              </a:rPr>
              <a:t>  </a:t>
            </a:r>
            <a:r>
              <a:rPr lang="zh-TW" altLang="en-US" dirty="0" smtClean="0">
                <a:solidFill>
                  <a:prstClr val="black"/>
                </a:solidFill>
              </a:rPr>
              <a:t>（</a:t>
            </a:r>
            <a:r>
              <a:rPr lang="zh-TW" altLang="en-US" dirty="0"/>
              <a:t>外邦為什麼爭鬧？</a:t>
            </a:r>
            <a:r>
              <a:rPr lang="zh-CN" altLang="en-US" dirty="0" smtClean="0">
                <a:solidFill>
                  <a:prstClr val="black"/>
                </a:solidFill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</a:rPr>
              <a:t>…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76401" y="1992868"/>
            <a:ext cx="4943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</a:t>
            </a:r>
            <a:r>
              <a:rPr lang="en-US" altLang="zh-TW" dirty="0" smtClean="0">
                <a:solidFill>
                  <a:prstClr val="black"/>
                </a:solidFill>
              </a:rPr>
              <a:t>18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/>
              <a:t>耶和華，我的力量啊，我愛你</a:t>
            </a:r>
            <a:r>
              <a:rPr lang="zh-TW" altLang="en-US" dirty="0" smtClean="0"/>
              <a:t>！</a:t>
            </a:r>
            <a:r>
              <a:rPr lang="en-US" altLang="zh-TW" dirty="0" smtClean="0">
                <a:solidFill>
                  <a:prstClr val="black"/>
                </a:solidFill>
              </a:rPr>
              <a:t>…</a:t>
            </a:r>
            <a:r>
              <a:rPr lang="zh-TW" altLang="en-US" dirty="0" smtClean="0">
                <a:solidFill>
                  <a:prstClr val="black"/>
                </a:solidFill>
              </a:rPr>
              <a:t> ）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76401" y="2373868"/>
            <a:ext cx="4900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  </a:t>
            </a:r>
            <a:r>
              <a:rPr lang="en-US" altLang="zh-CN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</a:t>
            </a:r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篇（</a:t>
            </a:r>
            <a:r>
              <a:rPr lang="zh-TW" altLang="en-US" dirty="0"/>
              <a:t>願耶和華在你遭難的日子應允你</a:t>
            </a:r>
            <a:r>
              <a:rPr lang="zh-TW" altLang="en-US" dirty="0" smtClean="0">
                <a:solidFill>
                  <a:prstClr val="black"/>
                </a:solidFill>
              </a:rPr>
              <a:t> </a:t>
            </a:r>
            <a:r>
              <a:rPr lang="en-US" altLang="zh-TW" dirty="0" smtClean="0">
                <a:solidFill>
                  <a:prstClr val="black"/>
                </a:solidFill>
              </a:rPr>
              <a:t>…</a:t>
            </a:r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76401" y="2819400"/>
            <a:ext cx="4943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</a:t>
            </a:r>
            <a:r>
              <a:rPr lang="en-US" altLang="zh-TW" dirty="0" smtClean="0">
                <a:solidFill>
                  <a:prstClr val="black"/>
                </a:solidFill>
              </a:rPr>
              <a:t>21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/>
              <a:t>耶和華啊，王必因你的能力歡</a:t>
            </a:r>
            <a:r>
              <a:rPr lang="zh-TW" altLang="en-US" dirty="0" smtClean="0"/>
              <a:t>喜 </a:t>
            </a:r>
            <a:r>
              <a:rPr lang="en-US" altLang="zh-TW" dirty="0" smtClean="0"/>
              <a:t>…</a:t>
            </a:r>
            <a:r>
              <a:rPr lang="zh-TW" altLang="en-US" dirty="0" smtClean="0">
                <a:solidFill>
                  <a:prstClr val="black"/>
                </a:solidFill>
              </a:rPr>
              <a:t> </a:t>
            </a:r>
            <a:r>
              <a:rPr lang="zh-TW" altLang="en-US" dirty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76401" y="3200400"/>
            <a:ext cx="3328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</a:t>
            </a:r>
            <a:r>
              <a:rPr lang="en-US" altLang="zh-TW" dirty="0" smtClean="0">
                <a:solidFill>
                  <a:prstClr val="black"/>
                </a:solidFill>
              </a:rPr>
              <a:t>45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/>
              <a:t>我心裡湧出美</a:t>
            </a:r>
            <a:r>
              <a:rPr lang="zh-TW" altLang="en-US" dirty="0" smtClean="0"/>
              <a:t>辭 </a:t>
            </a:r>
            <a:r>
              <a:rPr lang="zh-TW" altLang="en-US" dirty="0" smtClean="0">
                <a:solidFill>
                  <a:prstClr val="black"/>
                </a:solidFill>
              </a:rPr>
              <a:t> </a:t>
            </a:r>
            <a:r>
              <a:rPr lang="en-US" altLang="zh-TW" dirty="0" smtClean="0">
                <a:solidFill>
                  <a:prstClr val="black"/>
                </a:solidFill>
              </a:rPr>
              <a:t>…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676401" y="3657600"/>
            <a:ext cx="7218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</a:t>
            </a:r>
            <a:r>
              <a:rPr lang="en-US" altLang="zh-TW" dirty="0" smtClean="0">
                <a:solidFill>
                  <a:prstClr val="black"/>
                </a:solidFill>
              </a:rPr>
              <a:t>72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/>
              <a:t>神啊，求你將判斷的權柄賜給王，將公義賜給王的兒子。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676400" y="4572000"/>
            <a:ext cx="65373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</a:t>
            </a:r>
            <a:r>
              <a:rPr lang="en-US" altLang="zh-TW" dirty="0" smtClean="0">
                <a:solidFill>
                  <a:prstClr val="black"/>
                </a:solidFill>
              </a:rPr>
              <a:t>110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/>
              <a:t>耶和華對我主說：你坐在我的右邊，等我使你仇敵</a:t>
            </a:r>
            <a:r>
              <a:rPr lang="zh-TW" altLang="en-US" dirty="0" smtClean="0"/>
              <a:t>作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</a:t>
            </a:r>
            <a:r>
              <a:rPr lang="zh-TW" altLang="en-US" dirty="0" smtClean="0"/>
              <a:t>你</a:t>
            </a:r>
            <a:r>
              <a:rPr lang="zh-TW" altLang="en-US" dirty="0"/>
              <a:t>的腳凳。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76401" y="4114800"/>
            <a:ext cx="5121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</a:t>
            </a:r>
            <a:r>
              <a:rPr lang="en-US" altLang="zh-TW" dirty="0" smtClean="0">
                <a:solidFill>
                  <a:prstClr val="black"/>
                </a:solidFill>
              </a:rPr>
              <a:t>89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/>
              <a:t>我要歌唱耶和華的慈愛，直到永</a:t>
            </a:r>
            <a:r>
              <a:rPr lang="zh-TW" altLang="en-US" dirty="0" smtClean="0"/>
              <a:t>遠 </a:t>
            </a:r>
            <a:r>
              <a:rPr lang="en-US" altLang="zh-TW" dirty="0" smtClean="0"/>
              <a:t>…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76401" y="5257800"/>
            <a:ext cx="65373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</a:t>
            </a:r>
            <a:r>
              <a:rPr lang="en-US" altLang="zh-TW" dirty="0" smtClean="0">
                <a:solidFill>
                  <a:prstClr val="black"/>
                </a:solidFill>
              </a:rPr>
              <a:t>144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 耶和華─我的磐石是應當稱頌的！他教導我的手爭戰，</a:t>
            </a:r>
            <a:endParaRPr lang="en-US" altLang="zh-TW" dirty="0" smtClean="0"/>
          </a:p>
          <a:p>
            <a:r>
              <a:rPr lang="en-US" altLang="zh-TW" dirty="0" smtClean="0"/>
              <a:t>                     </a:t>
            </a:r>
            <a:r>
              <a:rPr lang="zh-TW" altLang="en-US" dirty="0" smtClean="0"/>
              <a:t>教導我的指頭打仗。</a:t>
            </a:r>
            <a:r>
              <a:rPr lang="en-US" altLang="zh-TW" dirty="0" smtClean="0"/>
              <a:t>)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174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7086600" y="36576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71600" y="1138535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 smtClean="0">
                <a:solidFill>
                  <a:schemeClr val="accent5">
                    <a:lumMod val="50000"/>
                  </a:schemeClr>
                </a:solidFill>
              </a:rPr>
              <a:t>君王詩的</a:t>
            </a:r>
            <a:r>
              <a:rPr lang="zh-CN" altLang="en-US" sz="2400" b="1" u="sng" dirty="0">
                <a:solidFill>
                  <a:schemeClr val="accent5">
                    <a:lumMod val="50000"/>
                  </a:schemeClr>
                </a:solidFill>
              </a:rPr>
              <a:t>運用</a:t>
            </a:r>
            <a:endParaRPr lang="en-US" sz="24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18288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雙重應用 </a:t>
            </a:r>
            <a:r>
              <a:rPr lang="en-US" altLang="zh-CN" dirty="0" smtClean="0"/>
              <a:t>–</a:t>
            </a:r>
            <a:endParaRPr lang="en-US" dirty="0"/>
          </a:p>
        </p:txBody>
      </p:sp>
      <p:pic>
        <p:nvPicPr>
          <p:cNvPr id="27652" name="Picture 4" descr="http://assets.jw.org/assets/l/my/my_CHS/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3156466"/>
            <a:ext cx="2971800" cy="2268597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2209800" y="2743200"/>
            <a:ext cx="1622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對當代的應用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510242" y="2819400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對將來彌賽亞的預表</a:t>
            </a:r>
            <a:endParaRPr lang="en-US" dirty="0"/>
          </a:p>
        </p:txBody>
      </p:sp>
      <p:pic>
        <p:nvPicPr>
          <p:cNvPr id="15" name="Picture 2" descr="http://www.ocbf.ca/2012/sites/default/files/img/devotion/0315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3175515"/>
            <a:ext cx="2999396" cy="22495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321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20529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/>
              <a:t>希伯來文   </a:t>
            </a:r>
            <a:r>
              <a:rPr lang="en-US" altLang="zh-TW" sz="2400" dirty="0" err="1" smtClean="0"/>
              <a:t>Mashiah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143000" y="26625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/>
              <a:t>希臘文   </a:t>
            </a:r>
            <a:r>
              <a:rPr lang="en-US" altLang="zh-TW" sz="2400" dirty="0" smtClean="0"/>
              <a:t>Christos </a:t>
            </a:r>
            <a:r>
              <a:rPr lang="zh-CN" altLang="en-US" sz="2400" dirty="0" smtClean="0"/>
              <a:t>（基督）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2192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 smtClean="0">
                <a:solidFill>
                  <a:schemeClr val="accent5">
                    <a:lumMod val="50000"/>
                  </a:schemeClr>
                </a:solidFill>
              </a:rPr>
              <a:t>彌賽亞</a:t>
            </a:r>
            <a:endParaRPr lang="en-US" sz="24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0" y="2362201"/>
            <a:ext cx="1219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</a:rPr>
              <a:t>受膏者 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86600" y="2362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</a:rPr>
              <a:t>拯救者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6477000" y="25146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634" name="Picture 2" descr="http://www.ocbf.ca/2012/sites/default/files/img/devotion/0315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3657600"/>
            <a:ext cx="2743200" cy="20574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057400" y="571500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彌賽亞君王及其統治</a:t>
            </a:r>
            <a:endParaRPr lang="en-US" sz="2000" dirty="0"/>
          </a:p>
        </p:txBody>
      </p:sp>
      <p:pic>
        <p:nvPicPr>
          <p:cNvPr id="15" name="Picture 4" descr="http://hksdachurch.org/SpiritualSharing/SpiritualSharingImages/JesusOrac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1" y="3657600"/>
            <a:ext cx="2743199" cy="206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5562600" y="571500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彌賽亞其人及生平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41150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12" grpId="0"/>
      <p:bldP spid="13" grpId="0" animBg="1"/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71600" y="1214735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 smtClean="0">
                <a:solidFill>
                  <a:schemeClr val="accent5">
                    <a:lumMod val="50000"/>
                  </a:schemeClr>
                </a:solidFill>
              </a:rPr>
              <a:t>詩篇 </a:t>
            </a:r>
            <a:r>
              <a:rPr lang="en-US" altLang="zh-CN" sz="2400" b="1" u="sng" dirty="0" smtClean="0">
                <a:solidFill>
                  <a:schemeClr val="accent5">
                    <a:lumMod val="50000"/>
                  </a:schemeClr>
                </a:solidFill>
              </a:rPr>
              <a:t>2 </a:t>
            </a:r>
            <a:r>
              <a:rPr lang="zh-CN" altLang="en-US" sz="2400" b="1" u="sng" dirty="0" smtClean="0">
                <a:solidFill>
                  <a:schemeClr val="accent5">
                    <a:lumMod val="50000"/>
                  </a:schemeClr>
                </a:solidFill>
              </a:rPr>
              <a:t>篇的作者</a:t>
            </a:r>
            <a:endParaRPr lang="en-US" sz="24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1981200"/>
            <a:ext cx="6629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PMingLiU" pitchFamily="18" charset="-120"/>
                <a:ea typeface="PMingLiU" pitchFamily="18" charset="-120"/>
              </a:rPr>
              <a:t>使徒行傳 </a:t>
            </a:r>
            <a:r>
              <a:rPr lang="en-US" altLang="zh-CN" sz="2400" dirty="0" smtClean="0">
                <a:latin typeface="PMingLiU" pitchFamily="18" charset="-120"/>
                <a:ea typeface="PMingLiU" pitchFamily="18" charset="-120"/>
              </a:rPr>
              <a:t>4:24-25</a:t>
            </a:r>
          </a:p>
          <a:p>
            <a:endParaRPr lang="en-US" altLang="zh-TW" sz="2400" dirty="0" smtClean="0"/>
          </a:p>
          <a:p>
            <a:r>
              <a:rPr lang="zh-TW" altLang="en-US" sz="2400" dirty="0" smtClean="0"/>
              <a:t>他們聽見了，就同心合意的高聲向神說：主啊！你是造天、地、海，和其中萬物的， </a:t>
            </a:r>
          </a:p>
          <a:p>
            <a:r>
              <a:rPr lang="zh-TW" altLang="en-US" sz="2400" dirty="0" smtClean="0"/>
              <a:t>你曾藉著聖靈，託你僕人─我們祖宗大衛的口，說：</a:t>
            </a:r>
            <a:r>
              <a:rPr lang="zh-TW" altLang="en-US" sz="2400" dirty="0" smtClean="0">
                <a:solidFill>
                  <a:srgbClr val="0000FF"/>
                </a:solidFill>
              </a:rPr>
              <a:t>外邦為什麼爭鬧？萬民為什麼謀算虛妄的事？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150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19200" y="1828800"/>
            <a:ext cx="71628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dirty="0" smtClean="0"/>
          </a:p>
          <a:p>
            <a:r>
              <a:rPr lang="en-US" altLang="zh-CN" sz="2400" dirty="0" smtClean="0">
                <a:latin typeface="PMingLiU" pitchFamily="18" charset="-120"/>
                <a:ea typeface="PMingLiU" pitchFamily="18" charset="-120"/>
              </a:rPr>
              <a:t>1. </a:t>
            </a:r>
            <a:r>
              <a:rPr lang="zh-TW" altLang="en-US" sz="2400" dirty="0" smtClean="0"/>
              <a:t>外邦為什麼爭鬧？萬民為什麼謀算虛妄的事？ </a:t>
            </a:r>
          </a:p>
          <a:p>
            <a:r>
              <a:rPr lang="en-US" altLang="zh-TW" sz="2400" dirty="0" smtClean="0"/>
              <a:t>2. </a:t>
            </a:r>
            <a:r>
              <a:rPr lang="zh-TW" altLang="en-US" sz="2400" dirty="0" smtClean="0"/>
              <a:t>世上的君王一齊起來，臣宰一同商議，要敵擋耶</a:t>
            </a:r>
            <a:endParaRPr lang="en-US" altLang="zh-TW" sz="2400" dirty="0" smtClean="0"/>
          </a:p>
          <a:p>
            <a:r>
              <a:rPr lang="en-US" altLang="zh-TW" sz="2400" dirty="0" smtClean="0"/>
              <a:t>     </a:t>
            </a:r>
            <a:r>
              <a:rPr lang="zh-TW" altLang="en-US" sz="2400" dirty="0" smtClean="0"/>
              <a:t>和華並他的受膏者， </a:t>
            </a:r>
          </a:p>
          <a:p>
            <a:r>
              <a:rPr lang="en-US" altLang="zh-TW" sz="2400" dirty="0" smtClean="0"/>
              <a:t>3. </a:t>
            </a:r>
            <a:r>
              <a:rPr lang="zh-TW" altLang="en-US" sz="2400" dirty="0" smtClean="0"/>
              <a:t>說：</a:t>
            </a:r>
            <a:r>
              <a:rPr lang="zh-TW" altLang="en-US" sz="2400" dirty="0" smtClean="0">
                <a:solidFill>
                  <a:srgbClr val="0000FF"/>
                </a:solidFill>
              </a:rPr>
              <a:t>我們要掙開他們的捆綁，脫去他們的繩索。</a:t>
            </a:r>
            <a:r>
              <a:rPr lang="zh-TW" altLang="en-US" sz="2400" dirty="0" smtClean="0"/>
              <a:t> </a:t>
            </a:r>
          </a:p>
          <a:p>
            <a:r>
              <a:rPr lang="en-US" altLang="zh-TW" sz="2400" dirty="0" smtClean="0"/>
              <a:t>4. </a:t>
            </a:r>
            <a:r>
              <a:rPr lang="zh-TW" altLang="en-US" sz="2400" dirty="0" smtClean="0"/>
              <a:t>那坐在天上的必發笑；主必嗤笑他們。 </a:t>
            </a:r>
          </a:p>
          <a:p>
            <a:r>
              <a:rPr lang="en-US" altLang="zh-TW" sz="2400" dirty="0" smtClean="0"/>
              <a:t>5. </a:t>
            </a:r>
            <a:r>
              <a:rPr lang="zh-TW" altLang="en-US" sz="2400" dirty="0" smtClean="0"/>
              <a:t>那時，他要在怒中責備他們，在烈怒中驚嚇他們， </a:t>
            </a:r>
          </a:p>
          <a:p>
            <a:r>
              <a:rPr lang="en-US" altLang="zh-TW" sz="2400" dirty="0" smtClean="0"/>
              <a:t>6. </a:t>
            </a:r>
            <a:r>
              <a:rPr lang="zh-TW" altLang="en-US" sz="2400" dirty="0" smtClean="0"/>
              <a:t>說：</a:t>
            </a:r>
            <a:r>
              <a:rPr lang="zh-TW" altLang="en-US" sz="2400" dirty="0" smtClean="0">
                <a:solidFill>
                  <a:srgbClr val="FF0000"/>
                </a:solidFill>
              </a:rPr>
              <a:t>我已經立我的君在錫安─我的聖山上了。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0" y="121473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>
                <a:solidFill>
                  <a:schemeClr val="accent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 </a:t>
            </a:r>
            <a:r>
              <a:rPr lang="en-US" altLang="zh-CN" sz="2400" b="1" u="sng" dirty="0">
                <a:solidFill>
                  <a:schemeClr val="accent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 </a:t>
            </a:r>
            <a:r>
              <a:rPr lang="zh-CN" alt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篇</a:t>
            </a:r>
            <a:endParaRPr lang="en-US" altLang="zh-TW" sz="2400" b="1" u="sng" dirty="0">
              <a:solidFill>
                <a:schemeClr val="accent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15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19200" y="1143000"/>
            <a:ext cx="7162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7. 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受膏者說：我要傳聖旨。耶和華曾對我說：</a:t>
            </a:r>
            <a:r>
              <a:rPr lang="zh-TW" altLang="en-US" sz="2400" dirty="0" smtClean="0">
                <a:solidFill>
                  <a:srgbClr val="FF0000"/>
                </a:solidFill>
              </a:rPr>
              <a:t>你是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en-US" altLang="zh-TW" sz="2400" dirty="0" smtClean="0">
                <a:solidFill>
                  <a:srgbClr val="FF0000"/>
                </a:solidFill>
              </a:rPr>
              <a:t>    </a:t>
            </a:r>
            <a:r>
              <a:rPr lang="zh-TW" altLang="en-US" sz="2400" dirty="0" smtClean="0">
                <a:solidFill>
                  <a:srgbClr val="FF0000"/>
                </a:solidFill>
              </a:rPr>
              <a:t>我的兒子，我今日生你。 </a:t>
            </a:r>
          </a:p>
          <a:p>
            <a:r>
              <a:rPr lang="en-US" altLang="zh-TW" sz="2400" dirty="0" smtClean="0"/>
              <a:t>8. </a:t>
            </a:r>
            <a:r>
              <a:rPr lang="zh-TW" altLang="en-US" sz="2400" dirty="0" smtClean="0">
                <a:solidFill>
                  <a:srgbClr val="FF0000"/>
                </a:solidFill>
              </a:rPr>
              <a:t>你求我，我就將列國賜你為基業，將地極賜你為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en-US" altLang="zh-TW" sz="2400" dirty="0" smtClean="0">
                <a:solidFill>
                  <a:srgbClr val="FF0000"/>
                </a:solidFill>
              </a:rPr>
              <a:t>     </a:t>
            </a:r>
            <a:r>
              <a:rPr lang="zh-TW" altLang="en-US" sz="2400" dirty="0" smtClean="0">
                <a:solidFill>
                  <a:srgbClr val="FF0000"/>
                </a:solidFill>
              </a:rPr>
              <a:t>田產。 </a:t>
            </a:r>
          </a:p>
          <a:p>
            <a:r>
              <a:rPr lang="en-US" altLang="zh-TW" sz="2400" dirty="0" smtClean="0"/>
              <a:t>9. </a:t>
            </a:r>
            <a:r>
              <a:rPr lang="zh-TW" altLang="en-US" sz="2400" dirty="0" smtClean="0">
                <a:solidFill>
                  <a:srgbClr val="FF0000"/>
                </a:solidFill>
              </a:rPr>
              <a:t>你必用鐵杖打破他們；你必將他們如同窰匠的瓦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en-US" altLang="zh-TW" sz="2400" dirty="0" smtClean="0">
                <a:solidFill>
                  <a:srgbClr val="FF0000"/>
                </a:solidFill>
              </a:rPr>
              <a:t>     </a:t>
            </a:r>
            <a:r>
              <a:rPr lang="zh-TW" altLang="en-US" sz="2400" dirty="0" smtClean="0">
                <a:solidFill>
                  <a:srgbClr val="FF0000"/>
                </a:solidFill>
              </a:rPr>
              <a:t>器摔碎。</a:t>
            </a:r>
            <a:r>
              <a:rPr lang="zh-TW" altLang="en-US" sz="2400" dirty="0" smtClean="0"/>
              <a:t> </a:t>
            </a:r>
          </a:p>
          <a:p>
            <a:r>
              <a:rPr lang="en-US" altLang="zh-TW" sz="2400" dirty="0" smtClean="0"/>
              <a:t>10. </a:t>
            </a:r>
            <a:r>
              <a:rPr lang="zh-TW" altLang="en-US" sz="2400" dirty="0" smtClean="0"/>
              <a:t>現在，你們君王應當省悟！你們世上的審判官該</a:t>
            </a:r>
            <a:endParaRPr lang="en-US" altLang="zh-TW" sz="2400" dirty="0" smtClean="0"/>
          </a:p>
          <a:p>
            <a:r>
              <a:rPr lang="en-US" altLang="zh-TW" sz="2400" dirty="0" smtClean="0"/>
              <a:t>      </a:t>
            </a:r>
            <a:r>
              <a:rPr lang="zh-TW" altLang="en-US" sz="2400" dirty="0" smtClean="0"/>
              <a:t>受管教！ </a:t>
            </a:r>
          </a:p>
          <a:p>
            <a:r>
              <a:rPr lang="en-US" altLang="zh-TW" sz="2400" dirty="0" smtClean="0"/>
              <a:t>11. </a:t>
            </a:r>
            <a:r>
              <a:rPr lang="zh-TW" altLang="en-US" sz="2400" dirty="0" smtClean="0"/>
              <a:t>當存畏懼事奉耶和華，又當存戰兢而快樂。 </a:t>
            </a:r>
          </a:p>
          <a:p>
            <a:r>
              <a:rPr lang="en-US" altLang="zh-TW" sz="2400" dirty="0" smtClean="0"/>
              <a:t>12. </a:t>
            </a:r>
            <a:r>
              <a:rPr lang="zh-TW" altLang="en-US" sz="2400" dirty="0" smtClean="0"/>
              <a:t>當以嘴親子，恐怕他發怒，你們便在道中滅亡，</a:t>
            </a:r>
            <a:endParaRPr lang="en-US" altLang="zh-TW" sz="2400" dirty="0" smtClean="0"/>
          </a:p>
          <a:p>
            <a:r>
              <a:rPr lang="en-US" altLang="zh-TW" sz="2400" dirty="0" smtClean="0"/>
              <a:t>       </a:t>
            </a:r>
            <a:r>
              <a:rPr lang="zh-TW" altLang="en-US" sz="2400" dirty="0" smtClean="0"/>
              <a:t>因為他的怒氣快要發作。凡投靠他的，都是有福</a:t>
            </a:r>
            <a:endParaRPr lang="en-US" altLang="zh-TW" sz="2400" dirty="0" smtClean="0"/>
          </a:p>
          <a:p>
            <a:r>
              <a:rPr lang="en-US" altLang="zh-TW" sz="2400" dirty="0" smtClean="0"/>
              <a:t>       </a:t>
            </a:r>
            <a:r>
              <a:rPr lang="zh-TW" altLang="en-US" sz="2400" dirty="0" smtClean="0"/>
              <a:t>的。 </a:t>
            </a:r>
            <a:endParaRPr lang="en-US" sz="2400" dirty="0">
              <a:latin typeface="PMingLiU" pitchFamily="18" charset="-120"/>
              <a:ea typeface="PMingLiU" pitchFamily="18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15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19200" y="2286000"/>
            <a:ext cx="71628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dirty="0" smtClean="0"/>
          </a:p>
          <a:p>
            <a:r>
              <a:rPr lang="en-US" altLang="zh-CN" sz="2400" dirty="0" smtClean="0">
                <a:latin typeface="PMingLiU" pitchFamily="18" charset="-120"/>
                <a:ea typeface="PMingLiU" pitchFamily="18" charset="-120"/>
              </a:rPr>
              <a:t>1. </a:t>
            </a:r>
            <a:r>
              <a:rPr lang="zh-TW" altLang="en-US" sz="2400" dirty="0" smtClean="0"/>
              <a:t>外邦為什麼爭鬧？萬民為什麼謀算虛妄的事？ </a:t>
            </a:r>
          </a:p>
          <a:p>
            <a:r>
              <a:rPr lang="en-US" altLang="zh-TW" sz="2400" dirty="0" smtClean="0"/>
              <a:t>2. </a:t>
            </a:r>
            <a:r>
              <a:rPr lang="zh-TW" altLang="en-US" sz="2400" dirty="0" smtClean="0"/>
              <a:t>世上的君王一齊起來，臣宰一同商議，要敵擋耶</a:t>
            </a:r>
            <a:endParaRPr lang="en-US" altLang="zh-TW" sz="2400" dirty="0" smtClean="0"/>
          </a:p>
          <a:p>
            <a:r>
              <a:rPr lang="en-US" altLang="zh-TW" sz="2400" dirty="0" smtClean="0"/>
              <a:t>     </a:t>
            </a:r>
            <a:r>
              <a:rPr lang="zh-TW" altLang="en-US" sz="2400" dirty="0" smtClean="0"/>
              <a:t>和華並他的</a:t>
            </a:r>
            <a:r>
              <a:rPr lang="zh-TW" altLang="en-US" sz="2400" dirty="0" smtClean="0">
                <a:solidFill>
                  <a:srgbClr val="FF0000"/>
                </a:solidFill>
              </a:rPr>
              <a:t>受膏者</a:t>
            </a:r>
            <a:r>
              <a:rPr lang="zh-TW" altLang="en-US" sz="2400" dirty="0" smtClean="0"/>
              <a:t>， </a:t>
            </a:r>
          </a:p>
          <a:p>
            <a:r>
              <a:rPr lang="en-US" altLang="zh-TW" sz="2400" dirty="0" smtClean="0"/>
              <a:t>3. </a:t>
            </a:r>
            <a:r>
              <a:rPr lang="zh-TW" altLang="en-US" sz="2400" dirty="0" smtClean="0"/>
              <a:t>說：我們要掙開他們的捆綁，脫去他們的繩索。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5240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一、</a:t>
            </a:r>
            <a:r>
              <a:rPr lang="zh-TW" altLang="en-US" sz="2800" dirty="0" smtClean="0">
                <a:solidFill>
                  <a:schemeClr val="accent1">
                    <a:lumMod val="50000"/>
                  </a:schemeClr>
                </a:solidFill>
              </a:rPr>
              <a:t>諸王</a:t>
            </a:r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拒絕受膏者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15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19200" y="1828800"/>
            <a:ext cx="71628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dirty="0" smtClean="0"/>
          </a:p>
          <a:p>
            <a:endParaRPr lang="zh-TW" altLang="en-US" sz="2400" dirty="0" smtClean="0"/>
          </a:p>
          <a:p>
            <a:r>
              <a:rPr lang="en-US" altLang="zh-TW" sz="2400" dirty="0" smtClean="0"/>
              <a:t>4. </a:t>
            </a:r>
            <a:r>
              <a:rPr lang="zh-TW" altLang="en-US" sz="2400" dirty="0" smtClean="0"/>
              <a:t>那坐在天上的必發笑；主必嗤笑他們。 </a:t>
            </a:r>
          </a:p>
          <a:p>
            <a:r>
              <a:rPr lang="en-US" altLang="zh-TW" sz="2400" dirty="0" smtClean="0"/>
              <a:t>5. </a:t>
            </a:r>
            <a:r>
              <a:rPr lang="zh-TW" altLang="en-US" sz="2400" dirty="0" smtClean="0"/>
              <a:t>那時，他要在怒中責備他們，在烈怒中驚嚇他們， </a:t>
            </a:r>
          </a:p>
          <a:p>
            <a:r>
              <a:rPr lang="en-US" altLang="zh-TW" sz="2400" dirty="0" smtClean="0"/>
              <a:t>6. </a:t>
            </a:r>
            <a:r>
              <a:rPr lang="zh-TW" altLang="en-US" sz="2400" dirty="0" smtClean="0"/>
              <a:t>說：我已經立我的</a:t>
            </a:r>
            <a:r>
              <a:rPr lang="zh-TW" altLang="en-US" sz="2400" dirty="0" smtClean="0">
                <a:solidFill>
                  <a:srgbClr val="FF0000"/>
                </a:solidFill>
              </a:rPr>
              <a:t>君</a:t>
            </a:r>
            <a:r>
              <a:rPr lang="zh-TW" altLang="en-US" sz="2400" dirty="0" smtClean="0"/>
              <a:t>在錫安─我的聖山上了。</a:t>
            </a:r>
            <a:r>
              <a:rPr lang="zh-TW" altLang="en-US" sz="2400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5240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二、</a:t>
            </a:r>
            <a:r>
              <a:rPr lang="zh-TW" altLang="en-US" sz="2800" dirty="0" smtClean="0">
                <a:solidFill>
                  <a:schemeClr val="accent1">
                    <a:lumMod val="50000"/>
                  </a:schemeClr>
                </a:solidFill>
              </a:rPr>
              <a:t>神</a:t>
            </a:r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已定旨立受膏者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15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95400" y="2362200"/>
            <a:ext cx="716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7. </a:t>
            </a:r>
            <a:r>
              <a:rPr lang="zh-TW" altLang="en-US" sz="2400" dirty="0" smtClean="0"/>
              <a:t>受膏者說：我要傳聖旨。耶和華曾對我說：你是</a:t>
            </a:r>
            <a:endParaRPr lang="en-US" altLang="zh-TW" sz="2400" dirty="0" smtClean="0"/>
          </a:p>
          <a:p>
            <a:r>
              <a:rPr lang="en-US" altLang="zh-TW" sz="2400" dirty="0" smtClean="0"/>
              <a:t>    </a:t>
            </a:r>
            <a:r>
              <a:rPr lang="zh-TW" altLang="en-US" sz="2400" dirty="0" smtClean="0"/>
              <a:t>我的</a:t>
            </a:r>
            <a:r>
              <a:rPr lang="zh-TW" altLang="en-US" sz="2400" dirty="0" smtClean="0">
                <a:solidFill>
                  <a:srgbClr val="FF0000"/>
                </a:solidFill>
              </a:rPr>
              <a:t>兒子</a:t>
            </a:r>
            <a:r>
              <a:rPr lang="zh-TW" altLang="en-US" sz="2400" dirty="0" smtClean="0"/>
              <a:t>，我今日生你。 </a:t>
            </a:r>
          </a:p>
          <a:p>
            <a:r>
              <a:rPr lang="en-US" altLang="zh-TW" sz="2400" dirty="0" smtClean="0"/>
              <a:t>8. </a:t>
            </a:r>
            <a:r>
              <a:rPr lang="zh-TW" altLang="en-US" sz="2400" dirty="0" smtClean="0"/>
              <a:t>你求我，我就將列國賜你為基業，將地極賜你為</a:t>
            </a:r>
            <a:endParaRPr lang="en-US" altLang="zh-TW" sz="2400" dirty="0" smtClean="0"/>
          </a:p>
          <a:p>
            <a:r>
              <a:rPr lang="en-US" altLang="zh-TW" sz="2400" dirty="0" smtClean="0"/>
              <a:t>     </a:t>
            </a:r>
            <a:r>
              <a:rPr lang="zh-TW" altLang="en-US" sz="2400" dirty="0" smtClean="0"/>
              <a:t>田產。 </a:t>
            </a:r>
          </a:p>
          <a:p>
            <a:r>
              <a:rPr lang="en-US" altLang="zh-TW" sz="2400" dirty="0" smtClean="0"/>
              <a:t>9. </a:t>
            </a:r>
            <a:r>
              <a:rPr lang="zh-TW" altLang="en-US" sz="2400" dirty="0" smtClean="0"/>
              <a:t>你必用鐵杖打破他們；你必將他們如同窰匠的瓦</a:t>
            </a:r>
            <a:endParaRPr lang="en-US" altLang="zh-TW" sz="2400" dirty="0" smtClean="0"/>
          </a:p>
          <a:p>
            <a:r>
              <a:rPr lang="en-US" altLang="zh-TW" sz="2400" dirty="0" smtClean="0"/>
              <a:t>     </a:t>
            </a:r>
            <a:r>
              <a:rPr lang="zh-TW" altLang="en-US" sz="2400" dirty="0" smtClean="0"/>
              <a:t>器摔碎。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5240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三、受膏之王得勝仇敵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15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3000" y="2438400"/>
            <a:ext cx="716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10. </a:t>
            </a:r>
            <a:r>
              <a:rPr lang="zh-TW" altLang="en-US" sz="2400" dirty="0" smtClean="0"/>
              <a:t>現在，你們君王應當省悟！你們世上的審判官該</a:t>
            </a:r>
            <a:endParaRPr lang="en-US" altLang="zh-TW" sz="2400" dirty="0" smtClean="0"/>
          </a:p>
          <a:p>
            <a:r>
              <a:rPr lang="en-US" altLang="zh-TW" sz="2400" dirty="0" smtClean="0"/>
              <a:t>      </a:t>
            </a:r>
            <a:r>
              <a:rPr lang="zh-TW" altLang="en-US" sz="2400" dirty="0" smtClean="0"/>
              <a:t>受管教！ </a:t>
            </a:r>
          </a:p>
          <a:p>
            <a:r>
              <a:rPr lang="en-US" altLang="zh-TW" sz="2400" dirty="0" smtClean="0"/>
              <a:t>11. </a:t>
            </a:r>
            <a:r>
              <a:rPr lang="zh-TW" altLang="en-US" sz="2400" dirty="0" smtClean="0"/>
              <a:t>當存畏懼事奉耶和華，又當存戰兢而快樂。 </a:t>
            </a:r>
          </a:p>
          <a:p>
            <a:r>
              <a:rPr lang="en-US" altLang="zh-TW" sz="2400" dirty="0" smtClean="0"/>
              <a:t>12. </a:t>
            </a:r>
            <a:r>
              <a:rPr lang="zh-TW" altLang="en-US" sz="2400" dirty="0" smtClean="0"/>
              <a:t>當以嘴親子，恐怕他發怒，你們便在道中滅亡，</a:t>
            </a:r>
            <a:endParaRPr lang="en-US" altLang="zh-TW" sz="2400" dirty="0" smtClean="0"/>
          </a:p>
          <a:p>
            <a:r>
              <a:rPr lang="en-US" altLang="zh-TW" sz="2400" dirty="0" smtClean="0"/>
              <a:t>       </a:t>
            </a:r>
            <a:r>
              <a:rPr lang="zh-TW" altLang="en-US" sz="2400" dirty="0" smtClean="0"/>
              <a:t>因為他的怒氣快要發作。凡投靠他的，都是有福</a:t>
            </a:r>
            <a:endParaRPr lang="en-US" altLang="zh-TW" sz="2400" dirty="0" smtClean="0"/>
          </a:p>
          <a:p>
            <a:r>
              <a:rPr lang="en-US" altLang="zh-TW" sz="2400" dirty="0" smtClean="0"/>
              <a:t>       </a:t>
            </a:r>
            <a:r>
              <a:rPr lang="zh-TW" altLang="en-US" sz="2400" dirty="0" smtClean="0"/>
              <a:t>的。 </a:t>
            </a:r>
            <a:endParaRPr lang="en-US" sz="2400" dirty="0">
              <a:latin typeface="PMingLiU" pitchFamily="18" charset="-120"/>
              <a:ea typeface="PMingLiU" pitchFamily="18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15240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四、勸勉諸王投靠受膏者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15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76400" y="214378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一、</a:t>
            </a:r>
            <a:r>
              <a:rPr lang="zh-TW" altLang="en-US" sz="2800" dirty="0" smtClean="0">
                <a:solidFill>
                  <a:schemeClr val="accent1">
                    <a:lumMod val="50000"/>
                  </a:schemeClr>
                </a:solidFill>
              </a:rPr>
              <a:t>諸王</a:t>
            </a:r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拒絕受膏者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6400" y="282958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二、</a:t>
            </a:r>
            <a:r>
              <a:rPr lang="zh-TW" altLang="en-US" sz="2800" dirty="0" smtClean="0">
                <a:solidFill>
                  <a:schemeClr val="accent1">
                    <a:lumMod val="50000"/>
                  </a:schemeClr>
                </a:solidFill>
              </a:rPr>
              <a:t>神</a:t>
            </a:r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已定旨立受膏者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76400" y="351538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三、受膏之王得勝仇敵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420118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四、勸勉諸王投靠受膏者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122938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u="sng" dirty="0">
                <a:solidFill>
                  <a:schemeClr val="accent1">
                    <a:lumMod val="50000"/>
                  </a:schemeClr>
                </a:solidFill>
              </a:rPr>
              <a:t>詩</a:t>
            </a:r>
            <a:r>
              <a:rPr lang="zh-CN" altLang="en-US" sz="2800" b="1" u="sng" dirty="0" smtClean="0">
                <a:solidFill>
                  <a:schemeClr val="accent1">
                    <a:lumMod val="50000"/>
                  </a:schemeClr>
                </a:solidFill>
              </a:rPr>
              <a:t>篇 </a:t>
            </a:r>
            <a:r>
              <a:rPr lang="en-US" altLang="zh-CN" sz="2800" b="1" u="sng" dirty="0" smtClean="0">
                <a:solidFill>
                  <a:schemeClr val="accent1">
                    <a:lumMod val="50000"/>
                  </a:schemeClr>
                </a:solidFill>
              </a:rPr>
              <a:t>2 </a:t>
            </a:r>
            <a:r>
              <a:rPr lang="zh-CN" altLang="en-US" sz="2800" b="1" u="sng" dirty="0" smtClean="0">
                <a:solidFill>
                  <a:schemeClr val="accent1">
                    <a:lumMod val="50000"/>
                  </a:schemeClr>
                </a:solidFill>
              </a:rPr>
              <a:t>篇</a:t>
            </a:r>
            <a:endParaRPr lang="en-US" sz="2800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089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43000" y="12192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 smtClean="0">
                <a:solidFill>
                  <a:schemeClr val="accent5">
                    <a:lumMod val="50000"/>
                  </a:schemeClr>
                </a:solidFill>
              </a:rPr>
              <a:t>彌賽亞詩</a:t>
            </a:r>
            <a:endParaRPr lang="en-US" sz="24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9634" name="Picture 2" descr="http://www.ocbf.ca/2012/sites/default/files/img/devotion/0315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362200"/>
            <a:ext cx="2743200" cy="20574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057400" y="441960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彌賽亞屬性及身份</a:t>
            </a:r>
            <a:endParaRPr lang="en-US" sz="2000" dirty="0"/>
          </a:p>
        </p:txBody>
      </p:sp>
      <p:pic>
        <p:nvPicPr>
          <p:cNvPr id="15" name="Picture 4" descr="http://hksdachurch.org/SpiritualSharing/SpiritualSharingImages/JesusOrac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1" y="3657600"/>
            <a:ext cx="2743199" cy="206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5562600" y="571500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彌賽亞其人及生平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167837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0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2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222375" y="5334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04800" y="11430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1">
                    <a:lumMod val="50000"/>
                  </a:schemeClr>
                </a:solidFill>
              </a:rPr>
              <a:t>一、詩篇中彌賽亞的屬性與身份</a:t>
            </a:r>
            <a:endParaRPr lang="en-US" altLang="zh-CN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" y="1828800"/>
            <a:ext cx="2911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</a:rPr>
              <a:t>兒子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1" y="2198132"/>
            <a:ext cx="579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2:7 </a:t>
            </a:r>
            <a:r>
              <a:rPr lang="zh-TW" altLang="en-US" dirty="0" smtClean="0"/>
              <a:t> 耶</a:t>
            </a:r>
            <a:r>
              <a:rPr lang="zh-TW" altLang="en-US" dirty="0"/>
              <a:t>和華曾對我說：你是我的兒子，我今日生你</a:t>
            </a:r>
            <a:r>
              <a:rPr lang="zh-TW" altLang="en-US" dirty="0" smtClean="0"/>
              <a:t>。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29335" y="2838450"/>
            <a:ext cx="726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</a:rPr>
              <a:t>君王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9334" y="3161616"/>
            <a:ext cx="6592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2:6</a:t>
            </a:r>
            <a:r>
              <a:rPr lang="zh-TW" altLang="en-US" dirty="0" smtClean="0"/>
              <a:t>  說</a:t>
            </a:r>
            <a:r>
              <a:rPr lang="zh-TW" altLang="en-US" dirty="0"/>
              <a:t>：我已經立我的君在錫安─我的聖山上了</a:t>
            </a:r>
            <a:r>
              <a:rPr lang="zh-TW" altLang="en-US" dirty="0" smtClean="0"/>
              <a:t>。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9600" y="3600450"/>
            <a:ext cx="6593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89:27 </a:t>
            </a:r>
            <a:r>
              <a:rPr lang="zh-TW" altLang="en-US" dirty="0" smtClean="0"/>
              <a:t>我</a:t>
            </a:r>
            <a:r>
              <a:rPr lang="zh-TW" altLang="en-US" dirty="0"/>
              <a:t>也要立他為長子，為世上最高的君王</a:t>
            </a:r>
            <a:r>
              <a:rPr lang="zh-TW" altLang="en-US" dirty="0" smtClean="0"/>
              <a:t>。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9334" y="4217987"/>
            <a:ext cx="726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</a:rPr>
              <a:t>祭司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9334" y="4600535"/>
            <a:ext cx="81336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110:4 </a:t>
            </a:r>
            <a:r>
              <a:rPr lang="zh-TW" altLang="en-US" dirty="0" smtClean="0"/>
              <a:t>耶</a:t>
            </a:r>
            <a:r>
              <a:rPr lang="zh-TW" altLang="en-US" dirty="0"/>
              <a:t>和華起了誓，決不後悔，說：你是照著麥基洗德的等次永遠為祭司</a:t>
            </a:r>
            <a:r>
              <a:rPr lang="zh-TW" altLang="en-US" dirty="0" smtClean="0"/>
              <a:t>。</a:t>
            </a:r>
            <a:endParaRPr lang="en-US" dirty="0"/>
          </a:p>
        </p:txBody>
      </p:sp>
      <p:pic>
        <p:nvPicPr>
          <p:cNvPr id="20" name="Picture 2" descr="http://www.ocbf.ca/2012/sites/default/files/img/devotion/0315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0"/>
            <a:ext cx="2743200" cy="205740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685800" y="5257800"/>
            <a:ext cx="4668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</a:rPr>
              <a:t>主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5627132"/>
            <a:ext cx="8001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110:1 </a:t>
            </a:r>
            <a:r>
              <a:rPr lang="zh-TW" altLang="en-US" dirty="0" smtClean="0"/>
              <a:t>耶</a:t>
            </a:r>
            <a:r>
              <a:rPr lang="zh-TW" altLang="en-US" dirty="0"/>
              <a:t>和華對我主說：你坐在我的右邊，等我使你仇敵作你的腳凳</a:t>
            </a:r>
            <a:r>
              <a:rPr lang="zh-TW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7990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10" grpId="0"/>
      <p:bldP spid="11" grpId="0"/>
      <p:bldP spid="16" grpId="0"/>
      <p:bldP spid="19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0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2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222375" y="5334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28600" y="11430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</a:rPr>
              <a:t>二、詩篇中</a:t>
            </a:r>
            <a:r>
              <a:rPr lang="zh-CN" altLang="en-US" sz="3200" b="1" dirty="0" smtClean="0">
                <a:solidFill>
                  <a:schemeClr val="accent1">
                    <a:lumMod val="50000"/>
                  </a:schemeClr>
                </a:solidFill>
              </a:rPr>
              <a:t>彌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</a:rPr>
              <a:t>賽亞其人及其生平</a:t>
            </a:r>
            <a:endParaRPr lang="en-US" altLang="zh-CN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" y="1828800"/>
            <a:ext cx="2911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</a:rPr>
              <a:t>心志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1" y="2198132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40:8</a:t>
            </a:r>
            <a:r>
              <a:rPr lang="zh-TW" altLang="en-US" dirty="0" smtClean="0"/>
              <a:t> 我的</a:t>
            </a:r>
            <a:r>
              <a:rPr lang="zh-CN" altLang="en-US" dirty="0" smtClean="0"/>
              <a:t>神</a:t>
            </a:r>
            <a:r>
              <a:rPr lang="zh-TW" altLang="en-US" dirty="0" smtClean="0"/>
              <a:t>啊</a:t>
            </a:r>
            <a:r>
              <a:rPr lang="zh-TW" altLang="en-US" dirty="0"/>
              <a:t>，我樂意照你的旨意行；你的律法</a:t>
            </a:r>
            <a:r>
              <a:rPr lang="zh-TW" altLang="en-US" dirty="0" smtClean="0"/>
              <a:t>在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</a:t>
            </a:r>
            <a:r>
              <a:rPr lang="zh-TW" altLang="en-US" dirty="0" smtClean="0"/>
              <a:t>我</a:t>
            </a:r>
            <a:r>
              <a:rPr lang="zh-TW" altLang="en-US" dirty="0"/>
              <a:t>心裡</a:t>
            </a:r>
            <a:r>
              <a:rPr lang="zh-TW" altLang="en-US" dirty="0" smtClean="0"/>
              <a:t>。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09600" y="3057615"/>
            <a:ext cx="24186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</a:rPr>
              <a:t>無故被恨惡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1" y="3505200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69:4</a:t>
            </a:r>
            <a:r>
              <a:rPr lang="zh-TW" altLang="en-US" dirty="0" smtClean="0"/>
              <a:t>  無</a:t>
            </a:r>
            <a:r>
              <a:rPr lang="zh-TW" altLang="en-US" dirty="0"/>
              <a:t>故恨我的，比我頭髮還多；無理與我為仇、要把我剪除的，甚</a:t>
            </a:r>
            <a:r>
              <a:rPr lang="zh-TW" altLang="en-US" dirty="0" smtClean="0"/>
              <a:t>為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 </a:t>
            </a:r>
            <a:r>
              <a:rPr lang="zh-TW" altLang="en-US" dirty="0" smtClean="0"/>
              <a:t>強盛。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9334" y="4217987"/>
            <a:ext cx="1961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</a:rPr>
              <a:t>被朋友出賣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9334" y="4600535"/>
            <a:ext cx="81336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41:9</a:t>
            </a:r>
            <a:r>
              <a:rPr lang="zh-TW" altLang="en-US" dirty="0" smtClean="0"/>
              <a:t>  連</a:t>
            </a:r>
            <a:r>
              <a:rPr lang="zh-TW" altLang="en-US" dirty="0"/>
              <a:t>我知己的朋友，我所倚靠、吃過我飯的也用腳踢我</a:t>
            </a:r>
            <a:r>
              <a:rPr lang="zh-TW" altLang="en-US" dirty="0" smtClean="0"/>
              <a:t>。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85800" y="5105400"/>
            <a:ext cx="11331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</a:rPr>
              <a:t>受審判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5800" y="5474732"/>
            <a:ext cx="8001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35:11</a:t>
            </a:r>
            <a:r>
              <a:rPr lang="zh-TW" altLang="en-US" dirty="0" smtClean="0"/>
              <a:t>  凶</a:t>
            </a:r>
            <a:r>
              <a:rPr lang="zh-TW" altLang="en-US" dirty="0"/>
              <a:t>惡的見證人起來，盤問我所不知道的事</a:t>
            </a:r>
            <a:r>
              <a:rPr lang="zh-TW" altLang="en-US" dirty="0" smtClean="0"/>
              <a:t>。</a:t>
            </a:r>
            <a:endParaRPr lang="en-US" dirty="0"/>
          </a:p>
        </p:txBody>
      </p:sp>
      <p:pic>
        <p:nvPicPr>
          <p:cNvPr id="23" name="Picture 4" descr="http://hksdachurch.org/SpiritualSharing/SpiritualSharingImages/JesusOrac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1" y="0"/>
            <a:ext cx="2743199" cy="206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48508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11" grpId="0"/>
      <p:bldP spid="16" grpId="0"/>
      <p:bldP spid="19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0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2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222375" y="5334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28600" y="11430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</a:rPr>
              <a:t>二、詩篇中</a:t>
            </a:r>
            <a:r>
              <a:rPr lang="zh-CN" altLang="en-US" sz="3200" b="1" dirty="0" smtClean="0">
                <a:solidFill>
                  <a:schemeClr val="accent1">
                    <a:lumMod val="50000"/>
                  </a:schemeClr>
                </a:solidFill>
              </a:rPr>
              <a:t>彌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</a:rPr>
              <a:t>賽亞其人及其生平</a:t>
            </a:r>
            <a:endParaRPr lang="en-US" altLang="zh-CN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" y="2057400"/>
            <a:ext cx="2911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</a:rPr>
              <a:t>在十字架上受苦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2522042"/>
            <a:ext cx="7772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22:8</a:t>
            </a:r>
            <a:r>
              <a:rPr lang="zh-TW" altLang="en-US" dirty="0" smtClean="0"/>
              <a:t>  他</a:t>
            </a:r>
            <a:r>
              <a:rPr lang="zh-TW" altLang="en-US" dirty="0"/>
              <a:t>把自己交託耶和華，耶和華可以救他吧！耶和華既喜悅他，可以搭救他吧</a:t>
            </a:r>
            <a:r>
              <a:rPr lang="zh-TW" altLang="en-US" dirty="0" smtClean="0"/>
              <a:t>！</a:t>
            </a:r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CN" altLang="en-US" dirty="0" smtClean="0">
                <a:solidFill>
                  <a:srgbClr val="FF0000"/>
                </a:solidFill>
              </a:rPr>
              <a:t>被譏誚）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334" y="3304581"/>
            <a:ext cx="80781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118:22-23 </a:t>
            </a:r>
            <a:r>
              <a:rPr lang="zh-TW" altLang="en-US" dirty="0" smtClean="0"/>
              <a:t>匠</a:t>
            </a:r>
            <a:r>
              <a:rPr lang="zh-TW" altLang="en-US" dirty="0"/>
              <a:t>人所棄的石頭已成了房角的頭塊石頭。這是耶和華所做的，在我們眼中看為希奇</a:t>
            </a:r>
            <a:r>
              <a:rPr lang="zh-TW" altLang="en-US" dirty="0" smtClean="0"/>
              <a:t>。 </a:t>
            </a:r>
            <a:r>
              <a:rPr lang="zh-CN" altLang="en-US" dirty="0" smtClean="0">
                <a:solidFill>
                  <a:srgbClr val="FF0000"/>
                </a:solidFill>
              </a:rPr>
              <a:t>（</a:t>
            </a:r>
            <a:r>
              <a:rPr lang="zh-CN" altLang="en-US" dirty="0">
                <a:solidFill>
                  <a:srgbClr val="FF0000"/>
                </a:solidFill>
              </a:rPr>
              <a:t>被離</a:t>
            </a:r>
            <a:r>
              <a:rPr lang="zh-CN" altLang="en-US" dirty="0" smtClean="0">
                <a:solidFill>
                  <a:srgbClr val="FF0000"/>
                </a:solidFill>
              </a:rPr>
              <a:t>棄）</a:t>
            </a:r>
            <a:endParaRPr lang="en-US" dirty="0"/>
          </a:p>
        </p:txBody>
      </p:sp>
      <p:pic>
        <p:nvPicPr>
          <p:cNvPr id="23" name="Picture 4" descr="http://hksdachurch.org/SpiritualSharing/SpiritualSharingImages/JesusOrac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1" y="0"/>
            <a:ext cx="2743199" cy="206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685800" y="4097179"/>
            <a:ext cx="8078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22:18</a:t>
            </a:r>
            <a:r>
              <a:rPr lang="zh-TW" altLang="en-US" dirty="0" smtClean="0"/>
              <a:t> 他</a:t>
            </a:r>
            <a:r>
              <a:rPr lang="zh-TW" altLang="en-US" dirty="0"/>
              <a:t>們分我的外衣，為我的裏衣拈鬮</a:t>
            </a:r>
            <a:r>
              <a:rPr lang="zh-TW" altLang="en-US" dirty="0" smtClean="0"/>
              <a:t>。</a:t>
            </a:r>
            <a:r>
              <a:rPr lang="zh-CN" altLang="en-US" dirty="0" smtClean="0">
                <a:solidFill>
                  <a:srgbClr val="FF0000"/>
                </a:solidFill>
              </a:rPr>
              <a:t>（衣服被瓜分）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685800" y="4526578"/>
            <a:ext cx="8078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22:16 </a:t>
            </a:r>
            <a:r>
              <a:rPr lang="zh-TW" altLang="en-US" dirty="0"/>
              <a:t> </a:t>
            </a:r>
            <a:r>
              <a:rPr lang="zh-TW" altLang="en-US" dirty="0" smtClean="0"/>
              <a:t>他</a:t>
            </a:r>
            <a:r>
              <a:rPr lang="zh-TW" altLang="en-US" dirty="0"/>
              <a:t>們扎了我的手，我的腳</a:t>
            </a:r>
            <a:r>
              <a:rPr lang="zh-TW" altLang="en-US" dirty="0" smtClean="0"/>
              <a:t>。</a:t>
            </a:r>
            <a:r>
              <a:rPr lang="zh-CN" altLang="en-US" dirty="0" smtClean="0">
                <a:solidFill>
                  <a:srgbClr val="FF0000"/>
                </a:solidFill>
              </a:rPr>
              <a:t>（手腳被扎）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685800" y="4983778"/>
            <a:ext cx="8078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34:20</a:t>
            </a:r>
            <a:r>
              <a:rPr lang="zh-TW" altLang="en-US" dirty="0" smtClean="0"/>
              <a:t> 又</a:t>
            </a:r>
            <a:r>
              <a:rPr lang="zh-TW" altLang="en-US" dirty="0"/>
              <a:t>保全他一身的骨頭，連一根也不折斷</a:t>
            </a:r>
            <a:r>
              <a:rPr lang="zh-TW" altLang="en-US" dirty="0" smtClean="0"/>
              <a:t>。</a:t>
            </a:r>
            <a:r>
              <a:rPr lang="zh-CN" altLang="en-US" dirty="0" smtClean="0">
                <a:solidFill>
                  <a:srgbClr val="FF0000"/>
                </a:solidFill>
              </a:rPr>
              <a:t>（骨頭不折斷）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685800" y="5486400"/>
            <a:ext cx="24186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復活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85800" y="5933985"/>
            <a:ext cx="8078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詩篇 </a:t>
            </a:r>
            <a:r>
              <a:rPr lang="en-US" altLang="zh-TW" dirty="0" smtClean="0"/>
              <a:t>16:10</a:t>
            </a:r>
            <a:r>
              <a:rPr lang="zh-TW" altLang="en-US" dirty="0" smtClean="0"/>
              <a:t>  因</a:t>
            </a:r>
            <a:r>
              <a:rPr lang="zh-TW" altLang="en-US" dirty="0"/>
              <a:t>為你必不將我的靈魂撇在陰間，也不叫你的聖者見朽壞</a:t>
            </a:r>
            <a:r>
              <a:rPr lang="zh-TW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1175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20" grpId="0"/>
      <p:bldP spid="24" grpId="0"/>
      <p:bldP spid="25" grpId="0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4" name="Picture 2" descr="http://www.ocbf.ca/2012/sites/default/files/img/devotion/0315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990600"/>
            <a:ext cx="2743200" cy="2057400"/>
          </a:xfrm>
          <a:prstGeom prst="rect">
            <a:avLst/>
          </a:prstGeom>
          <a:noFill/>
        </p:spPr>
      </p:pic>
      <p:pic>
        <p:nvPicPr>
          <p:cNvPr id="15" name="Picture 4" descr="http://hksdachurch.org/SpiritualSharing/SpiritualSharingImages/JesusOrac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990600"/>
            <a:ext cx="2743199" cy="206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Arrow Connector 12"/>
          <p:cNvCxnSpPr/>
          <p:nvPr/>
        </p:nvCxnSpPr>
        <p:spPr>
          <a:xfrm>
            <a:off x="4419600" y="1981200"/>
            <a:ext cx="685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" descr="http://www.fuyinchina.com/pics/10/189/a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0" y="38862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2.bp.blogspot.com/-H563na8QFFA/Tm382T5lzqI/AAAAAAAABjo/Bd5Li2HhlEw/s1600/jesus-washing-fee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0" y="3886200"/>
            <a:ext cx="2743200" cy="2056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Straight Arrow Connector 19"/>
          <p:cNvCxnSpPr/>
          <p:nvPr/>
        </p:nvCxnSpPr>
        <p:spPr>
          <a:xfrm>
            <a:off x="4419600" y="4876800"/>
            <a:ext cx="685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286000" y="3124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萬有的 君 王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172200" y="3124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被釘十架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514600" y="60314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行神跡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477000" y="6019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洗腳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572000" y="12954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尊貴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572000" y="2020669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屈辱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572000" y="41910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能力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572000" y="4916269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謙卑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7837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1"/>
      <p:bldP spid="23" grpId="0"/>
      <p:bldP spid="24" grpId="0"/>
      <p:bldP spid="25" grpId="1"/>
      <p:bldP spid="26" grpId="1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81400" y="281940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669900"/>
                </a:solidFill>
              </a:rPr>
              <a:t>知其</a:t>
            </a:r>
            <a:r>
              <a:rPr lang="zh-CN" altLang="en-US" sz="2000" dirty="0" smtClean="0">
                <a:solidFill>
                  <a:srgbClr val="669900"/>
                </a:solidFill>
              </a:rPr>
              <a:t>雄，</a:t>
            </a:r>
            <a:r>
              <a:rPr lang="zh-CN" altLang="en-US" sz="2000" dirty="0">
                <a:solidFill>
                  <a:srgbClr val="669900"/>
                </a:solidFill>
              </a:rPr>
              <a:t>守其</a:t>
            </a:r>
            <a:r>
              <a:rPr lang="zh-CN" altLang="en-US" sz="2000" dirty="0" smtClean="0">
                <a:solidFill>
                  <a:srgbClr val="669900"/>
                </a:solidFill>
              </a:rPr>
              <a:t>雌，</a:t>
            </a:r>
            <a:r>
              <a:rPr lang="zh-CN" altLang="en-US" sz="2000" dirty="0"/>
              <a:t>为天下</a:t>
            </a:r>
            <a:r>
              <a:rPr lang="zh-CN" altLang="en-US" sz="2000" dirty="0" smtClean="0"/>
              <a:t>溪。</a:t>
            </a:r>
            <a:endParaRPr lang="en-US" altLang="zh-CN" sz="2000" dirty="0" smtClean="0"/>
          </a:p>
          <a:p>
            <a:r>
              <a:rPr lang="zh-CN" altLang="en-US" sz="2000" dirty="0" smtClean="0"/>
              <a:t>为</a:t>
            </a:r>
            <a:r>
              <a:rPr lang="zh-CN" altLang="en-US" sz="2000" dirty="0"/>
              <a:t>天下溪，常德不离，复归于</a:t>
            </a:r>
            <a:r>
              <a:rPr lang="zh-CN" altLang="en-US" sz="2000" dirty="0">
                <a:solidFill>
                  <a:srgbClr val="FF0000"/>
                </a:solidFill>
              </a:rPr>
              <a:t>婴</a:t>
            </a:r>
            <a:r>
              <a:rPr lang="zh-CN" altLang="en-US" sz="2000" dirty="0" smtClean="0">
                <a:solidFill>
                  <a:srgbClr val="FF0000"/>
                </a:solidFill>
              </a:rPr>
              <a:t>儿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endParaRPr lang="en-US" altLang="zh-CN" sz="2000" dirty="0" smtClean="0">
              <a:solidFill>
                <a:srgbClr val="669900"/>
              </a:solidFill>
            </a:endParaRPr>
          </a:p>
          <a:p>
            <a:r>
              <a:rPr lang="zh-CN" altLang="en-US" sz="2000" dirty="0" smtClean="0">
                <a:solidFill>
                  <a:srgbClr val="669900"/>
                </a:solidFill>
              </a:rPr>
              <a:t>知</a:t>
            </a:r>
            <a:r>
              <a:rPr lang="zh-CN" altLang="en-US" sz="2000" dirty="0">
                <a:solidFill>
                  <a:srgbClr val="669900"/>
                </a:solidFill>
              </a:rPr>
              <a:t>其白，守其黑，</a:t>
            </a:r>
            <a:r>
              <a:rPr lang="zh-CN" altLang="en-US" sz="2000" dirty="0"/>
              <a:t>为天下</a:t>
            </a:r>
            <a:r>
              <a:rPr lang="zh-CN" altLang="en-US" sz="2000" dirty="0" smtClean="0"/>
              <a:t>式，</a:t>
            </a:r>
            <a:endParaRPr lang="en-US" altLang="zh-CN" sz="2000" dirty="0" smtClean="0"/>
          </a:p>
          <a:p>
            <a:r>
              <a:rPr lang="zh-CN" altLang="en-US" sz="2000" dirty="0" smtClean="0"/>
              <a:t>为</a:t>
            </a:r>
            <a:r>
              <a:rPr lang="zh-CN" altLang="en-US" sz="2000" dirty="0"/>
              <a:t>天下式，常德不</a:t>
            </a:r>
            <a:r>
              <a:rPr lang="zh-CN" altLang="en-US" sz="2000" dirty="0" smtClean="0"/>
              <a:t>忒，</a:t>
            </a:r>
            <a:r>
              <a:rPr lang="zh-CN" altLang="en-US" sz="2000" dirty="0"/>
              <a:t>复归于</a:t>
            </a:r>
            <a:r>
              <a:rPr lang="zh-CN" altLang="en-US" sz="2000" dirty="0">
                <a:solidFill>
                  <a:srgbClr val="FF0000"/>
                </a:solidFill>
              </a:rPr>
              <a:t>无</a:t>
            </a:r>
            <a:r>
              <a:rPr lang="zh-CN" altLang="en-US" sz="2000" dirty="0" smtClean="0">
                <a:solidFill>
                  <a:srgbClr val="FF0000"/>
                </a:solidFill>
              </a:rPr>
              <a:t>极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endParaRPr lang="en-US" altLang="zh-CN" sz="2000" dirty="0" smtClean="0">
              <a:solidFill>
                <a:srgbClr val="669900"/>
              </a:solidFill>
            </a:endParaRPr>
          </a:p>
          <a:p>
            <a:r>
              <a:rPr lang="zh-CN" altLang="en-US" sz="2000" dirty="0" smtClean="0">
                <a:solidFill>
                  <a:srgbClr val="669900"/>
                </a:solidFill>
              </a:rPr>
              <a:t>知</a:t>
            </a:r>
            <a:r>
              <a:rPr lang="zh-CN" altLang="en-US" sz="2000" dirty="0">
                <a:solidFill>
                  <a:srgbClr val="669900"/>
                </a:solidFill>
              </a:rPr>
              <a:t>其</a:t>
            </a:r>
            <a:r>
              <a:rPr lang="zh-CN" altLang="en-US" sz="2000" dirty="0" smtClean="0">
                <a:solidFill>
                  <a:srgbClr val="669900"/>
                </a:solidFill>
              </a:rPr>
              <a:t>荣，</a:t>
            </a:r>
            <a:r>
              <a:rPr lang="zh-CN" altLang="en-US" sz="2000" dirty="0">
                <a:solidFill>
                  <a:srgbClr val="669900"/>
                </a:solidFill>
              </a:rPr>
              <a:t>守其</a:t>
            </a:r>
            <a:r>
              <a:rPr lang="zh-CN" altLang="en-US" sz="2000" dirty="0" smtClean="0">
                <a:solidFill>
                  <a:srgbClr val="669900"/>
                </a:solidFill>
              </a:rPr>
              <a:t>辱，</a:t>
            </a:r>
            <a:r>
              <a:rPr lang="zh-CN" altLang="en-US" sz="2000" dirty="0"/>
              <a:t>为天下</a:t>
            </a:r>
            <a:r>
              <a:rPr lang="zh-CN" altLang="en-US" sz="2000" dirty="0" smtClean="0"/>
              <a:t>谷。</a:t>
            </a:r>
            <a:endParaRPr lang="en-US" altLang="zh-CN" sz="2000" dirty="0" smtClean="0"/>
          </a:p>
          <a:p>
            <a:r>
              <a:rPr lang="zh-CN" altLang="en-US" sz="2000" dirty="0" smtClean="0"/>
              <a:t>为</a:t>
            </a:r>
            <a:r>
              <a:rPr lang="zh-CN" altLang="en-US" sz="2000" dirty="0"/>
              <a:t>天下谷，常德乃足，复归于</a:t>
            </a:r>
            <a:r>
              <a:rPr lang="zh-CN" altLang="en-US" sz="2000" dirty="0" smtClean="0">
                <a:solidFill>
                  <a:srgbClr val="FF0000"/>
                </a:solidFill>
              </a:rPr>
              <a:t>朴</a:t>
            </a:r>
            <a:r>
              <a:rPr lang="zh-CN" altLang="en-US" sz="2000" dirty="0" smtClean="0"/>
              <a:t>。</a:t>
            </a:r>
            <a:endParaRPr lang="en-US" sz="2000" dirty="0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2190570" cy="27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62350" y="1923544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《</a:t>
            </a:r>
            <a:r>
              <a:rPr lang="zh-CN" altLang="en-US" sz="2800" dirty="0" smtClean="0"/>
              <a:t>道德經</a:t>
            </a:r>
            <a:r>
              <a:rPr lang="en-US" altLang="zh-CN" sz="2800" dirty="0" smtClean="0"/>
              <a:t>》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75112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encrypted-tbn1.gstatic.com/images?q=tbn:ANd9GcT_8ODRpOi_M5IohFB54FRzsdtK05wGkTp6sAH5uJ6EpQk0WcTWs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981200"/>
            <a:ext cx="5837604" cy="281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5112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3.bp.blogspot.com/-K9QB2Z8575c/Ty-C7sTfUTI/AAAAAAAAAZQ/Jx7dZkqu-wQ/s1600/Heav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71113"/>
          </a:xfrm>
          <a:prstGeom prst="rect">
            <a:avLst/>
          </a:prstGeom>
          <a:noFill/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62000" y="533400"/>
            <a:ext cx="762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約翰福音 </a:t>
            </a:r>
            <a:r>
              <a:rPr lang="en-US" altLang="zh-CN" sz="2800" dirty="0" smtClean="0"/>
              <a:t>14:6</a:t>
            </a:r>
          </a:p>
          <a:p>
            <a:r>
              <a:rPr lang="zh-TW" altLang="en-US" sz="2800" dirty="0" smtClean="0"/>
              <a:t> 耶穌說我就是道路、真理、生命；若不藉著我，沒有人能到父那裡去</a:t>
            </a:r>
            <a:r>
              <a:rPr lang="zh-CN" altLang="en-US" sz="2800" dirty="0" smtClean="0"/>
              <a:t>。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089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133600" y="2590800"/>
            <a:ext cx="45749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hlinkClick r:id="rId4"/>
              </a:rPr>
              <a:t>http://www.ccictv.org/</a:t>
            </a:r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275112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7332</Words>
  <Application>Microsoft Office PowerPoint</Application>
  <PresentationFormat>On-screen Show (4:3)</PresentationFormat>
  <Paragraphs>359</Paragraphs>
  <Slides>28</Slides>
  <Notes>28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2014-09-21T08:10:01Z</dcterms:created>
  <dcterms:modified xsi:type="dcterms:W3CDTF">2014-09-21T08:10:42Z</dcterms:modified>
</cp:coreProperties>
</file>