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8"/>
  </p:notesMasterIdLst>
  <p:sldIdLst>
    <p:sldId id="268" r:id="rId2"/>
    <p:sldId id="269" r:id="rId3"/>
    <p:sldId id="270" r:id="rId4"/>
    <p:sldId id="303" r:id="rId5"/>
    <p:sldId id="271" r:id="rId6"/>
    <p:sldId id="258" r:id="rId7"/>
    <p:sldId id="278" r:id="rId8"/>
    <p:sldId id="275" r:id="rId9"/>
    <p:sldId id="279" r:id="rId10"/>
    <p:sldId id="304" r:id="rId11"/>
    <p:sldId id="293" r:id="rId12"/>
    <p:sldId id="297" r:id="rId13"/>
    <p:sldId id="294" r:id="rId14"/>
    <p:sldId id="296" r:id="rId15"/>
    <p:sldId id="287" r:id="rId16"/>
    <p:sldId id="298" r:id="rId17"/>
    <p:sldId id="282" r:id="rId18"/>
    <p:sldId id="284" r:id="rId19"/>
    <p:sldId id="285" r:id="rId20"/>
    <p:sldId id="300" r:id="rId21"/>
    <p:sldId id="299" r:id="rId22"/>
    <p:sldId id="286" r:id="rId23"/>
    <p:sldId id="289" r:id="rId24"/>
    <p:sldId id="276" r:id="rId25"/>
    <p:sldId id="301" r:id="rId26"/>
    <p:sldId id="302" r:id="rId27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41" autoAdjust="0"/>
    <p:restoredTop sz="80466" autoAdjust="0"/>
  </p:normalViewPr>
  <p:slideViewPr>
    <p:cSldViewPr>
      <p:cViewPr>
        <p:scale>
          <a:sx n="60" d="100"/>
          <a:sy n="60" d="100"/>
        </p:scale>
        <p:origin x="-2010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E1807E75-AE34-4BC0-98FF-A25F3E5784F1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52B050F-9076-4436-844C-FE13350A95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153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6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37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115" indent="-231115" defTabSz="924458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445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433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5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4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145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43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809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068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53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79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8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68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AB562-F6C2-4115-A16D-61E6120049CC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EFB6E-E701-42E8-9E38-FC264DD507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7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HqtwZWvXux8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-imgs-29-origin.fc2.com/e/u/r/eurs/101117_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57111" y="1076321"/>
            <a:ext cx="1415772" cy="4131900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zh-CN" altLang="en-US" sz="8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詩篇選讀</a:t>
            </a:r>
            <a:endParaRPr lang="en-US" sz="8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Music">
            <a:hlinkClick r:id="rId4"/>
          </p:cNvPr>
          <p:cNvSpPr>
            <a:spLocks noEditPoints="1" noChangeArrowheads="1"/>
          </p:cNvSpPr>
          <p:nvPr/>
        </p:nvSpPr>
        <p:spPr bwMode="auto">
          <a:xfrm>
            <a:off x="6553200" y="5562600"/>
            <a:ext cx="228600" cy="85346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363449" y="4242137"/>
            <a:ext cx="81464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255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28800" y="1687431"/>
            <a:ext cx="6629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/>
              <a:t>第</a:t>
            </a:r>
            <a:r>
              <a:rPr lang="zh-TW" altLang="en-US" sz="2400" dirty="0" smtClean="0"/>
              <a:t>一卷         </a:t>
            </a:r>
            <a:r>
              <a:rPr lang="zh-CN" altLang="en-US" sz="2400" dirty="0" smtClean="0"/>
              <a:t>詩 </a:t>
            </a:r>
            <a:r>
              <a:rPr lang="en-US" altLang="zh-CN" sz="2400" dirty="0" smtClean="0"/>
              <a:t>1    -   </a:t>
            </a:r>
            <a:r>
              <a:rPr lang="zh-CN" altLang="en-US" sz="2400" dirty="0" smtClean="0"/>
              <a:t>詩</a:t>
            </a:r>
            <a:r>
              <a:rPr lang="en-US" altLang="zh-CN" sz="2400" dirty="0" smtClean="0"/>
              <a:t>41     </a:t>
            </a:r>
            <a:r>
              <a:rPr lang="zh-TW" altLang="en-US" sz="2400" dirty="0" smtClean="0"/>
              <a:t>（</a:t>
            </a:r>
            <a:r>
              <a:rPr lang="zh-TW" altLang="en-US" sz="2400" dirty="0"/>
              <a:t>詩篇的創世紀</a:t>
            </a:r>
            <a:r>
              <a:rPr lang="zh-TW" altLang="en-US" sz="2400" dirty="0" smtClean="0"/>
              <a:t>）</a:t>
            </a:r>
            <a:endParaRPr lang="en-US" altLang="zh-TW" sz="2400" dirty="0"/>
          </a:p>
          <a:p>
            <a:r>
              <a:rPr lang="zh-TW" altLang="en-US" sz="2400" dirty="0" smtClean="0"/>
              <a:t>第</a:t>
            </a:r>
            <a:r>
              <a:rPr lang="zh-TW" altLang="en-US" sz="2400" dirty="0"/>
              <a:t>二</a:t>
            </a:r>
            <a:r>
              <a:rPr lang="zh-TW" altLang="en-US" sz="2400" dirty="0" smtClean="0"/>
              <a:t>卷         </a:t>
            </a:r>
            <a:r>
              <a:rPr lang="zh-CN" altLang="en-US" sz="2400" dirty="0"/>
              <a:t>詩 </a:t>
            </a:r>
            <a:r>
              <a:rPr lang="en-US" altLang="zh-CN" sz="2400" dirty="0" smtClean="0"/>
              <a:t>42  </a:t>
            </a:r>
            <a:r>
              <a:rPr lang="en-US" altLang="zh-CN" sz="2400" dirty="0"/>
              <a:t>-  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詩</a:t>
            </a:r>
            <a:r>
              <a:rPr lang="en-US" altLang="zh-CN" sz="2400" dirty="0" smtClean="0"/>
              <a:t>72     </a:t>
            </a:r>
            <a:r>
              <a:rPr lang="zh-TW" altLang="en-US" sz="2400" dirty="0" smtClean="0"/>
              <a:t>（</a:t>
            </a:r>
            <a:r>
              <a:rPr lang="zh-TW" altLang="en-US" sz="2400" dirty="0"/>
              <a:t>詩篇的出埃及記</a:t>
            </a:r>
            <a:r>
              <a:rPr lang="zh-TW" altLang="en-US" sz="2400" dirty="0" smtClean="0"/>
              <a:t>）</a:t>
            </a:r>
            <a:endParaRPr lang="en-US" altLang="zh-TW" sz="2400" dirty="0" smtClean="0"/>
          </a:p>
          <a:p>
            <a:r>
              <a:rPr lang="zh-TW" altLang="en-US" sz="2400" dirty="0" smtClean="0"/>
              <a:t>第</a:t>
            </a:r>
            <a:r>
              <a:rPr lang="zh-TW" altLang="en-US" sz="2400" dirty="0"/>
              <a:t>三</a:t>
            </a:r>
            <a:r>
              <a:rPr lang="zh-TW" altLang="en-US" sz="2400" dirty="0" smtClean="0"/>
              <a:t>卷         </a:t>
            </a:r>
            <a:r>
              <a:rPr lang="zh-CN" altLang="en-US" sz="2400" dirty="0"/>
              <a:t>詩 </a:t>
            </a:r>
            <a:r>
              <a:rPr lang="en-US" altLang="zh-CN" sz="2400" dirty="0" smtClean="0"/>
              <a:t>73  </a:t>
            </a:r>
            <a:r>
              <a:rPr lang="en-US" altLang="zh-CN" sz="2400" dirty="0"/>
              <a:t>- </a:t>
            </a:r>
            <a:r>
              <a:rPr lang="en-US" altLang="zh-CN" sz="2400" dirty="0" smtClean="0"/>
              <a:t>  </a:t>
            </a:r>
            <a:r>
              <a:rPr lang="zh-CN" altLang="en-US" sz="2400" dirty="0" smtClean="0"/>
              <a:t>詩</a:t>
            </a:r>
            <a:r>
              <a:rPr lang="en-US" altLang="zh-CN" sz="2400" dirty="0" smtClean="0"/>
              <a:t>89      </a:t>
            </a:r>
            <a:r>
              <a:rPr lang="zh-TW" altLang="en-US" sz="2400" dirty="0" smtClean="0"/>
              <a:t>（</a:t>
            </a:r>
            <a:r>
              <a:rPr lang="zh-TW" altLang="en-US" sz="2400" dirty="0"/>
              <a:t>詩篇的利未記</a:t>
            </a:r>
            <a:r>
              <a:rPr lang="zh-TW" altLang="en-US" sz="2400" dirty="0" smtClean="0"/>
              <a:t>）</a:t>
            </a:r>
            <a:endParaRPr lang="en-US" altLang="zh-TW" sz="2400" dirty="0" smtClean="0"/>
          </a:p>
          <a:p>
            <a:r>
              <a:rPr lang="zh-TW" altLang="en-US" sz="2400" dirty="0"/>
              <a:t>第四卷         </a:t>
            </a:r>
            <a:r>
              <a:rPr lang="zh-CN" altLang="en-US" sz="2400" dirty="0"/>
              <a:t>詩 </a:t>
            </a:r>
            <a:r>
              <a:rPr lang="en-US" altLang="zh-CN" sz="2400" dirty="0" smtClean="0"/>
              <a:t>90  -   </a:t>
            </a:r>
            <a:r>
              <a:rPr lang="zh-CN" altLang="en-US" sz="2400" dirty="0" smtClean="0"/>
              <a:t>詩</a:t>
            </a:r>
            <a:r>
              <a:rPr lang="en-US" altLang="zh-CN" sz="2400" dirty="0" smtClean="0"/>
              <a:t>106     </a:t>
            </a:r>
            <a:r>
              <a:rPr lang="zh-TW" altLang="en-US" sz="2400" dirty="0" smtClean="0"/>
              <a:t>（詩</a:t>
            </a:r>
            <a:r>
              <a:rPr lang="zh-TW" altLang="en-US" sz="2400" dirty="0"/>
              <a:t>篇</a:t>
            </a:r>
            <a:r>
              <a:rPr lang="zh-TW" altLang="en-US" sz="2400" dirty="0" smtClean="0"/>
              <a:t>的</a:t>
            </a:r>
            <a:r>
              <a:rPr lang="zh-TW" altLang="en-US" sz="2400" dirty="0"/>
              <a:t>民數記</a:t>
            </a:r>
            <a:r>
              <a:rPr lang="zh-TW" altLang="en-US" sz="2400" dirty="0" smtClean="0"/>
              <a:t>）</a:t>
            </a:r>
            <a:endParaRPr lang="en-US" altLang="zh-TW" sz="2400" dirty="0" smtClean="0"/>
          </a:p>
          <a:p>
            <a:r>
              <a:rPr lang="zh-TW" altLang="en-US" sz="2400" dirty="0" smtClean="0"/>
              <a:t>第</a:t>
            </a:r>
            <a:r>
              <a:rPr lang="zh-CN" altLang="en-US" sz="2400" dirty="0" smtClean="0"/>
              <a:t>五</a:t>
            </a:r>
            <a:r>
              <a:rPr lang="zh-TW" altLang="en-US" sz="2400" dirty="0" smtClean="0"/>
              <a:t>卷         </a:t>
            </a:r>
            <a:r>
              <a:rPr lang="zh-CN" altLang="en-US" sz="2400" dirty="0"/>
              <a:t>詩 </a:t>
            </a:r>
            <a:r>
              <a:rPr lang="en-US" altLang="zh-CN" sz="2400" dirty="0" smtClean="0"/>
              <a:t>107 </a:t>
            </a:r>
            <a:r>
              <a:rPr lang="en-US" altLang="zh-CN" sz="2400" dirty="0"/>
              <a:t>-  </a:t>
            </a:r>
            <a:r>
              <a:rPr lang="zh-CN" altLang="en-US" sz="2400" dirty="0" smtClean="0"/>
              <a:t>詩</a:t>
            </a:r>
            <a:r>
              <a:rPr lang="en-US" altLang="zh-CN" sz="2400" dirty="0" smtClean="0"/>
              <a:t>150     </a:t>
            </a:r>
            <a:r>
              <a:rPr lang="zh-TW" altLang="en-US" sz="2400" dirty="0" smtClean="0"/>
              <a:t>（</a:t>
            </a:r>
            <a:r>
              <a:rPr lang="zh-TW" altLang="en-US" sz="2400" dirty="0"/>
              <a:t>詩篇的申命記）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625255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詩篇分爲五卷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44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28800" y="625255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詩篇的分類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81200" y="4724400"/>
            <a:ext cx="6324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/>
              <a:t>6</a:t>
            </a:r>
            <a:r>
              <a:rPr lang="en-US" altLang="zh-CN" sz="2800" dirty="0" smtClean="0">
                <a:latin typeface="+mn-ea"/>
              </a:rPr>
              <a:t>. </a:t>
            </a:r>
            <a:r>
              <a:rPr lang="zh-TW" altLang="en-US" sz="2800" dirty="0" smtClean="0">
                <a:latin typeface="+mn-ea"/>
              </a:rPr>
              <a:t>數</a:t>
            </a:r>
            <a:r>
              <a:rPr lang="zh-TW" altLang="en-US" sz="2800" dirty="0">
                <a:latin typeface="+mn-ea"/>
              </a:rPr>
              <a:t>量較少的種類包括：團體感恩</a:t>
            </a:r>
            <a:r>
              <a:rPr lang="zh-TW" altLang="en-US" sz="2800" dirty="0" smtClean="0">
                <a:latin typeface="+mn-ea"/>
              </a:rPr>
              <a:t>詩、</a:t>
            </a:r>
            <a:endParaRPr lang="en-US" altLang="zh-TW" sz="2800" dirty="0" smtClean="0">
              <a:latin typeface="+mn-ea"/>
            </a:endParaRPr>
          </a:p>
          <a:p>
            <a:r>
              <a:rPr lang="en-US" altLang="zh-TW" sz="2800" dirty="0">
                <a:latin typeface="+mn-ea"/>
              </a:rPr>
              <a:t> </a:t>
            </a:r>
            <a:r>
              <a:rPr lang="en-US" altLang="zh-TW" sz="2800" dirty="0" smtClean="0">
                <a:latin typeface="+mn-ea"/>
              </a:rPr>
              <a:t>    </a:t>
            </a:r>
            <a:r>
              <a:rPr lang="zh-TW" altLang="en-US" sz="2800" dirty="0" smtClean="0">
                <a:latin typeface="+mn-ea"/>
              </a:rPr>
              <a:t>智</a:t>
            </a:r>
            <a:r>
              <a:rPr lang="zh-TW" altLang="en-US" sz="2800" dirty="0">
                <a:latin typeface="+mn-ea"/>
              </a:rPr>
              <a:t>慧</a:t>
            </a:r>
            <a:r>
              <a:rPr lang="zh-TW" altLang="en-US" sz="2800" dirty="0" smtClean="0">
                <a:latin typeface="+mn-ea"/>
              </a:rPr>
              <a:t>詩、</a:t>
            </a:r>
            <a:r>
              <a:rPr lang="zh-TW" altLang="en-US" sz="2800" dirty="0">
                <a:latin typeface="+mn-ea"/>
              </a:rPr>
              <a:t>上行</a:t>
            </a:r>
            <a:r>
              <a:rPr lang="zh-TW" altLang="en-US" sz="2800" dirty="0" smtClean="0">
                <a:latin typeface="+mn-ea"/>
              </a:rPr>
              <a:t>詩</a:t>
            </a:r>
            <a:r>
              <a:rPr lang="zh-CN" altLang="en-US" sz="2800" dirty="0" smtClean="0">
                <a:latin typeface="+mn-ea"/>
              </a:rPr>
              <a:t>，</a:t>
            </a:r>
            <a:r>
              <a:rPr lang="zh-TW" altLang="en-US" sz="2800" dirty="0" smtClean="0">
                <a:latin typeface="+mn-ea"/>
              </a:rPr>
              <a:t>和</a:t>
            </a:r>
            <a:r>
              <a:rPr lang="zh-TW" altLang="en-US" sz="2800" dirty="0">
                <a:latin typeface="+mn-ea"/>
              </a:rPr>
              <a:t>禮儀崇拜</a:t>
            </a:r>
            <a:r>
              <a:rPr lang="zh-TW" altLang="en-US" sz="2800" dirty="0" smtClean="0">
                <a:latin typeface="+mn-ea"/>
              </a:rPr>
              <a:t>詩</a:t>
            </a:r>
            <a:endParaRPr lang="zh-TW" altLang="en-US" sz="2800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5000" y="1544360"/>
            <a:ext cx="224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 1. </a:t>
            </a:r>
            <a:r>
              <a:rPr lang="zh-CN" altLang="en-US" sz="2800" dirty="0" smtClean="0"/>
              <a:t>個人哀詩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943100" y="2219980"/>
            <a:ext cx="224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2.  </a:t>
            </a:r>
            <a:r>
              <a:rPr lang="zh-CN" altLang="en-US" sz="2800" dirty="0" smtClean="0"/>
              <a:t>團體哀詩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943100" y="282958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3.  </a:t>
            </a:r>
            <a:r>
              <a:rPr lang="zh-CN" altLang="en-US" sz="2800" dirty="0" smtClean="0"/>
              <a:t>個人感恩詩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343918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4.  </a:t>
            </a:r>
            <a:r>
              <a:rPr lang="zh-CN" altLang="en-US" sz="2800" dirty="0" smtClean="0"/>
              <a:t>讚美詩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2019300" y="412498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5.  </a:t>
            </a:r>
            <a:r>
              <a:rPr lang="zh-CN" altLang="en-US" sz="2800" dirty="0" smtClean="0"/>
              <a:t>君王詩</a:t>
            </a:r>
            <a:endParaRPr lang="en-US" sz="2800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53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54306" y="1524001"/>
            <a:ext cx="628969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敬虔的生命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9/7    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一課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  詩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篇縱覽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認識詩篇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9/14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二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課   智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慧的人生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研讀智慧詩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（诗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73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9/21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三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課   完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全的順服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研讀君王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詩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 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（詩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信心的禱告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9/28 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四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課   深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夜的禱告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研讀個人哀歌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 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（诗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22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10/5  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五課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懺悔的心聲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研讀大衛的懺悔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詩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 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（诗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51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10/12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第六課   團體的禱告 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--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研讀民族哀歌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  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（诗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79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赞美与感恩</a:t>
            </a:r>
            <a:endParaRPr lang="en-US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10/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19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第七課   讚美的歡呼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研讀讚美詩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 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0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/2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6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第八課   讚美的宣召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研讀哈利路亞詩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 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11/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第九課   感恩的頌歌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研讀感恩詩</a:t>
            </a:r>
            <a:endParaRPr lang="en-US" altLang="zh-CN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敬拜的人生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11/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9 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十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課   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拜的團體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研讀上行之詩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 </a:t>
            </a:r>
            <a:br>
              <a:rPr lang="en-US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11/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16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十一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課  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敬拜的禮讚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體會詩人的心境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 </a:t>
            </a:r>
            <a:br>
              <a:rPr lang="en-US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11/23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十二課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 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拜的生活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回應詩篇的信息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AutoShape 6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0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2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784162" y="802066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>
                <a:solidFill>
                  <a:schemeClr val="accent1">
                    <a:lumMod val="75000"/>
                  </a:schemeClr>
                </a:solidFill>
              </a:rPr>
              <a:t>課</a:t>
            </a:r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時安排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84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blog-imgs-29-origin.fc2.com/e/u/r/eurs/101126_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57600" y="2390805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accent2">
                    <a:lumMod val="50000"/>
                  </a:schemeClr>
                </a:solidFill>
              </a:rPr>
              <a:t>七、詩篇的標題</a:t>
            </a:r>
            <a:endParaRPr lang="en-US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01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14400" y="2052935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</a:rPr>
              <a:t>二、詩篇的標題表明詩篇的作者和背景資料。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1295400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</a:rPr>
              <a:t>一、</a:t>
            </a:r>
            <a:r>
              <a:rPr lang="en-US" altLang="zh-CN" sz="2400" dirty="0" smtClean="0">
                <a:solidFill>
                  <a:schemeClr val="accent1">
                    <a:lumMod val="50000"/>
                  </a:schemeClr>
                </a:solidFill>
              </a:rPr>
              <a:t>150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</a:rPr>
              <a:t>篇詩中，有</a:t>
            </a:r>
            <a:r>
              <a:rPr lang="en-US" altLang="zh-CN" sz="2400" dirty="0" smtClean="0">
                <a:solidFill>
                  <a:schemeClr val="accent1">
                    <a:lumMod val="50000"/>
                  </a:schemeClr>
                </a:solidFill>
              </a:rPr>
              <a:t>116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</a:rPr>
              <a:t>篇附有標題。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1600" y="2678668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1.</a:t>
            </a:r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詩的作者 （大衛的詩、大衛的祈禱、可拉後裔的訓誨詩 </a:t>
            </a:r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…)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71600" y="35052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3.</a:t>
            </a:r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詩的種類（詩、詩歌、金詩、訓誨詩、流離歌、祈禱、愛慕歌）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1600" y="38862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4.</a:t>
            </a:r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詩的用途（安息日的詩歌、記念詩、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</a:rPr>
              <a:t>獻殿的時候作這詩、稱謝詩</a:t>
            </a:r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、</a:t>
            </a:r>
            <a:endParaRPr lang="en-US" altLang="zh-CN" dirty="0" smtClean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             </a:t>
            </a:r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上行之詩</a:t>
            </a:r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…</a:t>
            </a:r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）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600" y="4523601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5.</a:t>
            </a:r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伴奏的樂器（絲竹、吹的樂器）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71600" y="4916269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6.</a:t>
            </a:r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詩的調子（調用（為証的）百合花、調用遠方無聲鴿）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71600" y="3059668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2.</a:t>
            </a:r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詩的背景（大衛在曠野的時候，作了這詩 </a:t>
            </a:r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…)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71600" y="52578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7.</a:t>
            </a:r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“交與伶長” 與 “細拉”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19200" y="1828800"/>
            <a:ext cx="6934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PMingLiU" pitchFamily="18" charset="-120"/>
                <a:ea typeface="PMingLiU" pitchFamily="18" charset="-120"/>
              </a:rPr>
              <a:t>詩篇</a:t>
            </a:r>
            <a:r>
              <a:rPr lang="en-US" altLang="zh-CN" sz="2400" dirty="0" smtClean="0">
                <a:latin typeface="PMingLiU" pitchFamily="18" charset="-120"/>
                <a:ea typeface="PMingLiU" pitchFamily="18" charset="-120"/>
              </a:rPr>
              <a:t>56:1</a:t>
            </a:r>
          </a:p>
          <a:p>
            <a:endParaRPr lang="en-US" altLang="zh-TW" sz="2400" dirty="0" smtClean="0"/>
          </a:p>
          <a:p>
            <a:r>
              <a:rPr lang="zh-CN" altLang="en-US" sz="2400" dirty="0" smtClean="0">
                <a:solidFill>
                  <a:srgbClr val="000099"/>
                </a:solidFill>
              </a:rPr>
              <a:t>（</a:t>
            </a:r>
            <a:r>
              <a:rPr lang="zh-TW" altLang="en-US" sz="2400" dirty="0" smtClean="0">
                <a:solidFill>
                  <a:srgbClr val="000099"/>
                </a:solidFill>
              </a:rPr>
              <a:t>非利士人在迦特拿住大衛。那時，他作這金詩，交與伶長。調用遠方無聲鴿。）</a:t>
            </a:r>
            <a:r>
              <a:rPr lang="zh-TW" altLang="en-US" sz="2400" dirty="0" smtClean="0"/>
              <a:t>神啊，求你憐憫我，因為人要把我吞了，終日攻擊欺壓我。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blog-imgs-29-origin.fc2.com/e/u/r/eurs/101126_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7025" y="2362200"/>
            <a:ext cx="708342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dirty="0" smtClean="0"/>
              <a:t>第四課    深夜的禱告</a:t>
            </a:r>
            <a:endParaRPr lang="en-US" altLang="zh-CN" sz="3600" b="1" dirty="0" smtClean="0"/>
          </a:p>
          <a:p>
            <a:pPr algn="ctr"/>
            <a:r>
              <a:rPr lang="en-US" sz="3600" b="1" dirty="0" smtClean="0"/>
              <a:t>                                 </a:t>
            </a:r>
            <a:r>
              <a:rPr lang="en-US" altLang="zh-CN" sz="3600" b="1" dirty="0" smtClean="0"/>
              <a:t>—</a:t>
            </a:r>
            <a:r>
              <a:rPr lang="en-US" sz="3600" b="1" dirty="0" smtClean="0"/>
              <a:t>  </a:t>
            </a:r>
            <a:r>
              <a:rPr lang="zh-CN" altLang="en-US" sz="3600" b="1" dirty="0" smtClean="0"/>
              <a:t>研讀個人哀歌</a:t>
            </a:r>
            <a:r>
              <a:rPr lang="en-US" sz="3600" b="1" dirty="0" smtClean="0"/>
              <a:t> 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580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2177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://img3.fengniao.com/forum/attachpics/777/42/31048359_10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2003351"/>
            <a:ext cx="6324600" cy="2721049"/>
          </a:xfrm>
          <a:prstGeom prst="rect">
            <a:avLst/>
          </a:prstGeom>
          <a:noFill/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Horizontal Scroll 8"/>
          <p:cNvSpPr/>
          <p:nvPr/>
        </p:nvSpPr>
        <p:spPr>
          <a:xfrm>
            <a:off x="1066800" y="1524000"/>
            <a:ext cx="7315200" cy="3733800"/>
          </a:xfrm>
          <a:prstGeom prst="horizontalScroll">
            <a:avLst/>
          </a:prstGeom>
          <a:noFill/>
          <a:ln>
            <a:solidFill>
              <a:srgbClr val="84501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1981200" y="2743200"/>
            <a:ext cx="5791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帘外雨潺潺，春意阑珊。罗衾不耐五更寒。</a:t>
            </a:r>
            <a:br>
              <a:rPr lang="zh-CN" altLang="en-US" sz="2400" dirty="0" smtClean="0">
                <a:solidFill>
                  <a:schemeClr val="bg1"/>
                </a:solidFill>
              </a:rPr>
            </a:br>
            <a:r>
              <a:rPr lang="zh-CN" altLang="en-US" sz="2400" dirty="0" smtClean="0">
                <a:solidFill>
                  <a:schemeClr val="bg1"/>
                </a:solidFill>
              </a:rPr>
              <a:t>梦里不知身是客，一晌贪欢。</a:t>
            </a:r>
            <a:br>
              <a:rPr lang="zh-CN" altLang="en-US" sz="2400" dirty="0" smtClean="0">
                <a:solidFill>
                  <a:schemeClr val="bg1"/>
                </a:solidFill>
              </a:rPr>
            </a:br>
            <a:r>
              <a:rPr lang="zh-CN" altLang="en-US" sz="2400" dirty="0" smtClean="0">
                <a:solidFill>
                  <a:schemeClr val="bg1"/>
                </a:solidFill>
              </a:rPr>
              <a:t>　　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独自莫凭栏，无限江山，别时容易见时难。</a:t>
            </a:r>
            <a:br>
              <a:rPr lang="zh-CN" altLang="en-US" sz="2400" dirty="0" smtClean="0">
                <a:solidFill>
                  <a:schemeClr val="bg1"/>
                </a:solidFill>
              </a:rPr>
            </a:br>
            <a:r>
              <a:rPr lang="zh-CN" altLang="en-US" sz="2400" dirty="0" smtClean="0">
                <a:solidFill>
                  <a:schemeClr val="bg1"/>
                </a:solidFill>
              </a:rPr>
              <a:t>流水落花春去也，天上人间。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05200" y="2143780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</a:rPr>
              <a:t>浪淘沙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10200" y="228600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李煜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676401" y="914400"/>
            <a:ext cx="2646878" cy="46166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詩篇中</a:t>
            </a:r>
            <a:r>
              <a:rPr lang="zh-TW" altLang="en-US" sz="2400" dirty="0" smtClean="0">
                <a:solidFill>
                  <a:prstClr val="white"/>
                </a:solidFill>
              </a:rPr>
              <a:t>的</a:t>
            </a:r>
            <a:r>
              <a:rPr lang="zh-CN" altLang="en-US" sz="2400" dirty="0" smtClean="0">
                <a:solidFill>
                  <a:prstClr val="white"/>
                </a:solidFill>
              </a:rPr>
              <a:t>個人哀</a:t>
            </a:r>
            <a:r>
              <a:rPr lang="zh-CN" altLang="en-US" sz="2400" dirty="0" smtClean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歌</a:t>
            </a:r>
            <a:endParaRPr lang="en-US" sz="2400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6401" y="1611868"/>
            <a:ext cx="7135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 </a:t>
            </a:r>
            <a:r>
              <a:rPr lang="en-US" altLang="zh-CN" dirty="0" smtClean="0">
                <a:solidFill>
                  <a:prstClr val="black"/>
                </a:solidFill>
              </a:rPr>
              <a:t>3 </a:t>
            </a:r>
            <a:r>
              <a:rPr lang="zh-TW" altLang="en-US" dirty="0" smtClean="0">
                <a:solidFill>
                  <a:prstClr val="black"/>
                </a:solidFill>
              </a:rPr>
              <a:t>篇</a:t>
            </a:r>
            <a:r>
              <a:rPr lang="zh-TW" altLang="en-US" dirty="0">
                <a:solidFill>
                  <a:prstClr val="black"/>
                </a:solidFill>
              </a:rPr>
              <a:t>  </a:t>
            </a:r>
            <a:r>
              <a:rPr lang="zh-CN" altLang="en-US" dirty="0" smtClean="0">
                <a:solidFill>
                  <a:prstClr val="black"/>
                </a:solidFill>
              </a:rPr>
              <a:t>（</a:t>
            </a:r>
            <a:r>
              <a:rPr lang="zh-TW" altLang="en-US" dirty="0" smtClean="0"/>
              <a:t>耶和華啊，我的敵人何其加增；有許多人起來攻擊我。 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76401" y="1992868"/>
            <a:ext cx="6601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</a:t>
            </a:r>
            <a:r>
              <a:rPr lang="en-US" altLang="zh-CN" dirty="0" smtClean="0">
                <a:solidFill>
                  <a:prstClr val="black"/>
                </a:solidFill>
              </a:rPr>
              <a:t>4  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顯我為義的神啊，我呼籲的時候，求你應允我！ </a:t>
            </a:r>
            <a:r>
              <a:rPr lang="en-US" altLang="zh-TW" dirty="0" smtClean="0">
                <a:solidFill>
                  <a:prstClr val="black"/>
                </a:solidFill>
              </a:rPr>
              <a:t>…</a:t>
            </a:r>
            <a:r>
              <a:rPr lang="zh-TW" altLang="en-US" dirty="0" smtClean="0">
                <a:solidFill>
                  <a:prstClr val="black"/>
                </a:solidFill>
              </a:rPr>
              <a:t> ）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76401" y="2373868"/>
            <a:ext cx="6513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 </a:t>
            </a:r>
            <a:r>
              <a:rPr lang="en-US" altLang="zh-CN" dirty="0" smtClean="0">
                <a:solidFill>
                  <a:prstClr val="black"/>
                </a:solidFill>
              </a:rPr>
              <a:t>13 </a:t>
            </a:r>
            <a:r>
              <a:rPr lang="zh-CN" altLang="en-US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篇（</a:t>
            </a:r>
            <a:r>
              <a:rPr lang="zh-TW" altLang="en-US" dirty="0" smtClean="0"/>
              <a:t>耶和華啊，你忘記我要到幾時呢？要到永遠嗎？</a:t>
            </a:r>
            <a:r>
              <a:rPr lang="zh-TW" altLang="en-US" dirty="0" smtClean="0">
                <a:solidFill>
                  <a:prstClr val="black"/>
                </a:solidFill>
              </a:rPr>
              <a:t> </a:t>
            </a:r>
            <a:r>
              <a:rPr lang="en-US" altLang="zh-TW" dirty="0" smtClean="0">
                <a:solidFill>
                  <a:prstClr val="black"/>
                </a:solidFill>
              </a:rPr>
              <a:t>…</a:t>
            </a:r>
            <a:r>
              <a:rPr lang="zh-CN" altLang="en-US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dirty="0">
              <a:solidFill>
                <a:prstClr val="black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76401" y="2819400"/>
            <a:ext cx="7252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</a:t>
            </a:r>
            <a:r>
              <a:rPr lang="en-US" altLang="zh-TW" dirty="0" smtClean="0">
                <a:solidFill>
                  <a:prstClr val="black"/>
                </a:solidFill>
              </a:rPr>
              <a:t>2</a:t>
            </a:r>
            <a:r>
              <a:rPr lang="en-US" altLang="zh-CN" dirty="0" smtClean="0">
                <a:solidFill>
                  <a:prstClr val="black"/>
                </a:solidFill>
              </a:rPr>
              <a:t>8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耶和華啊，我要求告你！我的磐石啊，不要向我緘默！ </a:t>
            </a:r>
            <a:r>
              <a:rPr lang="en-US" altLang="zh-TW" dirty="0" smtClean="0"/>
              <a:t>…</a:t>
            </a:r>
            <a:r>
              <a:rPr lang="zh-TW" altLang="en-US" dirty="0" smtClean="0">
                <a:solidFill>
                  <a:prstClr val="black"/>
                </a:solidFill>
              </a:rPr>
              <a:t> </a:t>
            </a:r>
            <a:r>
              <a:rPr lang="zh-TW" altLang="en-US" dirty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76401" y="3200400"/>
            <a:ext cx="6631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</a:t>
            </a:r>
            <a:r>
              <a:rPr lang="en-US" altLang="zh-CN" dirty="0" smtClean="0">
                <a:solidFill>
                  <a:prstClr val="black"/>
                </a:solidFill>
              </a:rPr>
              <a:t>54 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神啊，求你以你的名救我，憑你的大能為我伸冤。 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676401" y="3657600"/>
            <a:ext cx="7502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</a:t>
            </a:r>
            <a:r>
              <a:rPr lang="en-US" altLang="zh-CN" dirty="0" smtClean="0">
                <a:solidFill>
                  <a:prstClr val="black"/>
                </a:solidFill>
              </a:rPr>
              <a:t>56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神啊，求你憐憫我，因為人要把我吞了，終日攻擊欺壓我。 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676400" y="4572000"/>
            <a:ext cx="6537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</a:t>
            </a:r>
            <a:r>
              <a:rPr lang="en-US" altLang="zh-CN" dirty="0" smtClean="0">
                <a:solidFill>
                  <a:prstClr val="black"/>
                </a:solidFill>
              </a:rPr>
              <a:t>86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耶和華啊，求你側耳應允我，因我是困苦窮乏的。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76401" y="4114800"/>
            <a:ext cx="6579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</a:t>
            </a:r>
            <a:r>
              <a:rPr lang="en-US" altLang="zh-CN" dirty="0" smtClean="0">
                <a:solidFill>
                  <a:prstClr val="black"/>
                </a:solidFill>
              </a:rPr>
              <a:t>77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我要向神發聲呼求；我向神發聲，他必留心聽我。 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76401" y="5029200"/>
            <a:ext cx="6537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</a:t>
            </a:r>
            <a:r>
              <a:rPr lang="en-US" altLang="zh-TW" dirty="0" smtClean="0">
                <a:solidFill>
                  <a:prstClr val="black"/>
                </a:solidFill>
              </a:rPr>
              <a:t>14</a:t>
            </a:r>
            <a:r>
              <a:rPr lang="en-US" altLang="zh-CN" dirty="0" smtClean="0">
                <a:solidFill>
                  <a:prstClr val="black"/>
                </a:solidFill>
              </a:rPr>
              <a:t>2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我發聲哀告耶和華，發聲懇求耶和華。 </a:t>
            </a:r>
            <a:r>
              <a:rPr lang="en-US" altLang="zh-TW" dirty="0" smtClean="0"/>
              <a:t>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28800" y="5638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74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 descr="http://mobi-wall.brothersoft.com/files/320240/f/128231279234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-3"/>
            <a:ext cx="8382000" cy="6858003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4191000" y="1905000"/>
            <a:ext cx="3886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</a:rPr>
              <a:t>詩篇   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22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篇</a:t>
            </a:r>
            <a:endParaRPr lang="en-US" altLang="zh-CN" sz="4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95400" y="1219200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1. </a:t>
            </a:r>
            <a:r>
              <a:rPr lang="zh-TW" altLang="en-US" sz="2400" dirty="0" smtClean="0"/>
              <a:t>（大衛的詩，交與伶長。調用朝鹿。）我的神，我的神！為什麼離棄我？為什麼遠離不救我？不聽我唉哼的言語？</a:t>
            </a:r>
          </a:p>
          <a:p>
            <a:r>
              <a:rPr lang="en-US" altLang="zh-CN" sz="2400" dirty="0" smtClean="0"/>
              <a:t>2. </a:t>
            </a:r>
            <a:r>
              <a:rPr lang="zh-TW" altLang="en-US" sz="2400" dirty="0" smtClean="0"/>
              <a:t>我的神啊，我白日呼求，你不應允，夜間呼求，並不住聲。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162800" y="1219200"/>
            <a:ext cx="381000" cy="1905000"/>
          </a:xfrm>
          <a:prstGeom prst="rightBrace">
            <a:avLst/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756267" y="1371600"/>
            <a:ext cx="553998" cy="1676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0099"/>
                </a:solidFill>
              </a:rPr>
              <a:t>對神的呼求</a:t>
            </a:r>
            <a:endParaRPr lang="en-US" sz="24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95400" y="1219200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1. </a:t>
            </a:r>
            <a:r>
              <a:rPr lang="zh-TW" altLang="en-US" sz="2400" dirty="0" smtClean="0"/>
              <a:t>（大衛的詩，交與伶長。調用朝鹿。）我的神，我的神！為什麼</a:t>
            </a:r>
            <a:r>
              <a:rPr lang="zh-TW" altLang="en-US" sz="2400" dirty="0" smtClean="0">
                <a:solidFill>
                  <a:srgbClr val="FF0000"/>
                </a:solidFill>
              </a:rPr>
              <a:t>離棄</a:t>
            </a:r>
            <a:r>
              <a:rPr lang="zh-TW" altLang="en-US" sz="2400" dirty="0" smtClean="0"/>
              <a:t>我？為什麼</a:t>
            </a:r>
            <a:r>
              <a:rPr lang="zh-TW" altLang="en-US" sz="2400" dirty="0" smtClean="0">
                <a:solidFill>
                  <a:srgbClr val="FF0000"/>
                </a:solidFill>
              </a:rPr>
              <a:t>遠離不救</a:t>
            </a:r>
            <a:r>
              <a:rPr lang="zh-TW" altLang="en-US" sz="2400" dirty="0" smtClean="0"/>
              <a:t>我？</a:t>
            </a:r>
            <a:r>
              <a:rPr lang="zh-TW" altLang="en-US" sz="2400" dirty="0" smtClean="0">
                <a:solidFill>
                  <a:srgbClr val="FF0000"/>
                </a:solidFill>
              </a:rPr>
              <a:t>不聽</a:t>
            </a:r>
            <a:r>
              <a:rPr lang="zh-TW" altLang="en-US" sz="2400" dirty="0" smtClean="0"/>
              <a:t>我唉哼的言語？</a:t>
            </a:r>
          </a:p>
          <a:p>
            <a:r>
              <a:rPr lang="en-US" altLang="zh-CN" sz="2400" dirty="0" smtClean="0"/>
              <a:t>2. </a:t>
            </a:r>
            <a:r>
              <a:rPr lang="zh-TW" altLang="en-US" sz="2400" dirty="0" smtClean="0"/>
              <a:t>我的神啊，我白日呼求，你</a:t>
            </a:r>
            <a:r>
              <a:rPr lang="zh-TW" altLang="en-US" sz="2400" dirty="0" smtClean="0">
                <a:solidFill>
                  <a:srgbClr val="FF0000"/>
                </a:solidFill>
              </a:rPr>
              <a:t>不應允</a:t>
            </a:r>
            <a:r>
              <a:rPr lang="zh-TW" altLang="en-US" sz="2400" dirty="0" smtClean="0"/>
              <a:t>，夜間呼求，並不住聲。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162800" y="1219200"/>
            <a:ext cx="381000" cy="1905000"/>
          </a:xfrm>
          <a:prstGeom prst="rightBrace">
            <a:avLst/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756267" y="1371600"/>
            <a:ext cx="553998" cy="1676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0099"/>
                </a:solidFill>
              </a:rPr>
              <a:t>對神的呼求</a:t>
            </a:r>
            <a:endParaRPr lang="en-US" sz="24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95400" y="1219200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1. </a:t>
            </a:r>
            <a:r>
              <a:rPr lang="zh-TW" altLang="en-US" sz="2400" dirty="0" smtClean="0"/>
              <a:t>（大衛的詩，交與伶長。調用朝鹿。）我的神，我的神！為什麼</a:t>
            </a:r>
            <a:r>
              <a:rPr lang="zh-TW" altLang="en-US" sz="2400" dirty="0" smtClean="0">
                <a:solidFill>
                  <a:srgbClr val="FF0000"/>
                </a:solidFill>
              </a:rPr>
              <a:t>離棄</a:t>
            </a:r>
            <a:r>
              <a:rPr lang="zh-TW" altLang="en-US" sz="2400" dirty="0" smtClean="0"/>
              <a:t>我？為什麼</a:t>
            </a:r>
            <a:r>
              <a:rPr lang="zh-TW" altLang="en-US" sz="2400" dirty="0" smtClean="0">
                <a:solidFill>
                  <a:srgbClr val="FF0000"/>
                </a:solidFill>
              </a:rPr>
              <a:t>遠離不救</a:t>
            </a:r>
            <a:r>
              <a:rPr lang="zh-TW" altLang="en-US" sz="2400" dirty="0" smtClean="0"/>
              <a:t>我？</a:t>
            </a:r>
            <a:r>
              <a:rPr lang="zh-TW" altLang="en-US" sz="2400" dirty="0" smtClean="0">
                <a:solidFill>
                  <a:srgbClr val="FF0000"/>
                </a:solidFill>
              </a:rPr>
              <a:t>不聽</a:t>
            </a:r>
            <a:r>
              <a:rPr lang="zh-TW" altLang="en-US" sz="2400" dirty="0" smtClean="0"/>
              <a:t>我</a:t>
            </a:r>
            <a:r>
              <a:rPr lang="zh-TW" altLang="en-US" sz="2400" dirty="0" smtClean="0">
                <a:solidFill>
                  <a:srgbClr val="000099"/>
                </a:solidFill>
              </a:rPr>
              <a:t>唉哼</a:t>
            </a:r>
            <a:r>
              <a:rPr lang="zh-TW" altLang="en-US" sz="2400" dirty="0" smtClean="0"/>
              <a:t>的言語？</a:t>
            </a:r>
          </a:p>
          <a:p>
            <a:r>
              <a:rPr lang="en-US" altLang="zh-CN" sz="2400" dirty="0" smtClean="0"/>
              <a:t>2. </a:t>
            </a:r>
            <a:r>
              <a:rPr lang="zh-TW" altLang="en-US" sz="2400" dirty="0" smtClean="0"/>
              <a:t>我的神啊，我</a:t>
            </a:r>
            <a:r>
              <a:rPr lang="zh-TW" altLang="en-US" sz="2400" dirty="0" smtClean="0">
                <a:solidFill>
                  <a:srgbClr val="000099"/>
                </a:solidFill>
              </a:rPr>
              <a:t>白日呼求</a:t>
            </a:r>
            <a:r>
              <a:rPr lang="zh-TW" altLang="en-US" sz="2400" dirty="0" smtClean="0"/>
              <a:t>，你</a:t>
            </a:r>
            <a:r>
              <a:rPr lang="zh-TW" altLang="en-US" sz="2400" dirty="0" smtClean="0">
                <a:solidFill>
                  <a:srgbClr val="FF0000"/>
                </a:solidFill>
              </a:rPr>
              <a:t>不應允</a:t>
            </a:r>
            <a:r>
              <a:rPr lang="zh-TW" altLang="en-US" sz="2400" dirty="0" smtClean="0"/>
              <a:t>，</a:t>
            </a:r>
            <a:r>
              <a:rPr lang="zh-TW" altLang="en-US" sz="2400" dirty="0" smtClean="0">
                <a:solidFill>
                  <a:srgbClr val="000099"/>
                </a:solidFill>
              </a:rPr>
              <a:t>夜間呼求</a:t>
            </a:r>
            <a:r>
              <a:rPr lang="zh-TW" altLang="en-US" sz="2400" dirty="0" smtClean="0"/>
              <a:t>，並</a:t>
            </a:r>
            <a:r>
              <a:rPr lang="zh-TW" altLang="en-US" sz="2400" dirty="0" smtClean="0">
                <a:solidFill>
                  <a:srgbClr val="000099"/>
                </a:solidFill>
              </a:rPr>
              <a:t>不住聲</a:t>
            </a:r>
            <a:r>
              <a:rPr lang="zh-TW" altLang="en-US" sz="2400" dirty="0" smtClean="0"/>
              <a:t>。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162800" y="1219200"/>
            <a:ext cx="381000" cy="1905000"/>
          </a:xfrm>
          <a:prstGeom prst="rightBrace">
            <a:avLst/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756267" y="1371600"/>
            <a:ext cx="553998" cy="1676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0099"/>
                </a:solidFill>
              </a:rPr>
              <a:t>對神的呼求</a:t>
            </a:r>
            <a:endParaRPr lang="en-US" sz="24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95400" y="1219200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1. </a:t>
            </a:r>
            <a:r>
              <a:rPr lang="zh-TW" altLang="en-US" sz="2400" dirty="0" smtClean="0"/>
              <a:t>（大衛的詩，交與伶長。調用朝鹿。）我的神，我的神！為什麼</a:t>
            </a:r>
            <a:r>
              <a:rPr lang="zh-TW" altLang="en-US" sz="2400" dirty="0" smtClean="0">
                <a:solidFill>
                  <a:srgbClr val="FF0000"/>
                </a:solidFill>
              </a:rPr>
              <a:t>離棄</a:t>
            </a:r>
            <a:r>
              <a:rPr lang="zh-TW" altLang="en-US" sz="2400" dirty="0" smtClean="0"/>
              <a:t>我？為什麼</a:t>
            </a:r>
            <a:r>
              <a:rPr lang="zh-TW" altLang="en-US" sz="2400" dirty="0" smtClean="0">
                <a:solidFill>
                  <a:srgbClr val="FF0000"/>
                </a:solidFill>
              </a:rPr>
              <a:t>遠離不救</a:t>
            </a:r>
            <a:r>
              <a:rPr lang="zh-TW" altLang="en-US" sz="2400" dirty="0" smtClean="0"/>
              <a:t>我？</a:t>
            </a:r>
            <a:r>
              <a:rPr lang="zh-TW" altLang="en-US" sz="2400" dirty="0" smtClean="0">
                <a:solidFill>
                  <a:srgbClr val="FF0000"/>
                </a:solidFill>
              </a:rPr>
              <a:t>不聽</a:t>
            </a:r>
            <a:r>
              <a:rPr lang="zh-TW" altLang="en-US" sz="2400" dirty="0" smtClean="0"/>
              <a:t>我</a:t>
            </a:r>
            <a:r>
              <a:rPr lang="zh-TW" altLang="en-US" sz="2400" dirty="0" smtClean="0">
                <a:solidFill>
                  <a:srgbClr val="000099"/>
                </a:solidFill>
              </a:rPr>
              <a:t>唉哼</a:t>
            </a:r>
            <a:r>
              <a:rPr lang="zh-TW" altLang="en-US" sz="2400" dirty="0" smtClean="0"/>
              <a:t>的言語？</a:t>
            </a:r>
          </a:p>
          <a:p>
            <a:r>
              <a:rPr lang="en-US" altLang="zh-CN" sz="2400" dirty="0" smtClean="0"/>
              <a:t>2. </a:t>
            </a:r>
            <a:r>
              <a:rPr lang="zh-TW" altLang="en-US" sz="2400" dirty="0" smtClean="0"/>
              <a:t>我的神啊，我</a:t>
            </a:r>
            <a:r>
              <a:rPr lang="zh-TW" altLang="en-US" sz="2400" dirty="0" smtClean="0">
                <a:solidFill>
                  <a:srgbClr val="000099"/>
                </a:solidFill>
              </a:rPr>
              <a:t>白日呼求</a:t>
            </a:r>
            <a:r>
              <a:rPr lang="zh-TW" altLang="en-US" sz="2400" dirty="0" smtClean="0"/>
              <a:t>，你</a:t>
            </a:r>
            <a:r>
              <a:rPr lang="zh-TW" altLang="en-US" sz="2400" dirty="0" smtClean="0">
                <a:solidFill>
                  <a:srgbClr val="FF0000"/>
                </a:solidFill>
              </a:rPr>
              <a:t>不應允</a:t>
            </a:r>
            <a:r>
              <a:rPr lang="zh-TW" altLang="en-US" sz="2400" dirty="0" smtClean="0"/>
              <a:t>，</a:t>
            </a:r>
            <a:r>
              <a:rPr lang="zh-TW" altLang="en-US" sz="2400" dirty="0" smtClean="0">
                <a:solidFill>
                  <a:srgbClr val="000099"/>
                </a:solidFill>
              </a:rPr>
              <a:t>夜間呼求</a:t>
            </a:r>
            <a:r>
              <a:rPr lang="zh-TW" altLang="en-US" sz="2400" dirty="0" smtClean="0"/>
              <a:t>，並</a:t>
            </a:r>
            <a:r>
              <a:rPr lang="zh-TW" altLang="en-US" sz="2400" dirty="0" smtClean="0">
                <a:solidFill>
                  <a:srgbClr val="000099"/>
                </a:solidFill>
              </a:rPr>
              <a:t>不住聲</a:t>
            </a:r>
            <a:r>
              <a:rPr lang="zh-TW" altLang="en-US" sz="2400" dirty="0" smtClean="0"/>
              <a:t>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5400" y="3418344"/>
            <a:ext cx="5943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3.</a:t>
            </a:r>
            <a:r>
              <a:rPr lang="en-US" altLang="zh-CN" sz="2400" dirty="0" smtClean="0">
                <a:solidFill>
                  <a:srgbClr val="FF0000"/>
                </a:solidFill>
              </a:rPr>
              <a:t> </a:t>
            </a:r>
            <a:r>
              <a:rPr lang="zh-TW" altLang="en-US" sz="2400" dirty="0" smtClean="0"/>
              <a:t>但你是</a:t>
            </a:r>
            <a:r>
              <a:rPr lang="zh-TW" altLang="en-US" sz="2400" dirty="0" smtClean="0">
                <a:solidFill>
                  <a:srgbClr val="FF0000"/>
                </a:solidFill>
              </a:rPr>
              <a:t>聖潔</a:t>
            </a:r>
            <a:r>
              <a:rPr lang="zh-TW" altLang="en-US" sz="2400" dirty="0" smtClean="0"/>
              <a:t>的，是用</a:t>
            </a:r>
            <a:r>
              <a:rPr lang="zh-TW" altLang="en-US" sz="2400" dirty="0" smtClean="0">
                <a:solidFill>
                  <a:srgbClr val="FF0000"/>
                </a:solidFill>
              </a:rPr>
              <a:t>以色列的讚美為寶座</a:t>
            </a:r>
            <a:r>
              <a:rPr lang="zh-TW" altLang="en-US" sz="2400" dirty="0" smtClean="0"/>
              <a:t>（或譯：居所）的。</a:t>
            </a:r>
          </a:p>
          <a:p>
            <a:r>
              <a:rPr lang="en-US" altLang="zh-CN" sz="2400" dirty="0" smtClean="0"/>
              <a:t>4. </a:t>
            </a:r>
            <a:r>
              <a:rPr lang="zh-TW" altLang="en-US" sz="2400" dirty="0" smtClean="0"/>
              <a:t>我們的祖宗倚靠你；他們倚靠你，你便</a:t>
            </a:r>
            <a:r>
              <a:rPr lang="zh-TW" altLang="en-US" sz="2400" dirty="0" smtClean="0">
                <a:solidFill>
                  <a:srgbClr val="FF0000"/>
                </a:solidFill>
              </a:rPr>
              <a:t>解救</a:t>
            </a:r>
            <a:r>
              <a:rPr lang="zh-TW" altLang="en-US" sz="2400" dirty="0" smtClean="0"/>
              <a:t>他們。</a:t>
            </a:r>
          </a:p>
          <a:p>
            <a:r>
              <a:rPr lang="en-US" altLang="zh-CN" sz="2400" dirty="0" smtClean="0"/>
              <a:t>5. </a:t>
            </a:r>
            <a:r>
              <a:rPr lang="zh-TW" altLang="en-US" sz="2400" dirty="0" smtClean="0"/>
              <a:t>他們哀求你，便蒙解救；他們倚靠你，就不羞愧。</a:t>
            </a:r>
            <a:endParaRPr lang="en-US" altLang="zh-TW" sz="2400" dirty="0" smtClean="0"/>
          </a:p>
          <a:p>
            <a:endParaRPr lang="zh-TW" altLang="en-US" sz="2400" dirty="0" smtClean="0"/>
          </a:p>
        </p:txBody>
      </p:sp>
      <p:sp>
        <p:nvSpPr>
          <p:cNvPr id="10" name="Oval 9"/>
          <p:cNvSpPr/>
          <p:nvPr/>
        </p:nvSpPr>
        <p:spPr>
          <a:xfrm>
            <a:off x="1600200" y="3429000"/>
            <a:ext cx="4572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/>
          <p:cNvSpPr/>
          <p:nvPr/>
        </p:nvSpPr>
        <p:spPr>
          <a:xfrm>
            <a:off x="7162800" y="1219200"/>
            <a:ext cx="381000" cy="1905000"/>
          </a:xfrm>
          <a:prstGeom prst="rightBrace">
            <a:avLst/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756267" y="1371600"/>
            <a:ext cx="553998" cy="1676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0099"/>
                </a:solidFill>
              </a:rPr>
              <a:t>對神的呼求</a:t>
            </a:r>
            <a:endParaRPr lang="en-US" sz="2400" dirty="0">
              <a:solidFill>
                <a:srgbClr val="000099"/>
              </a:solidFill>
            </a:endParaRPr>
          </a:p>
        </p:txBody>
      </p:sp>
      <p:sp>
        <p:nvSpPr>
          <p:cNvPr id="15" name="Right Brace 14"/>
          <p:cNvSpPr/>
          <p:nvPr/>
        </p:nvSpPr>
        <p:spPr>
          <a:xfrm>
            <a:off x="7239000" y="3429000"/>
            <a:ext cx="228600" cy="2209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751802" y="3581400"/>
            <a:ext cx="553998" cy="20787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</a:rPr>
              <a:t>神過去的拯救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95400" y="1219200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1. </a:t>
            </a:r>
            <a:r>
              <a:rPr lang="zh-TW" altLang="en-US" sz="2400" dirty="0" smtClean="0"/>
              <a:t>（大衛的詩，交與伶長。調用朝鹿。）我的神，我的神！為什麼</a:t>
            </a:r>
            <a:r>
              <a:rPr lang="zh-TW" altLang="en-US" sz="2400" dirty="0" smtClean="0">
                <a:solidFill>
                  <a:srgbClr val="FF0000"/>
                </a:solidFill>
              </a:rPr>
              <a:t>離棄</a:t>
            </a:r>
            <a:r>
              <a:rPr lang="zh-TW" altLang="en-US" sz="2400" dirty="0" smtClean="0"/>
              <a:t>我？為什麼</a:t>
            </a:r>
            <a:r>
              <a:rPr lang="zh-TW" altLang="en-US" sz="2400" dirty="0" smtClean="0">
                <a:solidFill>
                  <a:srgbClr val="FF0000"/>
                </a:solidFill>
              </a:rPr>
              <a:t>遠離不救</a:t>
            </a:r>
            <a:r>
              <a:rPr lang="zh-TW" altLang="en-US" sz="2400" dirty="0" smtClean="0"/>
              <a:t>我？</a:t>
            </a:r>
            <a:r>
              <a:rPr lang="zh-TW" altLang="en-US" sz="2400" dirty="0" smtClean="0">
                <a:solidFill>
                  <a:srgbClr val="FF0000"/>
                </a:solidFill>
              </a:rPr>
              <a:t>不聽</a:t>
            </a:r>
            <a:r>
              <a:rPr lang="zh-TW" altLang="en-US" sz="2400" dirty="0" smtClean="0"/>
              <a:t>我</a:t>
            </a:r>
            <a:r>
              <a:rPr lang="zh-TW" altLang="en-US" sz="2400" dirty="0" smtClean="0">
                <a:solidFill>
                  <a:srgbClr val="000099"/>
                </a:solidFill>
              </a:rPr>
              <a:t>唉哼</a:t>
            </a:r>
            <a:r>
              <a:rPr lang="zh-TW" altLang="en-US" sz="2400" dirty="0" smtClean="0"/>
              <a:t>的言語？</a:t>
            </a:r>
          </a:p>
          <a:p>
            <a:r>
              <a:rPr lang="en-US" altLang="zh-CN" sz="2400" dirty="0" smtClean="0"/>
              <a:t>2. </a:t>
            </a:r>
            <a:r>
              <a:rPr lang="zh-TW" altLang="en-US" sz="2400" dirty="0" smtClean="0"/>
              <a:t>我的神啊，我</a:t>
            </a:r>
            <a:r>
              <a:rPr lang="zh-TW" altLang="en-US" sz="2400" dirty="0" smtClean="0">
                <a:solidFill>
                  <a:srgbClr val="000099"/>
                </a:solidFill>
              </a:rPr>
              <a:t>白日呼求</a:t>
            </a:r>
            <a:r>
              <a:rPr lang="zh-TW" altLang="en-US" sz="2400" dirty="0" smtClean="0"/>
              <a:t>，你</a:t>
            </a:r>
            <a:r>
              <a:rPr lang="zh-TW" altLang="en-US" sz="2400" dirty="0" smtClean="0">
                <a:solidFill>
                  <a:srgbClr val="FF0000"/>
                </a:solidFill>
              </a:rPr>
              <a:t>不應允</a:t>
            </a:r>
            <a:r>
              <a:rPr lang="zh-TW" altLang="en-US" sz="2400" dirty="0" smtClean="0"/>
              <a:t>，</a:t>
            </a:r>
            <a:r>
              <a:rPr lang="zh-TW" altLang="en-US" sz="2400" dirty="0" smtClean="0">
                <a:solidFill>
                  <a:srgbClr val="000099"/>
                </a:solidFill>
              </a:rPr>
              <a:t>夜間呼求</a:t>
            </a:r>
            <a:r>
              <a:rPr lang="zh-TW" altLang="en-US" sz="2400" dirty="0" smtClean="0"/>
              <a:t>，並</a:t>
            </a:r>
            <a:r>
              <a:rPr lang="zh-TW" altLang="en-US" sz="2400" dirty="0" smtClean="0">
                <a:solidFill>
                  <a:srgbClr val="000099"/>
                </a:solidFill>
              </a:rPr>
              <a:t>不住聲</a:t>
            </a:r>
            <a:r>
              <a:rPr lang="zh-TW" altLang="en-US" sz="2400" dirty="0" smtClean="0"/>
              <a:t>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5400" y="3418344"/>
            <a:ext cx="5943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3.</a:t>
            </a:r>
            <a:r>
              <a:rPr lang="en-US" altLang="zh-CN" sz="2400" dirty="0" smtClean="0">
                <a:solidFill>
                  <a:srgbClr val="FF0000"/>
                </a:solidFill>
              </a:rPr>
              <a:t> </a:t>
            </a:r>
            <a:r>
              <a:rPr lang="zh-TW" altLang="en-US" sz="2400" dirty="0" smtClean="0"/>
              <a:t>但你是</a:t>
            </a:r>
            <a:r>
              <a:rPr lang="zh-TW" altLang="en-US" sz="2400" dirty="0" smtClean="0">
                <a:solidFill>
                  <a:srgbClr val="FF0000"/>
                </a:solidFill>
              </a:rPr>
              <a:t>聖潔</a:t>
            </a:r>
            <a:r>
              <a:rPr lang="zh-TW" altLang="en-US" sz="2400" dirty="0" smtClean="0"/>
              <a:t>的，是用</a:t>
            </a:r>
            <a:r>
              <a:rPr lang="zh-TW" altLang="en-US" sz="2400" dirty="0" smtClean="0">
                <a:solidFill>
                  <a:srgbClr val="FF0000"/>
                </a:solidFill>
              </a:rPr>
              <a:t>以色列的讚美為寶座</a:t>
            </a:r>
            <a:r>
              <a:rPr lang="zh-TW" altLang="en-US" sz="2400" dirty="0" smtClean="0"/>
              <a:t>（或譯：居所）的。</a:t>
            </a:r>
          </a:p>
          <a:p>
            <a:r>
              <a:rPr lang="en-US" altLang="zh-CN" sz="2400" dirty="0" smtClean="0"/>
              <a:t>4. </a:t>
            </a:r>
            <a:r>
              <a:rPr lang="zh-TW" altLang="en-US" sz="2400" dirty="0" smtClean="0"/>
              <a:t>我們的祖宗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倚靠</a:t>
            </a:r>
            <a:r>
              <a:rPr lang="zh-TW" altLang="en-US" sz="2400" dirty="0" smtClean="0"/>
              <a:t>你；他們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倚靠</a:t>
            </a:r>
            <a:r>
              <a:rPr lang="zh-TW" altLang="en-US" sz="2400" dirty="0" smtClean="0"/>
              <a:t>你，你便</a:t>
            </a:r>
            <a:r>
              <a:rPr lang="zh-TW" altLang="en-US" sz="2400" dirty="0" smtClean="0">
                <a:solidFill>
                  <a:srgbClr val="FF0000"/>
                </a:solidFill>
              </a:rPr>
              <a:t>解救</a:t>
            </a:r>
            <a:r>
              <a:rPr lang="zh-TW" altLang="en-US" sz="2400" dirty="0" smtClean="0"/>
              <a:t>他們。</a:t>
            </a:r>
          </a:p>
          <a:p>
            <a:r>
              <a:rPr lang="en-US" altLang="zh-CN" sz="2400" dirty="0" smtClean="0"/>
              <a:t>5. </a:t>
            </a:r>
            <a:r>
              <a:rPr lang="zh-TW" altLang="en-US" sz="2400" dirty="0" smtClean="0"/>
              <a:t>他們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哀求</a:t>
            </a:r>
            <a:r>
              <a:rPr lang="zh-TW" altLang="en-US" sz="2400" dirty="0" smtClean="0"/>
              <a:t>你，便蒙解救；他們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倚靠</a:t>
            </a:r>
            <a:r>
              <a:rPr lang="zh-TW" altLang="en-US" sz="2400" dirty="0" smtClean="0"/>
              <a:t>你，就不羞愧。</a:t>
            </a:r>
            <a:endParaRPr lang="en-US" altLang="zh-TW" sz="2400" dirty="0" smtClean="0"/>
          </a:p>
          <a:p>
            <a:endParaRPr lang="zh-TW" altLang="en-US" sz="2400" dirty="0" smtClean="0"/>
          </a:p>
        </p:txBody>
      </p:sp>
      <p:sp>
        <p:nvSpPr>
          <p:cNvPr id="10" name="Oval 9"/>
          <p:cNvSpPr/>
          <p:nvPr/>
        </p:nvSpPr>
        <p:spPr>
          <a:xfrm>
            <a:off x="1600200" y="3429000"/>
            <a:ext cx="4572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/>
          <p:cNvSpPr/>
          <p:nvPr/>
        </p:nvSpPr>
        <p:spPr>
          <a:xfrm>
            <a:off x="7162800" y="1219200"/>
            <a:ext cx="381000" cy="1905000"/>
          </a:xfrm>
          <a:prstGeom prst="rightBrace">
            <a:avLst/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756267" y="1371600"/>
            <a:ext cx="553998" cy="1676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0099"/>
                </a:solidFill>
              </a:rPr>
              <a:t>對神的呼求</a:t>
            </a:r>
            <a:endParaRPr lang="en-US" sz="2400" dirty="0">
              <a:solidFill>
                <a:srgbClr val="000099"/>
              </a:solidFill>
            </a:endParaRPr>
          </a:p>
        </p:txBody>
      </p:sp>
      <p:sp>
        <p:nvSpPr>
          <p:cNvPr id="15" name="Right Brace 14"/>
          <p:cNvSpPr/>
          <p:nvPr/>
        </p:nvSpPr>
        <p:spPr>
          <a:xfrm>
            <a:off x="7239000" y="3429000"/>
            <a:ext cx="228600" cy="2209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751802" y="3581400"/>
            <a:ext cx="553998" cy="20787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</a:rPr>
              <a:t>神過去的拯救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19200" y="1143000"/>
            <a:ext cx="533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6. </a:t>
            </a:r>
            <a:r>
              <a:rPr lang="zh-TW" altLang="en-US" sz="2400" dirty="0" smtClean="0"/>
              <a:t>但我是蟲，不是人，被眾人羞辱，被百姓藐視。</a:t>
            </a:r>
          </a:p>
          <a:p>
            <a:r>
              <a:rPr lang="en-US" altLang="zh-CN" sz="2400" dirty="0" smtClean="0"/>
              <a:t>7. </a:t>
            </a:r>
            <a:r>
              <a:rPr lang="zh-TW" altLang="en-US" sz="2400" dirty="0" smtClean="0"/>
              <a:t>凡看見我的都嗤笑我；他們撇嘴搖頭，說：</a:t>
            </a:r>
          </a:p>
          <a:p>
            <a:r>
              <a:rPr lang="en-US" altLang="zh-CN" sz="2400" dirty="0" smtClean="0"/>
              <a:t>8. </a:t>
            </a:r>
            <a:r>
              <a:rPr lang="zh-TW" altLang="en-US" sz="2400" dirty="0" smtClean="0"/>
              <a:t>他把自己交託耶和華，耶和華可以救他吧！耶和華既喜悅他，可以搭救他吧！</a:t>
            </a:r>
          </a:p>
        </p:txBody>
      </p:sp>
      <p:sp>
        <p:nvSpPr>
          <p:cNvPr id="9" name="Rectangle 8"/>
          <p:cNvSpPr/>
          <p:nvPr/>
        </p:nvSpPr>
        <p:spPr>
          <a:xfrm>
            <a:off x="1219200" y="4038600"/>
            <a:ext cx="5257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9.</a:t>
            </a:r>
            <a:r>
              <a:rPr lang="zh-TW" altLang="en-US" sz="2400" dirty="0" smtClean="0"/>
              <a:t>但你是叫我出母腹的；我在母懷裡，你就使我有倚靠的心。</a:t>
            </a:r>
          </a:p>
          <a:p>
            <a:r>
              <a:rPr lang="en-US" altLang="zh-CN" sz="2400" dirty="0" smtClean="0"/>
              <a:t>10. </a:t>
            </a:r>
            <a:r>
              <a:rPr lang="zh-TW" altLang="en-US" sz="2400" dirty="0" smtClean="0"/>
              <a:t>我自出母胎就被交在你手裡；從我母親生我，你就是我的神。</a:t>
            </a:r>
          </a:p>
        </p:txBody>
      </p:sp>
      <p:sp>
        <p:nvSpPr>
          <p:cNvPr id="11" name="Oval 10"/>
          <p:cNvSpPr/>
          <p:nvPr/>
        </p:nvSpPr>
        <p:spPr>
          <a:xfrm>
            <a:off x="1524000" y="1143000"/>
            <a:ext cx="457200" cy="457200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447800" y="4038600"/>
            <a:ext cx="4572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/>
          <p:cNvSpPr/>
          <p:nvPr/>
        </p:nvSpPr>
        <p:spPr>
          <a:xfrm>
            <a:off x="7162800" y="1219200"/>
            <a:ext cx="304800" cy="2438400"/>
          </a:xfrm>
          <a:prstGeom prst="rightBrace">
            <a:avLst/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756267" y="1752600"/>
            <a:ext cx="553998" cy="1676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0099"/>
                </a:solidFill>
              </a:rPr>
              <a:t>被人嘲笑</a:t>
            </a:r>
            <a:endParaRPr lang="en-US" sz="2400" dirty="0">
              <a:solidFill>
                <a:srgbClr val="000099"/>
              </a:solidFill>
            </a:endParaRPr>
          </a:p>
        </p:txBody>
      </p:sp>
      <p:sp>
        <p:nvSpPr>
          <p:cNvPr id="15" name="Right Brace 14"/>
          <p:cNvSpPr/>
          <p:nvPr/>
        </p:nvSpPr>
        <p:spPr>
          <a:xfrm>
            <a:off x="7315200" y="4114800"/>
            <a:ext cx="76200" cy="1828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751802" y="4114800"/>
            <a:ext cx="553998" cy="19812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</a:rPr>
              <a:t>依靠神的經歷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  <p:bldP spid="13" grpId="0" animBg="1"/>
      <p:bldP spid="14" grpId="0"/>
      <p:bldP spid="15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19200" y="1219200"/>
            <a:ext cx="6248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11. </a:t>
            </a:r>
            <a:r>
              <a:rPr lang="zh-TW" altLang="en-US" sz="2400" b="1" dirty="0" smtClean="0"/>
              <a:t>求你不要遠離我！</a:t>
            </a:r>
            <a:r>
              <a:rPr lang="zh-TW" altLang="en-US" sz="2400" dirty="0" smtClean="0"/>
              <a:t>因為急難臨近了，沒有人幫助我。</a:t>
            </a:r>
          </a:p>
          <a:p>
            <a:r>
              <a:rPr lang="en-US" altLang="zh-CN" sz="2400" dirty="0" smtClean="0"/>
              <a:t>12. </a:t>
            </a:r>
            <a:r>
              <a:rPr lang="zh-TW" altLang="en-US" sz="2400" dirty="0" smtClean="0"/>
              <a:t>有許多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公牛</a:t>
            </a:r>
            <a:r>
              <a:rPr lang="zh-TW" altLang="en-US" sz="2400" dirty="0" smtClean="0"/>
              <a:t>圍繞我，巴珊大力的公牛四面困住我。</a:t>
            </a:r>
          </a:p>
          <a:p>
            <a:r>
              <a:rPr lang="en-US" altLang="zh-CN" sz="2400" dirty="0" smtClean="0"/>
              <a:t>13. </a:t>
            </a:r>
            <a:r>
              <a:rPr lang="zh-TW" altLang="en-US" sz="2400" dirty="0" smtClean="0"/>
              <a:t>他們向我張口，好像抓撕吼叫的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獅子</a:t>
            </a:r>
            <a:r>
              <a:rPr lang="zh-TW" altLang="en-US" sz="2400" dirty="0" smtClean="0"/>
              <a:t>。</a:t>
            </a:r>
          </a:p>
          <a:p>
            <a:r>
              <a:rPr lang="en-US" altLang="zh-CN" sz="2400" dirty="0" smtClean="0"/>
              <a:t>14. </a:t>
            </a:r>
            <a:r>
              <a:rPr lang="zh-TW" altLang="en-US" sz="2400" dirty="0" smtClean="0"/>
              <a:t>我如水被倒出來；我的骨頭都脫了節；我心在我裡面如蠟鎔化。</a:t>
            </a:r>
          </a:p>
          <a:p>
            <a:r>
              <a:rPr lang="en-US" altLang="zh-CN" sz="2400" dirty="0" smtClean="0"/>
              <a:t>15. </a:t>
            </a:r>
            <a:r>
              <a:rPr lang="zh-TW" altLang="en-US" sz="2400" dirty="0" smtClean="0"/>
              <a:t>我的精力枯乾，如同瓦片；我的舌頭貼在我牙床上。你將我安置在死地的塵土中。</a:t>
            </a:r>
          </a:p>
          <a:p>
            <a:r>
              <a:rPr lang="en-US" altLang="zh-CN" sz="2400" dirty="0" smtClean="0"/>
              <a:t>16. 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犬類</a:t>
            </a:r>
            <a:r>
              <a:rPr lang="zh-TW" altLang="en-US" sz="2400" dirty="0" smtClean="0"/>
              <a:t>圍著我，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惡黨</a:t>
            </a:r>
            <a:r>
              <a:rPr lang="zh-TW" altLang="en-US" sz="2400" dirty="0" smtClean="0"/>
              <a:t>環繞我；他們扎了我的手，我的腳。</a:t>
            </a:r>
          </a:p>
          <a:p>
            <a:r>
              <a:rPr lang="en-US" altLang="zh-CN" sz="2400" dirty="0" smtClean="0"/>
              <a:t>17. </a:t>
            </a:r>
            <a:r>
              <a:rPr lang="zh-TW" altLang="en-US" sz="2400" dirty="0" smtClean="0"/>
              <a:t>我的骨頭，我都能數過；他們瞪著眼看我。</a:t>
            </a:r>
          </a:p>
          <a:p>
            <a:r>
              <a:rPr lang="en-US" altLang="zh-CN" sz="2400" dirty="0" smtClean="0"/>
              <a:t>18. </a:t>
            </a:r>
            <a:r>
              <a:rPr lang="zh-TW" altLang="en-US" sz="2400" dirty="0" smtClean="0"/>
              <a:t>他們分我的外衣，為我的裡衣拈鬮。</a:t>
            </a:r>
          </a:p>
        </p:txBody>
      </p:sp>
      <p:sp>
        <p:nvSpPr>
          <p:cNvPr id="9" name="Oval 8"/>
          <p:cNvSpPr/>
          <p:nvPr/>
        </p:nvSpPr>
        <p:spPr>
          <a:xfrm>
            <a:off x="1676400" y="1219200"/>
            <a:ext cx="4572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>
            <a:off x="7467600" y="1371600"/>
            <a:ext cx="304800" cy="4648200"/>
          </a:xfrm>
          <a:prstGeom prst="rightBrac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056602" y="3124201"/>
            <a:ext cx="553998" cy="1371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3">
                    <a:lumMod val="75000"/>
                  </a:schemeClr>
                </a:solidFill>
              </a:rPr>
              <a:t>求神拯救</a:t>
            </a:r>
            <a:endParaRPr lang="en-US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19200" y="1676400"/>
            <a:ext cx="609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19. </a:t>
            </a:r>
            <a:r>
              <a:rPr lang="zh-TW" altLang="en-US" sz="2400" b="1" dirty="0" smtClean="0"/>
              <a:t>耶和華啊，求你不要遠離我！我的救主啊，求你快來幫助我！</a:t>
            </a:r>
          </a:p>
          <a:p>
            <a:r>
              <a:rPr lang="en-US" altLang="zh-CN" sz="2400" dirty="0" smtClean="0"/>
              <a:t>20. </a:t>
            </a:r>
            <a:r>
              <a:rPr lang="zh-TW" altLang="en-US" sz="2400" dirty="0" smtClean="0"/>
              <a:t>求你救我的靈魂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脫離刀劍</a:t>
            </a:r>
            <a:r>
              <a:rPr lang="zh-TW" altLang="en-US" sz="2400" dirty="0" smtClean="0"/>
              <a:t>，救我的生命（生命：原文是獨一者）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脫離犬類</a:t>
            </a:r>
            <a:r>
              <a:rPr lang="zh-TW" altLang="en-US" sz="2400" dirty="0" smtClean="0"/>
              <a:t>，</a:t>
            </a:r>
          </a:p>
          <a:p>
            <a:r>
              <a:rPr lang="en-US" altLang="zh-CN" sz="2400" dirty="0" smtClean="0"/>
              <a:t>21. </a:t>
            </a:r>
            <a:r>
              <a:rPr lang="zh-TW" altLang="en-US" sz="2400" dirty="0" smtClean="0"/>
              <a:t>救我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脫離獅子的口</a:t>
            </a:r>
            <a:r>
              <a:rPr lang="zh-TW" altLang="en-US" sz="2400" dirty="0" smtClean="0"/>
              <a:t>；你已經應允我，使我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脫離野牛的角</a:t>
            </a:r>
            <a:r>
              <a:rPr lang="zh-TW" altLang="en-US" sz="2400" dirty="0" smtClean="0"/>
              <a:t>。</a:t>
            </a:r>
          </a:p>
        </p:txBody>
      </p:sp>
      <p:sp>
        <p:nvSpPr>
          <p:cNvPr id="9" name="Oval 8"/>
          <p:cNvSpPr/>
          <p:nvPr/>
        </p:nvSpPr>
        <p:spPr>
          <a:xfrm>
            <a:off x="1905000" y="2057400"/>
            <a:ext cx="4572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200400" y="1676400"/>
            <a:ext cx="4572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/>
          <p:cNvSpPr/>
          <p:nvPr/>
        </p:nvSpPr>
        <p:spPr>
          <a:xfrm>
            <a:off x="7467600" y="1752600"/>
            <a:ext cx="76200" cy="2209800"/>
          </a:xfrm>
          <a:prstGeom prst="rightBrac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848600" y="1828800"/>
            <a:ext cx="553998" cy="2133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3">
                    <a:lumMod val="75000"/>
                  </a:schemeClr>
                </a:solidFill>
              </a:rPr>
              <a:t>再次求神拯救</a:t>
            </a:r>
            <a:endParaRPr lang="en-US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19200" y="1676400"/>
            <a:ext cx="609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19. </a:t>
            </a:r>
            <a:r>
              <a:rPr lang="zh-TW" altLang="en-US" sz="2400" b="1" dirty="0" smtClean="0"/>
              <a:t>耶和華啊，求你不要遠離我！我的救主啊，求你快來幫助我！</a:t>
            </a:r>
          </a:p>
          <a:p>
            <a:r>
              <a:rPr lang="en-US" altLang="zh-CN" sz="2400" dirty="0" smtClean="0"/>
              <a:t>20. </a:t>
            </a:r>
            <a:r>
              <a:rPr lang="zh-TW" altLang="en-US" sz="2400" dirty="0" smtClean="0"/>
              <a:t>求你救我的靈魂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脫離刀劍</a:t>
            </a:r>
            <a:r>
              <a:rPr lang="zh-TW" altLang="en-US" sz="2400" dirty="0" smtClean="0"/>
              <a:t>，救我的生命（生命：原文是獨一者）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脫離犬類</a:t>
            </a:r>
            <a:r>
              <a:rPr lang="zh-TW" altLang="en-US" sz="2400" dirty="0" smtClean="0"/>
              <a:t>，</a:t>
            </a:r>
          </a:p>
          <a:p>
            <a:r>
              <a:rPr lang="en-US" altLang="zh-CN" sz="2400" dirty="0" smtClean="0"/>
              <a:t>21. </a:t>
            </a:r>
            <a:r>
              <a:rPr lang="zh-TW" altLang="en-US" sz="2400" dirty="0" smtClean="0"/>
              <a:t>救我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脫離獅子的口</a:t>
            </a:r>
            <a:r>
              <a:rPr lang="zh-TW" altLang="en-US" sz="2400" dirty="0" smtClean="0"/>
              <a:t>；</a:t>
            </a:r>
            <a:r>
              <a:rPr lang="zh-TW" altLang="en-US" sz="2400" dirty="0" smtClean="0">
                <a:solidFill>
                  <a:srgbClr val="FF0000"/>
                </a:solidFill>
              </a:rPr>
              <a:t>你已經應允我</a:t>
            </a:r>
            <a:r>
              <a:rPr lang="zh-TW" altLang="en-US" sz="2400" dirty="0" smtClean="0"/>
              <a:t>，使我</a:t>
            </a:r>
            <a:r>
              <a:rPr lang="zh-TW" altLang="en-US" sz="2400" dirty="0" smtClean="0">
                <a:solidFill>
                  <a:schemeClr val="accent3">
                    <a:lumMod val="75000"/>
                  </a:schemeClr>
                </a:solidFill>
              </a:rPr>
              <a:t>脫離野牛的角</a:t>
            </a:r>
            <a:r>
              <a:rPr lang="zh-TW" altLang="en-US" sz="2400" dirty="0" smtClean="0"/>
              <a:t>。</a:t>
            </a:r>
          </a:p>
        </p:txBody>
      </p:sp>
      <p:sp>
        <p:nvSpPr>
          <p:cNvPr id="9" name="Oval 8"/>
          <p:cNvSpPr/>
          <p:nvPr/>
        </p:nvSpPr>
        <p:spPr>
          <a:xfrm>
            <a:off x="1219200" y="2057400"/>
            <a:ext cx="4572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200400" y="1676400"/>
            <a:ext cx="4572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/>
          <p:cNvSpPr/>
          <p:nvPr/>
        </p:nvSpPr>
        <p:spPr>
          <a:xfrm>
            <a:off x="7467600" y="1752600"/>
            <a:ext cx="76200" cy="2209800"/>
          </a:xfrm>
          <a:prstGeom prst="rightBrac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848600" y="1828800"/>
            <a:ext cx="553998" cy="2133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3">
                    <a:lumMod val="75000"/>
                  </a:schemeClr>
                </a:solidFill>
              </a:rPr>
              <a:t>再次求神拯救</a:t>
            </a:r>
            <a:endParaRPr lang="en-US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4343400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</a:rPr>
              <a:t>1. 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</a:rPr>
              <a:t>（大衛的詩，交與伶長。調用朝鹿。）我的神，我的神！為什麼離棄我？為什麼遠離不救我？不聽我唉哼的言語？</a:t>
            </a:r>
          </a:p>
          <a:p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</a:rPr>
              <a:t>2. 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</a:rPr>
              <a:t>我的神啊，我白日呼求，你不應允，夜間呼求，並不住聲。</a:t>
            </a: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19200" y="1548348"/>
            <a:ext cx="563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22. </a:t>
            </a:r>
            <a:r>
              <a:rPr lang="zh-TW" altLang="en-US" sz="2400" dirty="0" smtClean="0"/>
              <a:t>我要將你的名傳與我的弟兄，在會中我要讚美你。</a:t>
            </a:r>
          </a:p>
          <a:p>
            <a:r>
              <a:rPr lang="en-US" altLang="zh-CN" sz="2400" dirty="0" smtClean="0"/>
              <a:t>23. </a:t>
            </a:r>
            <a:r>
              <a:rPr lang="zh-TW" altLang="en-US" sz="2400" dirty="0" smtClean="0"/>
              <a:t>你們敬畏耶和華的人要</a:t>
            </a:r>
            <a:r>
              <a:rPr lang="zh-TW" altLang="en-US" sz="2400" dirty="0" smtClean="0">
                <a:solidFill>
                  <a:srgbClr val="000099"/>
                </a:solidFill>
              </a:rPr>
              <a:t>讚美他</a:t>
            </a:r>
            <a:r>
              <a:rPr lang="zh-TW" altLang="en-US" sz="2400" dirty="0" smtClean="0"/>
              <a:t>！雅各的後裔都要</a:t>
            </a:r>
            <a:r>
              <a:rPr lang="zh-TW" altLang="en-US" sz="2400" dirty="0" smtClean="0">
                <a:solidFill>
                  <a:srgbClr val="000099"/>
                </a:solidFill>
              </a:rPr>
              <a:t>榮耀他</a:t>
            </a:r>
            <a:r>
              <a:rPr lang="zh-TW" altLang="en-US" sz="2400" dirty="0" smtClean="0"/>
              <a:t>！以色列的後裔都要</a:t>
            </a:r>
            <a:r>
              <a:rPr lang="zh-TW" altLang="en-US" sz="2400" dirty="0" smtClean="0">
                <a:solidFill>
                  <a:srgbClr val="000099"/>
                </a:solidFill>
              </a:rPr>
              <a:t>懼怕他</a:t>
            </a:r>
            <a:r>
              <a:rPr lang="zh-TW" altLang="en-US" sz="2400" dirty="0" smtClean="0"/>
              <a:t>！</a:t>
            </a:r>
          </a:p>
          <a:p>
            <a:r>
              <a:rPr lang="en-US" altLang="zh-CN" sz="2400" dirty="0" smtClean="0"/>
              <a:t>24. </a:t>
            </a:r>
            <a:r>
              <a:rPr lang="zh-TW" altLang="en-US" sz="2400" dirty="0" smtClean="0"/>
              <a:t>因為他沒有藐視憎惡受苦的人，也沒有向他掩面；那受苦之人呼籲的時候，他就垂聽。</a:t>
            </a:r>
          </a:p>
          <a:p>
            <a:r>
              <a:rPr lang="en-US" altLang="zh-CN" sz="2400" dirty="0" smtClean="0"/>
              <a:t>25. </a:t>
            </a:r>
            <a:r>
              <a:rPr lang="zh-TW" altLang="en-US" sz="2400" dirty="0" smtClean="0"/>
              <a:t>我在大會中讚美你的話是從你而來的；我要在敬畏耶和華的人面前還我的願。</a:t>
            </a:r>
          </a:p>
        </p:txBody>
      </p:sp>
      <p:sp>
        <p:nvSpPr>
          <p:cNvPr id="9" name="Right Brace 8"/>
          <p:cNvSpPr/>
          <p:nvPr/>
        </p:nvSpPr>
        <p:spPr>
          <a:xfrm>
            <a:off x="7467600" y="1600200"/>
            <a:ext cx="228600" cy="381000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772400" y="2667000"/>
            <a:ext cx="553998" cy="2133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</a:rPr>
              <a:t>對神的讚美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19200" y="1371600"/>
            <a:ext cx="5943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26. </a:t>
            </a:r>
            <a:r>
              <a:rPr lang="zh-TW" altLang="en-US" sz="2400" dirty="0" smtClean="0"/>
              <a:t>謙卑的人必吃得飽足；尋求耶和華的人必讚美他。</a:t>
            </a:r>
            <a:r>
              <a:rPr lang="zh-TW" altLang="en-US" sz="2400" dirty="0" smtClean="0">
                <a:solidFill>
                  <a:srgbClr val="FF0000"/>
                </a:solidFill>
              </a:rPr>
              <a:t>願你們的心永遠活著！</a:t>
            </a:r>
          </a:p>
          <a:p>
            <a:r>
              <a:rPr lang="en-US" altLang="zh-CN" sz="2400" dirty="0" smtClean="0"/>
              <a:t>27. </a:t>
            </a:r>
            <a:r>
              <a:rPr lang="zh-TW" altLang="en-US" sz="2400" dirty="0" smtClean="0"/>
              <a:t>地的四極都要想念耶和華，並且歸順他；列國的萬族都要在你面前敬拜。</a:t>
            </a:r>
          </a:p>
          <a:p>
            <a:r>
              <a:rPr lang="en-US" altLang="zh-CN" sz="2400" dirty="0" smtClean="0"/>
              <a:t>28. </a:t>
            </a:r>
            <a:r>
              <a:rPr lang="zh-TW" altLang="en-US" sz="2400" dirty="0" smtClean="0"/>
              <a:t>因為國權是耶和華的；他是管理萬國的。</a:t>
            </a:r>
          </a:p>
          <a:p>
            <a:r>
              <a:rPr lang="en-US" altLang="zh-CN" sz="2400" dirty="0" smtClean="0"/>
              <a:t>29. </a:t>
            </a:r>
            <a:r>
              <a:rPr lang="zh-TW" altLang="en-US" sz="2400" dirty="0" smtClean="0"/>
              <a:t>地上一切豐肥的人必吃喝而</a:t>
            </a:r>
            <a:r>
              <a:rPr lang="zh-TW" altLang="en-US" sz="2400" dirty="0" smtClean="0">
                <a:solidFill>
                  <a:srgbClr val="000099"/>
                </a:solidFill>
              </a:rPr>
              <a:t>敬拜</a:t>
            </a:r>
            <a:r>
              <a:rPr lang="zh-TW" altLang="en-US" sz="2400" dirty="0" smtClean="0"/>
              <a:t>；凡下到塵土中─不能存活自己性命的人─都要在他面前下拜。</a:t>
            </a:r>
          </a:p>
          <a:p>
            <a:r>
              <a:rPr lang="en-US" altLang="zh-CN" sz="2400" dirty="0" smtClean="0"/>
              <a:t>30. </a:t>
            </a:r>
            <a:r>
              <a:rPr lang="zh-TW" altLang="en-US" sz="2400" dirty="0" smtClean="0"/>
              <a:t>他必有後裔事奉他；主所行的事必傳與後代。</a:t>
            </a:r>
          </a:p>
          <a:p>
            <a:r>
              <a:rPr lang="en-US" altLang="zh-CN" sz="2400" dirty="0" smtClean="0"/>
              <a:t>31. </a:t>
            </a:r>
            <a:r>
              <a:rPr lang="zh-TW" altLang="en-US" sz="2400" dirty="0" smtClean="0"/>
              <a:t>他們必來把他的公義傳給將要生的民，言明這事是他所行的</a:t>
            </a:r>
            <a:r>
              <a:rPr lang="zh-CN" altLang="en-US" sz="2400" dirty="0" smtClean="0"/>
              <a:t>。</a:t>
            </a:r>
            <a:endParaRPr lang="zh-TW" altLang="en-US" sz="2400" dirty="0"/>
          </a:p>
        </p:txBody>
      </p:sp>
      <p:sp>
        <p:nvSpPr>
          <p:cNvPr id="9" name="Right Brace 8"/>
          <p:cNvSpPr/>
          <p:nvPr/>
        </p:nvSpPr>
        <p:spPr>
          <a:xfrm>
            <a:off x="7467600" y="1295400"/>
            <a:ext cx="228600" cy="449580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772400" y="2667000"/>
            <a:ext cx="553998" cy="2133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</a:rPr>
              <a:t>對神的讚美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5867400" y="1828800"/>
            <a:ext cx="1295400" cy="6858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3962400" y="1828800"/>
            <a:ext cx="1295400" cy="6858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981200" y="1828800"/>
            <a:ext cx="1295400" cy="685800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209800" y="1981200"/>
            <a:ext cx="914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哀 嘆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1981199"/>
            <a:ext cx="914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信 靠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1981199"/>
            <a:ext cx="914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讚 美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0" y="3124200"/>
            <a:ext cx="6019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2400" dirty="0" smtClean="0">
              <a:latin typeface="+mn-ea"/>
            </a:endParaRPr>
          </a:p>
          <a:p>
            <a:r>
              <a:rPr lang="zh-CN" altLang="en-US" sz="2400" dirty="0" smtClean="0">
                <a:latin typeface="+mn-ea"/>
              </a:rPr>
              <a:t>詩篇</a:t>
            </a:r>
            <a:r>
              <a:rPr lang="en-US" altLang="zh-CN" sz="2400" dirty="0" smtClean="0">
                <a:latin typeface="+mn-ea"/>
              </a:rPr>
              <a:t>30</a:t>
            </a:r>
            <a:r>
              <a:rPr lang="zh-CN" altLang="en-US" sz="2400" dirty="0" smtClean="0">
                <a:latin typeface="+mn-ea"/>
              </a:rPr>
              <a:t>：</a:t>
            </a:r>
            <a:r>
              <a:rPr lang="en-US" altLang="zh-CN" sz="2400" dirty="0" smtClean="0">
                <a:latin typeface="+mn-ea"/>
              </a:rPr>
              <a:t>5</a:t>
            </a:r>
            <a:endParaRPr lang="en-US" altLang="zh-TW" sz="2400" dirty="0" smtClean="0">
              <a:latin typeface="+mn-ea"/>
            </a:endParaRPr>
          </a:p>
          <a:p>
            <a:r>
              <a:rPr lang="zh-TW" altLang="en-US" sz="2400" dirty="0" smtClean="0">
                <a:latin typeface="+mn-ea"/>
              </a:rPr>
              <a:t>因為，他的怒氣不過是轉眼之間；他的恩典乃是一生之久。一宿雖然有哭泣，早晨便必歡呼。</a:t>
            </a:r>
            <a:endParaRPr lang="zh-TW" altLang="en-US" sz="2400" dirty="0">
              <a:latin typeface="+mn-ea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3352800" y="2133600"/>
            <a:ext cx="457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5334000" y="2133600"/>
            <a:ext cx="457200" cy="152400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9" grpId="0"/>
      <p:bldP spid="10" grpId="0"/>
      <p:bldP spid="11" grpId="0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2050" name="Picture 2" descr="http://3.bp.blogspot.com/-U9eePzbvpoY/U_hgtd6BqcI/AAAAAAAAE9g/59yu9l1qk9I/s1600/%E8%A9%A9%E7%AF%8722%E8%A7%A3%E8%AA%A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6556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735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19200" y="1548348"/>
            <a:ext cx="563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22. </a:t>
            </a:r>
            <a:r>
              <a:rPr lang="zh-TW" altLang="en-US" sz="2400" dirty="0" smtClean="0"/>
              <a:t>我要將你的名傳與我的弟兄，在會中我要讚美你。</a:t>
            </a:r>
          </a:p>
          <a:p>
            <a:r>
              <a:rPr lang="en-US" altLang="zh-CN" sz="2400" dirty="0" smtClean="0"/>
              <a:t>23. </a:t>
            </a:r>
            <a:r>
              <a:rPr lang="zh-TW" altLang="en-US" sz="2400" dirty="0" smtClean="0"/>
              <a:t>你們敬畏耶和華的人要</a:t>
            </a:r>
            <a:r>
              <a:rPr lang="zh-TW" altLang="en-US" sz="2400" dirty="0" smtClean="0">
                <a:solidFill>
                  <a:srgbClr val="000099"/>
                </a:solidFill>
              </a:rPr>
              <a:t>讚美他</a:t>
            </a:r>
            <a:r>
              <a:rPr lang="zh-TW" altLang="en-US" sz="2400" dirty="0" smtClean="0"/>
              <a:t>！雅各的後裔都要</a:t>
            </a:r>
            <a:r>
              <a:rPr lang="zh-TW" altLang="en-US" sz="2400" dirty="0" smtClean="0">
                <a:solidFill>
                  <a:srgbClr val="000099"/>
                </a:solidFill>
              </a:rPr>
              <a:t>榮耀他</a:t>
            </a:r>
            <a:r>
              <a:rPr lang="zh-TW" altLang="en-US" sz="2400" dirty="0" smtClean="0"/>
              <a:t>！以色列的後裔都要</a:t>
            </a:r>
            <a:r>
              <a:rPr lang="zh-TW" altLang="en-US" sz="2400" dirty="0" smtClean="0">
                <a:solidFill>
                  <a:srgbClr val="000099"/>
                </a:solidFill>
              </a:rPr>
              <a:t>懼怕他</a:t>
            </a:r>
            <a:r>
              <a:rPr lang="zh-TW" altLang="en-US" sz="2400" dirty="0" smtClean="0"/>
              <a:t>！</a:t>
            </a:r>
          </a:p>
          <a:p>
            <a:r>
              <a:rPr lang="en-US" altLang="zh-CN" sz="2400" dirty="0" smtClean="0"/>
              <a:t>24. </a:t>
            </a:r>
            <a:r>
              <a:rPr lang="zh-TW" altLang="en-US" sz="2400" dirty="0" smtClean="0"/>
              <a:t>因為他沒有藐視憎惡受苦的人，也沒有向他掩面；那受苦之人呼籲的時候，他就垂聽。</a:t>
            </a:r>
          </a:p>
          <a:p>
            <a:r>
              <a:rPr lang="en-US" altLang="zh-CN" sz="2400" dirty="0" smtClean="0"/>
              <a:t>25. </a:t>
            </a:r>
            <a:r>
              <a:rPr lang="zh-TW" altLang="en-US" sz="2400" dirty="0" smtClean="0"/>
              <a:t>我在大會中讚美你的話是從你而來的；我要在敬畏耶和華的人面前還我的願。</a:t>
            </a:r>
          </a:p>
        </p:txBody>
      </p:sp>
      <p:sp>
        <p:nvSpPr>
          <p:cNvPr id="9" name="Right Brace 8"/>
          <p:cNvSpPr/>
          <p:nvPr/>
        </p:nvSpPr>
        <p:spPr>
          <a:xfrm>
            <a:off x="7467600" y="1600200"/>
            <a:ext cx="228600" cy="381000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772400" y="2667000"/>
            <a:ext cx="553998" cy="2133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</a:rPr>
              <a:t>對神的讚美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19200" y="1371600"/>
            <a:ext cx="5943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26. </a:t>
            </a:r>
            <a:r>
              <a:rPr lang="zh-TW" altLang="en-US" sz="2400" dirty="0" smtClean="0"/>
              <a:t>謙卑的人必吃得飽足；尋求耶和華的人必讚美他。</a:t>
            </a:r>
            <a:r>
              <a:rPr lang="zh-TW" altLang="en-US" sz="2400" dirty="0" smtClean="0">
                <a:solidFill>
                  <a:srgbClr val="FF0000"/>
                </a:solidFill>
              </a:rPr>
              <a:t>願你們的心永遠活著！</a:t>
            </a:r>
          </a:p>
          <a:p>
            <a:r>
              <a:rPr lang="en-US" altLang="zh-CN" sz="2400" dirty="0" smtClean="0"/>
              <a:t>27. </a:t>
            </a:r>
            <a:r>
              <a:rPr lang="zh-TW" altLang="en-US" sz="2400" dirty="0" smtClean="0"/>
              <a:t>地的四極都要想念耶和華，並且歸順他；列國的萬族都要在你面前敬拜。</a:t>
            </a:r>
          </a:p>
          <a:p>
            <a:r>
              <a:rPr lang="en-US" altLang="zh-CN" sz="2400" dirty="0" smtClean="0"/>
              <a:t>28. </a:t>
            </a:r>
            <a:r>
              <a:rPr lang="zh-TW" altLang="en-US" sz="2400" dirty="0" smtClean="0"/>
              <a:t>因為國權是耶和華的；他是管理萬國的。</a:t>
            </a:r>
          </a:p>
          <a:p>
            <a:r>
              <a:rPr lang="en-US" altLang="zh-CN" sz="2400" dirty="0" smtClean="0"/>
              <a:t>29. </a:t>
            </a:r>
            <a:r>
              <a:rPr lang="zh-TW" altLang="en-US" sz="2400" dirty="0" smtClean="0"/>
              <a:t>地上一切豐肥的人必吃喝而</a:t>
            </a:r>
            <a:r>
              <a:rPr lang="zh-TW" altLang="en-US" sz="2400" dirty="0" smtClean="0">
                <a:solidFill>
                  <a:srgbClr val="000099"/>
                </a:solidFill>
              </a:rPr>
              <a:t>敬拜</a:t>
            </a:r>
            <a:r>
              <a:rPr lang="zh-TW" altLang="en-US" sz="2400" dirty="0" smtClean="0"/>
              <a:t>；凡下到塵土中─不能存活自己性命的人─都要在他面前下拜。</a:t>
            </a:r>
          </a:p>
          <a:p>
            <a:r>
              <a:rPr lang="en-US" altLang="zh-CN" sz="2400" dirty="0" smtClean="0"/>
              <a:t>30. </a:t>
            </a:r>
            <a:r>
              <a:rPr lang="zh-TW" altLang="en-US" sz="2400" dirty="0" smtClean="0"/>
              <a:t>他必有後裔事奉他；主所行的事必傳與後代。</a:t>
            </a:r>
          </a:p>
          <a:p>
            <a:r>
              <a:rPr lang="en-US" altLang="zh-CN" sz="2400" dirty="0" smtClean="0"/>
              <a:t>31. </a:t>
            </a:r>
            <a:r>
              <a:rPr lang="zh-TW" altLang="en-US" sz="2400" dirty="0" smtClean="0"/>
              <a:t>他們必來把他的公義傳給將要生的民，言明這事是他所行的</a:t>
            </a:r>
            <a:r>
              <a:rPr lang="zh-CN" altLang="en-US" sz="2400" dirty="0" smtClean="0"/>
              <a:t>。</a:t>
            </a:r>
            <a:endParaRPr lang="zh-TW" altLang="en-US" sz="2400" dirty="0"/>
          </a:p>
        </p:txBody>
      </p:sp>
      <p:sp>
        <p:nvSpPr>
          <p:cNvPr id="9" name="Right Brace 8"/>
          <p:cNvSpPr/>
          <p:nvPr/>
        </p:nvSpPr>
        <p:spPr>
          <a:xfrm>
            <a:off x="7467600" y="1295400"/>
            <a:ext cx="228600" cy="449580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772400" y="2667000"/>
            <a:ext cx="553998" cy="2133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</a:rPr>
              <a:t>對神的讚美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2672</Words>
  <Application>Microsoft Office PowerPoint</Application>
  <PresentationFormat>On-screen Show (4:3)</PresentationFormat>
  <Paragraphs>162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2014-09-28T15:45:48Z</dcterms:created>
  <dcterms:modified xsi:type="dcterms:W3CDTF">2014-10-01T17:13:23Z</dcterms:modified>
</cp:coreProperties>
</file>