
<file path=[Content_Types].xml><?xml version="1.0" encoding="utf-8"?>
<Types xmlns="http://schemas.openxmlformats.org/package/2006/content-types"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Override PartName="/ppt/notesSlides/notesSlide18.xml" ContentType="application/vnd.openxmlformats-officedocument.presentationml.notesSlide+xml"/>
  <Override PartName="/ppt/notesSlides/notesSlide27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Override1.xml" ContentType="application/vnd.openxmlformats-officedocument.themeOverride+xml"/>
  <Override PartName="/ppt/notesSlides/notesSlide16.xml" ContentType="application/vnd.openxmlformats-officedocument.presentationml.notesSlide+xml"/>
  <Override PartName="/ppt/notesSlides/notesSlide25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20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Default Extension="wdp" ContentType="image/vnd.ms-photo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Default Extension="gif" ContentType="image/gif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1"/>
    <p:sldMasterId id="2147483660" r:id="rId2"/>
  </p:sldMasterIdLst>
  <p:notesMasterIdLst>
    <p:notesMasterId r:id="rId31"/>
  </p:notesMasterIdLst>
  <p:sldIdLst>
    <p:sldId id="266" r:id="rId3"/>
    <p:sldId id="282" r:id="rId4"/>
    <p:sldId id="294" r:id="rId5"/>
    <p:sldId id="283" r:id="rId6"/>
    <p:sldId id="295" r:id="rId7"/>
    <p:sldId id="296" r:id="rId8"/>
    <p:sldId id="278" r:id="rId9"/>
    <p:sldId id="279" r:id="rId10"/>
    <p:sldId id="277" r:id="rId11"/>
    <p:sldId id="270" r:id="rId12"/>
    <p:sldId id="268" r:id="rId13"/>
    <p:sldId id="269" r:id="rId14"/>
    <p:sldId id="297" r:id="rId15"/>
    <p:sldId id="274" r:id="rId16"/>
    <p:sldId id="273" r:id="rId17"/>
    <p:sldId id="287" r:id="rId18"/>
    <p:sldId id="290" r:id="rId19"/>
    <p:sldId id="276" r:id="rId20"/>
    <p:sldId id="286" r:id="rId21"/>
    <p:sldId id="271" r:id="rId22"/>
    <p:sldId id="272" r:id="rId23"/>
    <p:sldId id="291" r:id="rId24"/>
    <p:sldId id="289" r:id="rId25"/>
    <p:sldId id="301" r:id="rId26"/>
    <p:sldId id="275" r:id="rId27"/>
    <p:sldId id="300" r:id="rId28"/>
    <p:sldId id="298" r:id="rId29"/>
    <p:sldId id="292" r:id="rId30"/>
  </p:sldIdLst>
  <p:sldSz cx="9144000" cy="6858000" type="screen4x3"/>
  <p:notesSz cx="6881813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99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382" autoAdjust="0"/>
    <p:restoredTop sz="60573" autoAdjust="0"/>
  </p:normalViewPr>
  <p:slideViewPr>
    <p:cSldViewPr>
      <p:cViewPr varScale="1">
        <p:scale>
          <a:sx n="43" d="100"/>
          <a:sy n="43" d="100"/>
        </p:scale>
        <p:origin x="-151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2119" cy="464820"/>
          </a:xfrm>
          <a:prstGeom prst="rect">
            <a:avLst/>
          </a:prstGeom>
        </p:spPr>
        <p:txBody>
          <a:bodyPr vert="horz" lIns="92446" tIns="46223" rIns="92446" bIns="46223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98102" y="0"/>
            <a:ext cx="2982119" cy="464820"/>
          </a:xfrm>
          <a:prstGeom prst="rect">
            <a:avLst/>
          </a:prstGeom>
        </p:spPr>
        <p:txBody>
          <a:bodyPr vert="horz" lIns="92446" tIns="46223" rIns="92446" bIns="46223" rtlCol="0"/>
          <a:lstStyle>
            <a:lvl1pPr algn="r">
              <a:defRPr sz="1200"/>
            </a:lvl1pPr>
          </a:lstStyle>
          <a:p>
            <a:fld id="{50E1A938-0DFA-427F-9443-AD612A386BCD}" type="datetimeFigureOut">
              <a:rPr lang="en-US" smtClean="0"/>
              <a:pPr/>
              <a:t>10/4/2014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176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446" tIns="46223" rIns="92446" bIns="46223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8182" y="4415790"/>
            <a:ext cx="5505450" cy="4183380"/>
          </a:xfrm>
          <a:prstGeom prst="rect">
            <a:avLst/>
          </a:prstGeom>
        </p:spPr>
        <p:txBody>
          <a:bodyPr vert="horz" lIns="92446" tIns="46223" rIns="92446" bIns="46223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2982119" cy="464820"/>
          </a:xfrm>
          <a:prstGeom prst="rect">
            <a:avLst/>
          </a:prstGeom>
        </p:spPr>
        <p:txBody>
          <a:bodyPr vert="horz" lIns="92446" tIns="46223" rIns="92446" bIns="46223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98102" y="8829967"/>
            <a:ext cx="2982119" cy="464820"/>
          </a:xfrm>
          <a:prstGeom prst="rect">
            <a:avLst/>
          </a:prstGeom>
        </p:spPr>
        <p:txBody>
          <a:bodyPr vert="horz" lIns="92446" tIns="46223" rIns="92446" bIns="46223" rtlCol="0" anchor="b"/>
          <a:lstStyle>
            <a:lvl1pPr algn="r">
              <a:defRPr sz="1200"/>
            </a:lvl1pPr>
          </a:lstStyle>
          <a:p>
            <a:fld id="{8CF6D05B-A5F6-45C4-8E6C-6B3771B100C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5290461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07153"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CB7FC4-FC7A-44AC-8AF7-25E0DAFDEC46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37796780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24458"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CB7FC4-FC7A-44AC-8AF7-25E0DAFDEC46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69472409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77500" lnSpcReduction="20000"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F6D05B-A5F6-45C4-8E6C-6B3771B100CD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0CFF0C6-2FDB-482A-94B3-9CE04A03189D}" type="slidenum">
              <a:rPr lang="en-US" altLang="zh-CN" smtClean="0"/>
              <a:pPr/>
              <a:t>4</a:t>
            </a:fld>
            <a:endParaRPr lang="en-US" altLang="zh-CN" smtClean="0"/>
          </a:p>
        </p:txBody>
      </p:sp>
      <p:sp>
        <p:nvSpPr>
          <p:cNvPr id="25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0CFF0C6-2FDB-482A-94B3-9CE04A03189D}" type="slidenum">
              <a:rPr lang="en-US" altLang="zh-CN" smtClean="0"/>
              <a:pPr/>
              <a:t>5</a:t>
            </a:fld>
            <a:endParaRPr lang="en-US" altLang="zh-CN" smtClean="0"/>
          </a:p>
        </p:txBody>
      </p:sp>
      <p:sp>
        <p:nvSpPr>
          <p:cNvPr id="25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0CFF0C6-2FDB-482A-94B3-9CE04A03189D}" type="slidenum">
              <a:rPr lang="en-US" altLang="zh-CN" smtClean="0"/>
              <a:pPr/>
              <a:t>6</a:t>
            </a:fld>
            <a:endParaRPr lang="en-US" altLang="zh-CN" smtClean="0"/>
          </a:p>
        </p:txBody>
      </p:sp>
      <p:sp>
        <p:nvSpPr>
          <p:cNvPr id="25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CB7FC4-FC7A-44AC-8AF7-25E0DAFDEC46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69472409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CB7FC4-FC7A-44AC-8AF7-25E0DAFDEC46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69472409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CB7FC4-FC7A-44AC-8AF7-25E0DAFDEC46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69472409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CB7FC4-FC7A-44AC-8AF7-25E0DAFDEC46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69472409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zh-TW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CB7FC4-FC7A-44AC-8AF7-25E0DAFDEC46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73081986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24439">
              <a:defRPr/>
            </a:pPr>
            <a:endParaRPr lang="en-US" altLang="zh-TW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CB7FC4-FC7A-44AC-8AF7-25E0DAFDEC46}" type="slidenum">
              <a:rPr lang="en-US" smtClean="0">
                <a:solidFill>
                  <a:prstClr val="black"/>
                </a:solidFill>
              </a:rPr>
              <a:pPr/>
              <a:t>12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69472409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31115" indent="-231115" defTabSz="924458">
              <a:defRPr/>
            </a:pPr>
            <a:endParaRPr lang="en-US" altLang="zh-CN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CB7FC4-FC7A-44AC-8AF7-25E0DAFDEC46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69472409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zh-CN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CB7FC4-FC7A-44AC-8AF7-25E0DAFDEC46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69472409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31115" indent="-231115" defTabSz="924458">
              <a:defRPr/>
            </a:pPr>
            <a:endParaRPr lang="en-US" altLang="zh-CN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CB7FC4-FC7A-44AC-8AF7-25E0DAFDEC46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69472409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31115" indent="-231115" defTabSz="924458">
              <a:defRPr/>
            </a:pPr>
            <a:endParaRPr lang="en-US" altLang="zh-CN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CB7FC4-FC7A-44AC-8AF7-25E0DAFDEC46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69472409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222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C06CE6B-5BB4-4E89-B099-3CBAED24A79E}" type="slidenum">
              <a:rPr lang="en-US">
                <a:solidFill>
                  <a:prstClr val="black"/>
                </a:solidFill>
              </a:rPr>
              <a:pPr>
                <a:defRPr/>
              </a:pPr>
              <a:t>17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31115" indent="-231115" defTabSz="924458">
              <a:defRPr/>
            </a:pPr>
            <a:endParaRPr lang="en-US" altLang="zh-TW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CB7FC4-FC7A-44AC-8AF7-25E0DAFDEC46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69472409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31115" indent="-231115" defTabSz="924458">
              <a:defRPr/>
            </a:pPr>
            <a:endParaRPr lang="en-US" altLang="zh-CN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CB7FC4-FC7A-44AC-8AF7-25E0DAFDEC46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69472409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CB7FC4-FC7A-44AC-8AF7-25E0DAFDEC46}" type="slidenum">
              <a:rPr lang="en-US" smtClean="0"/>
              <a:pPr/>
              <a:t>20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69472409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31115" indent="-231115" defTabSz="924458">
              <a:defRPr/>
            </a:pPr>
            <a:endParaRPr lang="en-US" altLang="zh-CN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CB7FC4-FC7A-44AC-8AF7-25E0DAFDEC46}" type="slidenum">
              <a:rPr lang="en-US" smtClean="0"/>
              <a:pPr/>
              <a:t>21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69472409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31115" indent="-231115" defTabSz="924458">
              <a:defRPr/>
            </a:pPr>
            <a:endParaRPr lang="en-US" altLang="zh-CN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CB7FC4-FC7A-44AC-8AF7-25E0DAFDEC46}" type="slidenum">
              <a:rPr lang="en-US" smtClean="0"/>
              <a:pPr/>
              <a:t>22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69472409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24458">
              <a:defRPr/>
            </a:pPr>
            <a:endParaRPr lang="en-US" altLang="zh-TW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CB7FC4-FC7A-44AC-8AF7-25E0DAFDEC46}" type="slidenum">
              <a:rPr lang="en-US" smtClean="0"/>
              <a:pPr/>
              <a:t>23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69472409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F6D05B-A5F6-45C4-8E6C-6B3771B100CD}" type="slidenum">
              <a:rPr lang="en-US" smtClean="0"/>
              <a:pPr/>
              <a:t>24</a:t>
            </a:fld>
            <a:endParaRPr 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31115" indent="-231115" defTabSz="924458">
              <a:defRPr/>
            </a:pPr>
            <a:endParaRPr lang="en-US" altLang="zh-CN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CB7FC4-FC7A-44AC-8AF7-25E0DAFDEC46}" type="slidenum">
              <a:rPr lang="en-US" smtClean="0"/>
              <a:pPr/>
              <a:t>25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694724098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CB7FC4-FC7A-44AC-8AF7-25E0DAFDEC46}" type="slidenum">
              <a:rPr lang="en-US" smtClean="0"/>
              <a:pPr/>
              <a:t>26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694724098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CB7FC4-FC7A-44AC-8AF7-25E0DAFDEC46}" type="slidenum">
              <a:rPr lang="en-US" smtClean="0"/>
              <a:pPr/>
              <a:t>27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694724098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CB7FC4-FC7A-44AC-8AF7-25E0DAFDEC46}" type="slidenum">
              <a:rPr lang="en-US" smtClean="0"/>
              <a:pPr/>
              <a:t>28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6947240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hemeOverride" Target="../theme/themeOverride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E0CC43-132B-4BD1-9F0C-07117EA67390}" type="datetimeFigureOut">
              <a:rPr lang="en-US" smtClean="0"/>
              <a:pPr/>
              <a:t>10/4/2014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B20E34-FEB7-4085-9ED7-06E5F56D6A8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4232309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E0CC43-132B-4BD1-9F0C-07117EA67390}" type="datetimeFigureOut">
              <a:rPr lang="en-US" smtClean="0"/>
              <a:pPr/>
              <a:t>10/4/2014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B20E34-FEB7-4085-9ED7-06E5F56D6A8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9447945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E0CC43-132B-4BD1-9F0C-07117EA67390}" type="datetimeFigureOut">
              <a:rPr lang="en-US" smtClean="0"/>
              <a:pPr/>
              <a:t>10/4/2014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B20E34-FEB7-4085-9ED7-06E5F56D6A8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0420132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E0CC43-132B-4BD1-9F0C-07117EA67390}" type="datetimeFigureOut">
              <a:rPr lang="en-US" smtClean="0"/>
              <a:pPr/>
              <a:t>10/4/2014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B20E34-FEB7-4085-9ED7-06E5F56D6A8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5439451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E0CC43-132B-4BD1-9F0C-07117EA67390}" type="datetimeFigureOut">
              <a:rPr lang="en-US" smtClean="0"/>
              <a:pPr/>
              <a:t>10/4/2014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B20E34-FEB7-4085-9ED7-06E5F56D6A8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4404065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E0CC43-132B-4BD1-9F0C-07117EA67390}" type="datetimeFigureOut">
              <a:rPr lang="en-US" smtClean="0"/>
              <a:pPr/>
              <a:t>10/4/2014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B20E34-FEB7-4085-9ED7-06E5F56D6A8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7478157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E0CC43-132B-4BD1-9F0C-07117EA67390}" type="datetimeFigureOut">
              <a:rPr lang="en-US" smtClean="0"/>
              <a:pPr/>
              <a:t>10/4/2014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B20E34-FEB7-4085-9ED7-06E5F56D6A8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9624475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E0CC43-132B-4BD1-9F0C-07117EA67390}" type="datetimeFigureOut">
              <a:rPr lang="en-US" smtClean="0"/>
              <a:pPr/>
              <a:t>10/4/2014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B20E34-FEB7-4085-9ED7-06E5F56D6A8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5474713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E0CC43-132B-4BD1-9F0C-07117EA67390}" type="datetimeFigureOut">
              <a:rPr lang="en-US" smtClean="0"/>
              <a:pPr/>
              <a:t>10/4/2014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B20E34-FEB7-4085-9ED7-06E5F56D6A8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8136935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E0CC43-132B-4BD1-9F0C-07117EA67390}" type="datetimeFigureOut">
              <a:rPr lang="en-US" smtClean="0"/>
              <a:pPr/>
              <a:t>10/4/2014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B20E34-FEB7-4085-9ED7-06E5F56D6A8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2374972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E0CC43-132B-4BD1-9F0C-07117EA67390}" type="datetimeFigureOut">
              <a:rPr lang="en-US" smtClean="0"/>
              <a:pPr/>
              <a:t>10/4/2014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B20E34-FEB7-4085-9ED7-06E5F56D6A8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96290166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685800" y="3398838"/>
            <a:ext cx="7848600" cy="1587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371600"/>
            <a:ext cx="7848600" cy="1927225"/>
          </a:xfrm>
        </p:spPr>
        <p:txBody>
          <a:bodyPr anchor="b">
            <a:noAutofit/>
          </a:bodyPr>
          <a:lstStyle>
            <a:lvl1pPr>
              <a:defRPr sz="5400" cap="all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505200"/>
            <a:ext cx="6400800" cy="1752600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A51D7A-4193-4275-8EFA-1B52AD9FE8CE}" type="datetimeFigureOut">
              <a:rPr lang="en-US"/>
              <a:pPr>
                <a:defRPr/>
              </a:pPr>
              <a:t>10/4/2014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A62AF4-2FE2-4E6E-961A-2ED27361D43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9EBE27-4ED6-4A99-A7A6-0FCF16A630B8}" type="datetimeFigureOut">
              <a:rPr lang="en-US"/>
              <a:pPr>
                <a:defRPr/>
              </a:pPr>
              <a:t>10/4/2014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D79A12-B096-4666-A813-856D330F2D0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731838" y="4598988"/>
            <a:ext cx="7848600" cy="1587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2362200"/>
            <a:ext cx="7772400" cy="2200275"/>
          </a:xfrm>
        </p:spPr>
        <p:txBody>
          <a:bodyPr anchor="b"/>
          <a:lstStyle>
            <a:lvl1pPr algn="l">
              <a:defRPr sz="48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626864"/>
            <a:ext cx="7772400" cy="1500187"/>
          </a:xfrm>
        </p:spPr>
        <p:txBody>
          <a:bodyPr>
            <a:normAutofit/>
          </a:bodyPr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C0B634-2CED-487D-BF04-E854CC4C0340}" type="datetimeFigureOut">
              <a:rPr lang="en-US"/>
              <a:pPr>
                <a:defRPr/>
              </a:pPr>
              <a:t>10/4/2014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1C1700-A0CD-48E8-BF14-D572A822343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8C7B1B-B926-4C2A-8D3C-28E5676C38D6}" type="datetimeFigureOut">
              <a:rPr lang="en-US"/>
              <a:pPr>
                <a:defRPr/>
              </a:pPr>
              <a:t>10/4/2014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A4144E-E778-4682-8A56-5C9A05539EB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 rot="5400000">
            <a:off x="2218531" y="4045744"/>
            <a:ext cx="4708525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5488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lang="en-US" sz="2000" b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488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8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CE5E6A4-0583-4978-AC59-CE0C9AEC0A61}" type="datetimeFigureOut">
              <a:rPr lang="en-US"/>
              <a:pPr>
                <a:defRPr/>
              </a:pPr>
              <a:t>10/4/2014</a:t>
            </a:fld>
            <a:endParaRPr lang="en-US" dirty="0"/>
          </a:p>
        </p:txBody>
      </p:sp>
      <p:sp>
        <p:nvSpPr>
          <p:cNvPr id="9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36B2CE-CF09-49A7-89B6-4C63AC551D5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8C68D8-1115-444B-9C44-4FC17B7E442A}" type="datetimeFigureOut">
              <a:rPr lang="en-US"/>
              <a:pPr>
                <a:defRPr/>
              </a:pPr>
              <a:t>10/4/2014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B78FA2-DB32-4842-8601-9D2ED66E81A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2E024A-CE9B-4792-924A-A1DE14FFD4A7}" type="datetimeFigureOut">
              <a:rPr lang="en-US"/>
              <a:pPr>
                <a:defRPr/>
              </a:pPr>
              <a:t>10/4/2014</a:t>
            </a:fld>
            <a:endParaRPr lang="en-US" dirty="0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34A27B-D8DE-4BCA-B47F-1064395A917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/>
          <p:cNvCxnSpPr/>
          <p:nvPr/>
        </p:nvCxnSpPr>
        <p:spPr>
          <a:xfrm rot="5400000">
            <a:off x="-13494" y="3580607"/>
            <a:ext cx="5578475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080"/>
            <a:ext cx="2139696" cy="1261872"/>
          </a:xfrm>
        </p:spPr>
        <p:txBody>
          <a:bodyPr anchor="b">
            <a:no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71800" y="792080"/>
            <a:ext cx="5715000" cy="55778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2130552"/>
            <a:ext cx="2139696" cy="424361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E107C5-59E2-4007-8A31-385BEECC01C1}" type="datetimeFigureOut">
              <a:rPr lang="en-US"/>
              <a:pPr>
                <a:defRPr/>
              </a:pPr>
              <a:t>10/4/2014</a:t>
            </a:fld>
            <a:endParaRPr lang="en-US" dirty="0"/>
          </a:p>
        </p:txBody>
      </p:sp>
      <p:sp>
        <p:nvSpPr>
          <p:cNvPr id="7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98F6C5-8E6F-43AF-82CC-29B81CBE945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480"/>
            <a:ext cx="2142680" cy="126492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858610" y="838201"/>
            <a:ext cx="5904390" cy="5500456"/>
          </a:xfrm>
          <a:solidFill>
            <a:schemeClr val="bg2"/>
          </a:solidFill>
          <a:ln w="76200">
            <a:solidFill>
              <a:srgbClr val="FFFFFF"/>
            </a:solidFill>
            <a:miter lim="800000"/>
          </a:ln>
          <a:effectLst>
            <a:outerShdw blurRad="50800" dist="12700" dir="5400000" algn="t" rotWithShape="0">
              <a:prstClr val="black">
                <a:alpha val="59000"/>
              </a:prstClr>
            </a:outerShdw>
          </a:effectLst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133600"/>
            <a:ext cx="2139696" cy="424281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925C60-15F9-4E87-B345-83B2745AB406}" type="datetimeFigureOut">
              <a:rPr lang="en-US"/>
              <a:pPr>
                <a:defRPr/>
              </a:pPr>
              <a:t>10/4/2014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1F1487E-80D5-4E22-B2B0-FDFF06FAD0B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91B234-D40D-4796-907C-E72C3EB7A221}" type="datetimeFigureOut">
              <a:rPr lang="en-US"/>
              <a:pPr>
                <a:defRPr/>
              </a:pPr>
              <a:t>10/4/2014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879AFD-F108-4645-AADC-E269D72A543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609600"/>
            <a:ext cx="2057400" cy="5867400"/>
          </a:xfrm>
        </p:spPr>
        <p:txBody>
          <a:bodyPr vert="eaVert" anchor="b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6019800" cy="5867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492AE1-CFFF-40DD-B1EF-6FC4A3F52A56}" type="datetimeFigureOut">
              <a:rPr lang="en-US"/>
              <a:pPr>
                <a:defRPr/>
              </a:pPr>
              <a:t>10/4/2014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D1BC8B-7FF1-4D3C-A269-9B99637649B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BE0CC43-132B-4BD1-9F0C-07117EA67390}" type="datetimeFigureOut">
              <a:rPr lang="en-US" smtClean="0"/>
              <a:pPr/>
              <a:t>10/4/2014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B20E34-FEB7-4085-9ED7-06E5F56D6A8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0517396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20663"/>
            <a:ext cx="9144000" cy="228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052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9144000" cy="36512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19050"/>
            <a:ext cx="2895600" cy="32861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F233708-C009-4994-941A-3F15F24CACC5}" type="datetimeFigureOut">
              <a:rPr lang="en-US">
                <a:latin typeface="Calibri" pitchFamily="34" charset="0"/>
                <a:cs typeface="Arial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10/4/2014</a:t>
            </a:fld>
            <a:endParaRPr lang="en-US" dirty="0">
              <a:latin typeface="Calibri" pitchFamily="34" charset="0"/>
              <a:cs typeface="Arial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29000" y="19050"/>
            <a:ext cx="4114800" cy="32861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FFFFFF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latin typeface="Calibri" pitchFamily="34" charset="0"/>
              <a:cs typeface="Arial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19050"/>
            <a:ext cx="1066800" cy="32861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1">
                <a:solidFill>
                  <a:srgbClr val="FFFFFF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E013A5A-E2AE-4169-AF08-668E3DA687D7}" type="slidenum">
              <a:rPr lang="en-US">
                <a:latin typeface="Calibri" pitchFamily="34" charset="0"/>
                <a:cs typeface="Arial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dirty="0">
              <a:latin typeface="Calibri" pitchFamily="34" charset="0"/>
              <a:cs typeface="Arial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 kern="1200" spc="-1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pitchFamily="34" charset="0"/>
        </a:defRPr>
      </a:lvl9pPr>
    </p:titleStyle>
    <p:bodyStyle>
      <a:lvl1pPr marL="182563" indent="-18256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56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30250" indent="-18256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90000"/>
        <a:buFont typeface="Arial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3pPr>
      <a:lvl4pPr marL="1004888" indent="-18256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87450" indent="-1365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100000"/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youtube.com/watch?v=kKoRp05L95c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.xml"/><Relationship Id="rId1" Type="http://schemas.openxmlformats.org/officeDocument/2006/relationships/audio" Target="file:///F:\Church\201409_Psalms\Cat%20Stevens%20-%20Morning%20Has%20Broken.mp3" TargetMode="External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eg"/><Relationship Id="rId5" Type="http://schemas.microsoft.com/office/2007/relationships/hdphoto" Target="../media/hdphoto1.wdp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.jpeg"/><Relationship Id="rId4" Type="http://schemas.microsoft.com/office/2007/relationships/hdphoto" Target="../media/hdphoto1.wdp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5" Type="http://schemas.microsoft.com/office/2007/relationships/hdphoto" Target="../media/hdphoto1.wdp"/><Relationship Id="rId4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2.jpeg"/><Relationship Id="rId4" Type="http://schemas.microsoft.com/office/2007/relationships/hdphoto" Target="../media/hdphoto1.wdp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8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jpeg"/><Relationship Id="rId4" Type="http://schemas.microsoft.com/office/2007/relationships/hdphoto" Target="../media/hdphoto1.wdp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8.gif"/><Relationship Id="rId4" Type="http://schemas.microsoft.com/office/2007/relationships/hdphoto" Target="../media/hdphoto1.wdp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8.xml"/><Relationship Id="rId2" Type="http://schemas.openxmlformats.org/officeDocument/2006/relationships/slideLayout" Target="../slideLayouts/slideLayout1.xml"/><Relationship Id="rId1" Type="http://schemas.openxmlformats.org/officeDocument/2006/relationships/audio" Target="file:///F:\Church\201409_Psalms\Cat%20Stevens%20-%20Morning%20Has%20Broken.mp3" TargetMode="External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blog-imgs-29-origin.fc2.com/e/u/r/eurs/101117_h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993653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AutoShape 2" descr="http://hqwallbase.com/images/big/Ppt-background-religious-powerpoint-template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AutoShape 4" descr="http://hqwallbase.com/images/big/Ppt-background-religious-powerpoint-template.jp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AutoShape 6" descr="http://hqwallbase.com/images/big/Ppt-background-religious-powerpoint-template.jpg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AutoShape 8" descr="http://hqwallbase.com/images/big/Ppt-background-religious-powerpoint-template.jpg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5457111" y="1076321"/>
            <a:ext cx="1415772" cy="4131900"/>
          </a:xfrm>
          <a:prstGeom prst="rect">
            <a:avLst/>
          </a:prstGeom>
          <a:noFill/>
        </p:spPr>
        <p:txBody>
          <a:bodyPr vert="eaVert" wrap="none" lIns="91440" tIns="45720" rIns="91440" bIns="45720">
            <a:spAutoFit/>
          </a:bodyPr>
          <a:lstStyle/>
          <a:p>
            <a:pPr algn="ctr"/>
            <a:r>
              <a:rPr lang="zh-CN" altLang="en-US" sz="8000" b="1" cap="none" spc="0" dirty="0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詩篇選讀</a:t>
            </a:r>
            <a:endParaRPr lang="en-US" sz="8000" b="1" cap="none" spc="0" dirty="0">
              <a:ln w="24500" cmpd="dbl">
                <a:solidFill>
                  <a:schemeClr val="accent2">
                    <a:shade val="85000"/>
                    <a:satMod val="155000"/>
                  </a:schemeClr>
                </a:solidFill>
                <a:prstDash val="solid"/>
                <a:miter lim="800000"/>
              </a:ln>
              <a:solidFill>
                <a:schemeClr val="tx1">
                  <a:lumMod val="95000"/>
                  <a:lumOff val="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" name="Music">
            <a:hlinkClick r:id="rId4"/>
          </p:cNvPr>
          <p:cNvSpPr>
            <a:spLocks noEditPoints="1" noChangeArrowheads="1"/>
          </p:cNvSpPr>
          <p:nvPr/>
        </p:nvSpPr>
        <p:spPr bwMode="auto">
          <a:xfrm>
            <a:off x="6553200" y="5562600"/>
            <a:ext cx="228600" cy="85346"/>
          </a:xfrm>
          <a:custGeom>
            <a:avLst/>
            <a:gdLst>
              <a:gd name="T0" fmla="*/ 7352 w 21600"/>
              <a:gd name="T1" fmla="*/ 46 h 21600"/>
              <a:gd name="T2" fmla="*/ 7373 w 21600"/>
              <a:gd name="T3" fmla="*/ 9900 h 21600"/>
              <a:gd name="T4" fmla="*/ 21683 w 21600"/>
              <a:gd name="T5" fmla="*/ 10061 h 21600"/>
              <a:gd name="T6" fmla="*/ 7352 w 21600"/>
              <a:gd name="T7" fmla="*/ 46 h 21600"/>
              <a:gd name="T8" fmla="*/ 21600 w 21600"/>
              <a:gd name="T9" fmla="*/ 0 h 21600"/>
              <a:gd name="T10" fmla="*/ 7975 w 21600"/>
              <a:gd name="T11" fmla="*/ 923 h 21600"/>
              <a:gd name="T12" fmla="*/ 20935 w 21600"/>
              <a:gd name="T13" fmla="*/ 5354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T10" t="T11" r="T12" b="T13"/>
            <a:pathLst>
              <a:path w="21600" h="21600">
                <a:moveTo>
                  <a:pt x="7352" y="46"/>
                </a:moveTo>
                <a:lnTo>
                  <a:pt x="7373" y="9900"/>
                </a:lnTo>
                <a:lnTo>
                  <a:pt x="7352" y="16107"/>
                </a:lnTo>
                <a:lnTo>
                  <a:pt x="7103" y="15969"/>
                </a:lnTo>
                <a:lnTo>
                  <a:pt x="6729" y="15692"/>
                </a:lnTo>
                <a:lnTo>
                  <a:pt x="6355" y="15553"/>
                </a:lnTo>
                <a:lnTo>
                  <a:pt x="5981" y="15415"/>
                </a:lnTo>
                <a:lnTo>
                  <a:pt x="5607" y="15276"/>
                </a:lnTo>
                <a:lnTo>
                  <a:pt x="5109" y="15138"/>
                </a:lnTo>
                <a:lnTo>
                  <a:pt x="4735" y="15138"/>
                </a:lnTo>
                <a:lnTo>
                  <a:pt x="4236" y="15138"/>
                </a:lnTo>
                <a:lnTo>
                  <a:pt x="3364" y="15138"/>
                </a:lnTo>
                <a:lnTo>
                  <a:pt x="2616" y="15276"/>
                </a:lnTo>
                <a:lnTo>
                  <a:pt x="1869" y="15692"/>
                </a:lnTo>
                <a:lnTo>
                  <a:pt x="1246" y="15969"/>
                </a:lnTo>
                <a:lnTo>
                  <a:pt x="747" y="16523"/>
                </a:lnTo>
                <a:lnTo>
                  <a:pt x="373" y="17076"/>
                </a:lnTo>
                <a:lnTo>
                  <a:pt x="124" y="17630"/>
                </a:lnTo>
                <a:lnTo>
                  <a:pt x="0" y="18323"/>
                </a:lnTo>
                <a:lnTo>
                  <a:pt x="124" y="19015"/>
                </a:lnTo>
                <a:lnTo>
                  <a:pt x="373" y="19569"/>
                </a:lnTo>
                <a:lnTo>
                  <a:pt x="747" y="20123"/>
                </a:lnTo>
                <a:lnTo>
                  <a:pt x="1246" y="20676"/>
                </a:lnTo>
                <a:lnTo>
                  <a:pt x="1869" y="21092"/>
                </a:lnTo>
                <a:lnTo>
                  <a:pt x="2616" y="21369"/>
                </a:lnTo>
                <a:lnTo>
                  <a:pt x="3364" y="21507"/>
                </a:lnTo>
                <a:lnTo>
                  <a:pt x="4236" y="21646"/>
                </a:lnTo>
                <a:lnTo>
                  <a:pt x="5109" y="21507"/>
                </a:lnTo>
                <a:lnTo>
                  <a:pt x="5856" y="21369"/>
                </a:lnTo>
                <a:lnTo>
                  <a:pt x="6604" y="21092"/>
                </a:lnTo>
                <a:lnTo>
                  <a:pt x="7227" y="20676"/>
                </a:lnTo>
                <a:lnTo>
                  <a:pt x="7726" y="20123"/>
                </a:lnTo>
                <a:lnTo>
                  <a:pt x="8100" y="19569"/>
                </a:lnTo>
                <a:lnTo>
                  <a:pt x="8349" y="19015"/>
                </a:lnTo>
                <a:lnTo>
                  <a:pt x="8473" y="18323"/>
                </a:lnTo>
                <a:lnTo>
                  <a:pt x="8473" y="6276"/>
                </a:lnTo>
                <a:lnTo>
                  <a:pt x="20561" y="6276"/>
                </a:lnTo>
                <a:lnTo>
                  <a:pt x="20561" y="16107"/>
                </a:lnTo>
                <a:lnTo>
                  <a:pt x="20187" y="15830"/>
                </a:lnTo>
                <a:lnTo>
                  <a:pt x="19938" y="15692"/>
                </a:lnTo>
                <a:lnTo>
                  <a:pt x="19564" y="15553"/>
                </a:lnTo>
                <a:lnTo>
                  <a:pt x="19190" y="15415"/>
                </a:lnTo>
                <a:lnTo>
                  <a:pt x="18692" y="15276"/>
                </a:lnTo>
                <a:lnTo>
                  <a:pt x="18318" y="15138"/>
                </a:lnTo>
                <a:lnTo>
                  <a:pt x="17944" y="15138"/>
                </a:lnTo>
                <a:lnTo>
                  <a:pt x="17446" y="15138"/>
                </a:lnTo>
                <a:lnTo>
                  <a:pt x="16573" y="15138"/>
                </a:lnTo>
                <a:lnTo>
                  <a:pt x="15826" y="15276"/>
                </a:lnTo>
                <a:lnTo>
                  <a:pt x="15078" y="15692"/>
                </a:lnTo>
                <a:lnTo>
                  <a:pt x="14455" y="15969"/>
                </a:lnTo>
                <a:lnTo>
                  <a:pt x="13956" y="16523"/>
                </a:lnTo>
                <a:lnTo>
                  <a:pt x="13583" y="17076"/>
                </a:lnTo>
                <a:lnTo>
                  <a:pt x="13333" y="17630"/>
                </a:lnTo>
                <a:lnTo>
                  <a:pt x="13209" y="18323"/>
                </a:lnTo>
                <a:lnTo>
                  <a:pt x="13333" y="19015"/>
                </a:lnTo>
                <a:lnTo>
                  <a:pt x="13583" y="19569"/>
                </a:lnTo>
                <a:lnTo>
                  <a:pt x="13956" y="20123"/>
                </a:lnTo>
                <a:lnTo>
                  <a:pt x="14455" y="20676"/>
                </a:lnTo>
                <a:lnTo>
                  <a:pt x="15078" y="21092"/>
                </a:lnTo>
                <a:lnTo>
                  <a:pt x="15826" y="21369"/>
                </a:lnTo>
                <a:lnTo>
                  <a:pt x="16573" y="21507"/>
                </a:lnTo>
                <a:lnTo>
                  <a:pt x="17446" y="21646"/>
                </a:lnTo>
                <a:lnTo>
                  <a:pt x="18318" y="21507"/>
                </a:lnTo>
                <a:lnTo>
                  <a:pt x="19066" y="21369"/>
                </a:lnTo>
                <a:lnTo>
                  <a:pt x="19813" y="21092"/>
                </a:lnTo>
                <a:lnTo>
                  <a:pt x="20436" y="20676"/>
                </a:lnTo>
                <a:lnTo>
                  <a:pt x="20935" y="20123"/>
                </a:lnTo>
                <a:lnTo>
                  <a:pt x="21309" y="19569"/>
                </a:lnTo>
                <a:lnTo>
                  <a:pt x="21558" y="19015"/>
                </a:lnTo>
                <a:lnTo>
                  <a:pt x="21683" y="18323"/>
                </a:lnTo>
                <a:lnTo>
                  <a:pt x="21683" y="10061"/>
                </a:lnTo>
                <a:lnTo>
                  <a:pt x="21683" y="46"/>
                </a:lnTo>
                <a:lnTo>
                  <a:pt x="7352" y="46"/>
                </a:lnTo>
                <a:close/>
              </a:path>
            </a:pathLst>
          </a:custGeom>
          <a:solidFill>
            <a:srgbClr val="FFBE7D"/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4363449" y="4242137"/>
            <a:ext cx="795411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6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V</a:t>
            </a:r>
            <a:endParaRPr lang="en-US" sz="6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="" xmlns:p14="http://schemas.microsoft.com/office/powerpoint/2010/main" val="9425541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http://imagehdbackgrounds.com/wp-content/uploads/2014/06/morning-dew-wide-wallpaper-334842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4" name="AutoShape 2" descr="http://hqwallbase.com/images/big/Ppt-background-religious-powerpoint-template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AutoShape 4" descr="http://hqwallbase.com/images/big/Ppt-background-religious-powerpoint-template.jp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AutoShape 6" descr="http://hqwallbase.com/images/big/Ppt-background-religious-powerpoint-template.jpg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AutoShape 8" descr="http://hqwallbase.com/images/big/Ppt-background-religious-powerpoint-template.jpg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304800" y="661511"/>
            <a:ext cx="8534400" cy="5663089"/>
          </a:xfrm>
          <a:prstGeom prst="rect">
            <a:avLst/>
          </a:prstGeom>
          <a:solidFill>
            <a:schemeClr val="accent6">
              <a:lumMod val="60000"/>
              <a:lumOff val="40000"/>
              <a:alpha val="36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                             </a:t>
            </a:r>
            <a:br>
              <a:rPr lang="en-US" sz="2000" dirty="0" smtClean="0"/>
            </a:br>
            <a:r>
              <a:rPr lang="en-US" sz="2000" dirty="0" smtClean="0"/>
              <a:t>                                </a:t>
            </a:r>
            <a:r>
              <a:rPr lang="en-US" sz="2400" b="1" dirty="0" smtClean="0"/>
              <a:t>Morning Has Broken  </a:t>
            </a:r>
            <a:r>
              <a:rPr lang="zh-CN" altLang="en-US" sz="2400" b="1" dirty="0" smtClean="0"/>
              <a:t>晨曦破曉</a:t>
            </a:r>
            <a:endParaRPr lang="en-US" sz="2400" b="1" dirty="0" smtClean="0"/>
          </a:p>
          <a:p>
            <a:endParaRPr lang="en-US" sz="2000" dirty="0" smtClean="0"/>
          </a:p>
          <a:p>
            <a:r>
              <a:rPr lang="en-US" sz="2000" dirty="0" smtClean="0"/>
              <a:t>  Morning has broken like </a:t>
            </a:r>
            <a:r>
              <a:rPr lang="en-US" sz="2000" dirty="0" smtClean="0">
                <a:solidFill>
                  <a:srgbClr val="FF0000"/>
                </a:solidFill>
              </a:rPr>
              <a:t>the first </a:t>
            </a:r>
            <a:r>
              <a:rPr lang="en-US" sz="2000" dirty="0" smtClean="0"/>
              <a:t>morning   </a:t>
            </a:r>
            <a:r>
              <a:rPr lang="zh-CN" altLang="en-US" sz="2000" dirty="0" smtClean="0"/>
              <a:t>早晨来临，如同</a:t>
            </a:r>
            <a:r>
              <a:rPr lang="zh-CN" altLang="en-US" sz="2000" dirty="0" smtClean="0">
                <a:solidFill>
                  <a:srgbClr val="FF0000"/>
                </a:solidFill>
              </a:rPr>
              <a:t>第一个</a:t>
            </a:r>
            <a:r>
              <a:rPr lang="zh-CN" altLang="en-US" sz="2000" dirty="0" smtClean="0"/>
              <a:t>清晨</a:t>
            </a:r>
          </a:p>
          <a:p>
            <a:r>
              <a:rPr lang="en-US" sz="2000" dirty="0" smtClean="0"/>
              <a:t>  Blackbird has spoken like </a:t>
            </a:r>
            <a:r>
              <a:rPr lang="en-US" sz="2000" dirty="0" smtClean="0">
                <a:solidFill>
                  <a:srgbClr val="FF0000"/>
                </a:solidFill>
              </a:rPr>
              <a:t>the first </a:t>
            </a:r>
            <a:r>
              <a:rPr lang="en-US" sz="2000" dirty="0" smtClean="0"/>
              <a:t>bird   </a:t>
            </a:r>
            <a:r>
              <a:rPr lang="zh-CN" altLang="en-US" sz="2000" dirty="0" smtClean="0"/>
              <a:t>画眉鸣唱，如同</a:t>
            </a:r>
            <a:r>
              <a:rPr lang="zh-CN" altLang="en-US" sz="2000" dirty="0" smtClean="0">
                <a:solidFill>
                  <a:srgbClr val="FF0000"/>
                </a:solidFill>
              </a:rPr>
              <a:t>第一只</a:t>
            </a:r>
            <a:r>
              <a:rPr lang="zh-CN" altLang="en-US" sz="2000" dirty="0" smtClean="0"/>
              <a:t>鸣禽</a:t>
            </a:r>
          </a:p>
          <a:p>
            <a:r>
              <a:rPr lang="en-US" sz="2000" dirty="0" smtClean="0"/>
              <a:t>  Praise for the singing; praise for the morning    </a:t>
            </a:r>
            <a:r>
              <a:rPr lang="zh-CN" altLang="en-US" sz="2000" dirty="0" smtClean="0"/>
              <a:t>赞美这歌唱，赞美这早晨</a:t>
            </a:r>
          </a:p>
          <a:p>
            <a:r>
              <a:rPr lang="en-US" sz="2000" dirty="0" smtClean="0"/>
              <a:t>  Praise for them springing </a:t>
            </a:r>
            <a:r>
              <a:rPr lang="en-US" sz="2000" dirty="0" smtClean="0">
                <a:solidFill>
                  <a:srgbClr val="FF0000"/>
                </a:solidFill>
              </a:rPr>
              <a:t>fresh</a:t>
            </a:r>
            <a:r>
              <a:rPr lang="en-US" sz="2000" dirty="0" smtClean="0"/>
              <a:t> from the world   </a:t>
            </a:r>
            <a:r>
              <a:rPr lang="zh-CN" altLang="en-US" sz="2000" dirty="0" smtClean="0"/>
              <a:t>赞美它们</a:t>
            </a:r>
            <a:r>
              <a:rPr lang="zh-CN" altLang="en-US" sz="2000" dirty="0" smtClean="0">
                <a:solidFill>
                  <a:srgbClr val="FF0000"/>
                </a:solidFill>
              </a:rPr>
              <a:t>初现</a:t>
            </a:r>
            <a:r>
              <a:rPr lang="zh-CN" altLang="en-US" sz="2000" dirty="0" smtClean="0"/>
              <a:t>这清新世界</a:t>
            </a:r>
          </a:p>
          <a:p>
            <a:endParaRPr lang="en-US" altLang="zh-CN" sz="2000" dirty="0" smtClean="0"/>
          </a:p>
          <a:p>
            <a:r>
              <a:rPr lang="en-US" altLang="zh-CN" sz="2000" dirty="0" smtClean="0"/>
              <a:t>  S</a:t>
            </a:r>
            <a:r>
              <a:rPr lang="en-US" sz="2000" dirty="0" smtClean="0"/>
              <a:t>weet the rains‘ new fall sunlit from heaven   </a:t>
            </a:r>
            <a:r>
              <a:rPr lang="zh-CN" altLang="en-US" sz="2000" dirty="0" smtClean="0"/>
              <a:t>天庭的阳光照耀甘霖</a:t>
            </a:r>
          </a:p>
          <a:p>
            <a:r>
              <a:rPr lang="en-US" altLang="zh-CN" sz="2000" dirty="0" smtClean="0"/>
              <a:t>  L</a:t>
            </a:r>
            <a:r>
              <a:rPr lang="en-US" sz="2000" dirty="0" smtClean="0"/>
              <a:t>ike </a:t>
            </a:r>
            <a:r>
              <a:rPr lang="en-US" sz="2000" dirty="0" smtClean="0">
                <a:solidFill>
                  <a:srgbClr val="FF0000"/>
                </a:solidFill>
              </a:rPr>
              <a:t>the first </a:t>
            </a:r>
            <a:r>
              <a:rPr lang="en-US" sz="2000" dirty="0" smtClean="0"/>
              <a:t>dewfall on the first grass    </a:t>
            </a:r>
            <a:r>
              <a:rPr lang="zh-CN" altLang="en-US" sz="2000" dirty="0" smtClean="0"/>
              <a:t>像</a:t>
            </a:r>
            <a:r>
              <a:rPr lang="zh-CN" altLang="en-US" sz="2000" dirty="0" smtClean="0">
                <a:solidFill>
                  <a:srgbClr val="FF0000"/>
                </a:solidFill>
              </a:rPr>
              <a:t>第一片</a:t>
            </a:r>
            <a:r>
              <a:rPr lang="zh-CN" altLang="en-US" sz="2000" dirty="0" smtClean="0"/>
              <a:t>叶子上的</a:t>
            </a:r>
            <a:r>
              <a:rPr lang="zh-CN" altLang="en-US" sz="2000" dirty="0" smtClean="0">
                <a:solidFill>
                  <a:srgbClr val="FF0000"/>
                </a:solidFill>
              </a:rPr>
              <a:t>第一颗</a:t>
            </a:r>
            <a:r>
              <a:rPr lang="zh-CN" altLang="en-US" sz="2000" dirty="0" smtClean="0"/>
              <a:t>露珠</a:t>
            </a:r>
          </a:p>
          <a:p>
            <a:r>
              <a:rPr lang="en-US" sz="2000" dirty="0" smtClean="0"/>
              <a:t>  Praise for the sweetness of the wet garden    </a:t>
            </a:r>
            <a:r>
              <a:rPr lang="zh-CN" altLang="en-US" sz="2000" dirty="0" smtClean="0"/>
              <a:t>赞美那湿润花园的甜美</a:t>
            </a:r>
          </a:p>
          <a:p>
            <a:r>
              <a:rPr lang="en-US" sz="2000" dirty="0" smtClean="0"/>
              <a:t>  Sprung in completeness where His feet pass    </a:t>
            </a:r>
            <a:r>
              <a:rPr lang="zh-CN" altLang="en-US" sz="2000" dirty="0" smtClean="0"/>
              <a:t>上帝足迹所到之处万物滋长</a:t>
            </a:r>
          </a:p>
          <a:p>
            <a:endParaRPr lang="en-US" sz="2000" dirty="0" smtClean="0"/>
          </a:p>
          <a:p>
            <a:r>
              <a:rPr lang="en-US" sz="2000" dirty="0" smtClean="0"/>
              <a:t>  Mine is the sunlight, mine is the morning   </a:t>
            </a:r>
            <a:r>
              <a:rPr lang="zh-CN" altLang="en-US" sz="2000" dirty="0" smtClean="0"/>
              <a:t>我的世界是阳光，我的世界是清晨</a:t>
            </a:r>
          </a:p>
          <a:p>
            <a:r>
              <a:rPr lang="en-US" sz="2000" dirty="0" smtClean="0"/>
              <a:t>  Born of the one light Eden saw play   </a:t>
            </a:r>
            <a:r>
              <a:rPr lang="zh-CN" altLang="en-US" sz="2000" dirty="0" smtClean="0"/>
              <a:t>一切开始，沐浴伊甸园的同一微光</a:t>
            </a:r>
          </a:p>
          <a:p>
            <a:r>
              <a:rPr lang="en-US" sz="2000" dirty="0" smtClean="0"/>
              <a:t>  Praise with elation, praise every morning    </a:t>
            </a:r>
            <a:r>
              <a:rPr lang="zh-CN" altLang="en-US" sz="2000" dirty="0" smtClean="0"/>
              <a:t>欣喜地赞美，赞美每一个清晨</a:t>
            </a:r>
          </a:p>
          <a:p>
            <a:r>
              <a:rPr lang="en-US" sz="2000" dirty="0" smtClean="0"/>
              <a:t>  God‘s re-creation of the new day    </a:t>
            </a:r>
            <a:r>
              <a:rPr lang="zh-CN" altLang="en-US" sz="2000" dirty="0" smtClean="0"/>
              <a:t>讚美神重造，每一個新的日子</a:t>
            </a:r>
            <a:r>
              <a:rPr lang="zh-TW" altLang="en-US" sz="2000" dirty="0" smtClean="0"/>
              <a:t>　</a:t>
            </a:r>
            <a:r>
              <a:rPr lang="zh-TW" altLang="en-US" dirty="0" smtClean="0"/>
              <a:t>　</a:t>
            </a:r>
            <a:endParaRPr lang="en-US" dirty="0" smtClean="0"/>
          </a:p>
          <a:p>
            <a:endParaRPr lang="en-US" dirty="0"/>
          </a:p>
        </p:txBody>
      </p:sp>
      <p:pic>
        <p:nvPicPr>
          <p:cNvPr id="11" name="Cat Stevens - Morning Has Broken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5" cstate="print"/>
          <a:stretch>
            <a:fillRect/>
          </a:stretch>
        </p:blipFill>
        <p:spPr>
          <a:xfrm>
            <a:off x="6705600" y="914400"/>
            <a:ext cx="304800" cy="3048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2363566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9078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="" xmlns:a14="http://schemas.microsoft.com/office/drawing/2010/main">
                  <a14:imgLayer r:embed="rId5">
                    <a14:imgEffect>
                      <a14:colorTemperature colorTemp="88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3972176"/>
            <a:ext cx="1981200" cy="28858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6802" name="Picture 2" descr="http://mypassionforpoetry.com/wp-content/uploads/2014/08/Creation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0" y="990600"/>
            <a:ext cx="9144000" cy="3743325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1828800" y="5181600"/>
            <a:ext cx="6629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 smtClean="0"/>
              <a:t>創世紀 </a:t>
            </a:r>
            <a:r>
              <a:rPr lang="en-US" altLang="zh-CN" sz="2800" dirty="0" smtClean="0"/>
              <a:t>1:31  </a:t>
            </a:r>
            <a:r>
              <a:rPr lang="zh-CN" altLang="en-US" sz="2800" dirty="0" smtClean="0"/>
              <a:t>神看著一切所造的都甚好。</a:t>
            </a: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4" descr="http://t1.gstatic.com/images?q=tbn:ANd9GcRnI_QQ9Rke5QtkH_Ml5HTw_6DNDCkNb6fFmUGUpe4JvtpEYes09L-VgnH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00800" y="990600"/>
            <a:ext cx="1646238" cy="2468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5" name="Text Box 5"/>
          <p:cNvSpPr txBox="1">
            <a:spLocks noChangeArrowheads="1"/>
          </p:cNvSpPr>
          <p:nvPr/>
        </p:nvSpPr>
        <p:spPr bwMode="auto">
          <a:xfrm>
            <a:off x="6324600" y="3733800"/>
            <a:ext cx="2133600" cy="915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/>
              <a:t>1907-1997</a:t>
            </a:r>
            <a:br>
              <a:rPr lang="en-US" dirty="0"/>
            </a:br>
            <a:r>
              <a:rPr lang="en-US" dirty="0" err="1"/>
              <a:t>美国著名的人类学家和散文家</a:t>
            </a:r>
            <a:endParaRPr lang="en-US" dirty="0"/>
          </a:p>
        </p:txBody>
      </p:sp>
      <p:sp>
        <p:nvSpPr>
          <p:cNvPr id="26630" name="Text Box 6"/>
          <p:cNvSpPr txBox="1">
            <a:spLocks noChangeArrowheads="1"/>
          </p:cNvSpPr>
          <p:nvPr/>
        </p:nvSpPr>
        <p:spPr bwMode="auto">
          <a:xfrm>
            <a:off x="1143000" y="2209800"/>
            <a:ext cx="4724400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dirty="0" smtClean="0"/>
              <a:t>         </a:t>
            </a:r>
            <a:r>
              <a:rPr lang="en-US" sz="2400" dirty="0" err="1" smtClean="0"/>
              <a:t>宇宙的中心是一丝微笑</a:t>
            </a:r>
            <a:r>
              <a:rPr lang="en-US" sz="2400" dirty="0"/>
              <a:t>， </a:t>
            </a:r>
            <a:r>
              <a:rPr lang="en-US" sz="2400" dirty="0" err="1"/>
              <a:t>一份从创世之初就跳跃着喜乐的脉动，至今仍延续着</a:t>
            </a:r>
            <a:r>
              <a:rPr lang="en-US" dirty="0"/>
              <a:t>。</a:t>
            </a:r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4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="" xmlns:a14="http://schemas.microsoft.com/office/drawing/2010/main">
                  <a14:imgLayer r:embed="rId5">
                    <a14:imgEffect>
                      <a14:colorTemperature colorTemp="88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3972176"/>
            <a:ext cx="1981200" cy="28858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63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4" descr="http://pic1.win4000.com/wallpaper/1/4fcdd4380bfc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898" name="Picture 2" descr="http://sh.suijue.com/picture/1/1207/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1097629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2" descr="http://hqwallbase.com/images/big/Ppt-background-religious-powerpoint-template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AutoShape 4" descr="http://hqwallbase.com/images/big/Ppt-background-religious-powerpoint-template.jp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AutoShape 6" descr="http://hqwallbase.com/images/big/Ppt-background-religious-powerpoint-template.jpg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AutoShape 8" descr="http://hqwallbase.com/images/big/Ppt-background-religious-powerpoint-template.jpg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="" xmlns:a14="http://schemas.microsoft.com/office/drawing/2010/main">
                  <a14:imgLayer r:embed="rId4">
                    <a14:imgEffect>
                      <a14:colorTemperature colorTemp="88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3972176"/>
            <a:ext cx="1981200" cy="28858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Rectangle 8"/>
          <p:cNvSpPr/>
          <p:nvPr/>
        </p:nvSpPr>
        <p:spPr>
          <a:xfrm>
            <a:off x="1219200" y="685800"/>
            <a:ext cx="5849358" cy="544764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 smtClean="0"/>
              <a:t>JOHN MAYER      “ Gravity"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Gravity is working against me</a:t>
            </a:r>
            <a:br>
              <a:rPr lang="en-US" dirty="0" smtClean="0"/>
            </a:br>
            <a:r>
              <a:rPr lang="en-US" dirty="0" smtClean="0"/>
              <a:t>And gravity wants to bring me down</a:t>
            </a:r>
            <a:br>
              <a:rPr lang="en-US" dirty="0" smtClean="0"/>
            </a:br>
            <a:r>
              <a:rPr lang="en-US" dirty="0" smtClean="0"/>
              <a:t>…….</a:t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Oh twice as much </a:t>
            </a:r>
            <a:r>
              <a:rPr lang="en-US" dirty="0" err="1" smtClean="0"/>
              <a:t>ain't</a:t>
            </a:r>
            <a:r>
              <a:rPr lang="en-US" dirty="0" smtClean="0"/>
              <a:t> twice as good</a:t>
            </a:r>
            <a:br>
              <a:rPr lang="en-US" dirty="0" smtClean="0"/>
            </a:br>
            <a:r>
              <a:rPr lang="en-US" dirty="0" smtClean="0"/>
              <a:t>……</a:t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Oh gravity, stay the hell away from me</a:t>
            </a:r>
            <a:br>
              <a:rPr lang="en-US" dirty="0" smtClean="0"/>
            </a:br>
            <a:r>
              <a:rPr lang="en-US" dirty="0" smtClean="0"/>
              <a:t>Oh gravity has taken better men than me (how can that be?)</a:t>
            </a:r>
            <a:br>
              <a:rPr lang="en-US" dirty="0" smtClean="0"/>
            </a:br>
            <a:endParaRPr lang="en-US" dirty="0" smtClean="0"/>
          </a:p>
          <a:p>
            <a:r>
              <a:rPr lang="en-US" dirty="0" smtClean="0"/>
              <a:t>…….</a:t>
            </a:r>
            <a:br>
              <a:rPr lang="en-US" dirty="0" smtClean="0"/>
            </a:br>
            <a:r>
              <a:rPr lang="en-US" dirty="0" smtClean="0"/>
              <a:t>Just keep me where the light is</a:t>
            </a:r>
            <a:br>
              <a:rPr lang="en-US" dirty="0" smtClean="0"/>
            </a:br>
            <a:r>
              <a:rPr lang="en-US" dirty="0" smtClean="0"/>
              <a:t>Just keep me where the light is</a:t>
            </a:r>
            <a:br>
              <a:rPr lang="en-US" dirty="0" smtClean="0"/>
            </a:br>
            <a:r>
              <a:rPr lang="en-US" dirty="0" smtClean="0"/>
              <a:t>Just keep me where the light is</a:t>
            </a:r>
            <a:br>
              <a:rPr lang="en-US" dirty="0" smtClean="0"/>
            </a:br>
            <a:r>
              <a:rPr lang="en-US" dirty="0" smtClean="0"/>
              <a:t>C'mon keep me where the light is</a:t>
            </a:r>
            <a:br>
              <a:rPr lang="en-US" dirty="0" smtClean="0"/>
            </a:br>
            <a:r>
              <a:rPr lang="en-US" dirty="0" smtClean="0"/>
              <a:t>C'mon keep me where the light is</a:t>
            </a:r>
            <a:br>
              <a:rPr lang="en-US" dirty="0" smtClean="0"/>
            </a:br>
            <a:r>
              <a:rPr lang="en-US" dirty="0" smtClean="0"/>
              <a:t>C'mon keep me where keep me where the light is (oh, oh) </a:t>
            </a:r>
            <a:endParaRPr lang="en-US" dirty="0"/>
          </a:p>
        </p:txBody>
      </p:sp>
      <p:pic>
        <p:nvPicPr>
          <p:cNvPr id="10242" name="Picture 2" descr="John Mayer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400800" y="381000"/>
            <a:ext cx="2038350" cy="299085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12363566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2" descr="http://hqwallbase.com/images/big/Ppt-background-religious-powerpoint-template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AutoShape 4" descr="http://hqwallbase.com/images/big/Ppt-background-religious-powerpoint-template.jp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AutoShape 6" descr="http://hqwallbase.com/images/big/Ppt-background-religious-powerpoint-template.jpg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AutoShape 8" descr="http://hqwallbase.com/images/big/Ppt-background-religious-powerpoint-template.jpg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8674" name="AutoShape 2" descr="不看完这些，你永远不会懂杨康的踌躇满志与一往情深。。。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8676" name="AutoShape 4" descr="不看完这些，你永远不会懂杨康的踌躇满志与一往情深。。。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28678" name="Picture 6" descr="不看完这些，你永远不会懂杨康的踌躇满志与一往情深。。。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76400" y="1676400"/>
            <a:ext cx="5715000" cy="3028950"/>
          </a:xfrm>
          <a:prstGeom prst="rect">
            <a:avLst/>
          </a:prstGeom>
          <a:noFill/>
        </p:spPr>
      </p:pic>
      <p:pic>
        <p:nvPicPr>
          <p:cNvPr id="10" name="Picture 3"/>
          <p:cNvPicPr>
            <a:picLocks noChangeAspect="1" noChangeArrowheads="1"/>
          </p:cNvPicPr>
          <p:nvPr/>
        </p:nvPicPr>
        <p:blipFill>
          <a:blip r:embed="rId4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="" xmlns:a14="http://schemas.microsoft.com/office/drawing/2010/main">
                  <a14:imgLayer r:embed="rId5">
                    <a14:imgEffect>
                      <a14:colorTemperature colorTemp="88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3972176"/>
            <a:ext cx="1981200" cy="28858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12363566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2" descr="http://hqwallbase.com/images/big/Ppt-background-religious-powerpoint-template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AutoShape 4" descr="http://hqwallbase.com/images/big/Ppt-background-religious-powerpoint-template.jp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AutoShape 6" descr="http://hqwallbase.com/images/big/Ppt-background-religious-powerpoint-template.jpg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AutoShape 8" descr="http://hqwallbase.com/images/big/Ppt-background-religious-powerpoint-template.jpg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="" xmlns:a14="http://schemas.microsoft.com/office/drawing/2010/main">
                  <a14:imgLayer r:embed="rId4">
                    <a14:imgEffect>
                      <a14:colorTemperature colorTemp="88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3972176"/>
            <a:ext cx="1981200" cy="28858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Rectangle 8"/>
          <p:cNvSpPr/>
          <p:nvPr/>
        </p:nvSpPr>
        <p:spPr>
          <a:xfrm>
            <a:off x="2590800" y="2480608"/>
            <a:ext cx="5232523" cy="193899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dirty="0" smtClean="0"/>
              <a:t>人恒过，然后能改；</a:t>
            </a:r>
            <a:endParaRPr lang="en-US" altLang="zh-CN" sz="2400" dirty="0" smtClean="0"/>
          </a:p>
          <a:p>
            <a:r>
              <a:rPr lang="zh-CN" altLang="en-US" sz="2400" dirty="0" smtClean="0"/>
              <a:t>困于心，衡于虑，而后作；</a:t>
            </a:r>
            <a:endParaRPr lang="en-US" altLang="zh-CN" sz="2400" dirty="0" smtClean="0"/>
          </a:p>
          <a:p>
            <a:r>
              <a:rPr lang="zh-CN" altLang="en-US" sz="2400" dirty="0" smtClean="0"/>
              <a:t>徵于色，发于声，而后喻。</a:t>
            </a:r>
            <a:endParaRPr lang="en-US" altLang="zh-CN" sz="2400" dirty="0" smtClean="0"/>
          </a:p>
          <a:p>
            <a:endParaRPr lang="en-US" altLang="zh-CN" sz="2400" b="1" dirty="0" smtClean="0"/>
          </a:p>
          <a:p>
            <a:r>
              <a:rPr lang="en-US" altLang="zh-CN" sz="2400" dirty="0" smtClean="0"/>
              <a:t>                                 ----- 《</a:t>
            </a:r>
            <a:r>
              <a:rPr lang="zh-CN" altLang="en-US" sz="2400" dirty="0" smtClean="0"/>
              <a:t>孟子 告子下</a:t>
            </a:r>
            <a:r>
              <a:rPr lang="en-US" altLang="zh-CN" sz="2400" dirty="0" smtClean="0"/>
              <a:t>》</a:t>
            </a:r>
            <a:endParaRPr lang="zh-CN" altLang="en-US" sz="2400" dirty="0"/>
          </a:p>
        </p:txBody>
      </p:sp>
      <p:sp>
        <p:nvSpPr>
          <p:cNvPr id="10" name="Horizontal Scroll 9"/>
          <p:cNvSpPr/>
          <p:nvPr/>
        </p:nvSpPr>
        <p:spPr>
          <a:xfrm>
            <a:off x="1066800" y="1524000"/>
            <a:ext cx="7315200" cy="3733800"/>
          </a:xfrm>
          <a:prstGeom prst="horizontalScroll">
            <a:avLst/>
          </a:prstGeom>
          <a:noFill/>
          <a:ln>
            <a:solidFill>
              <a:srgbClr val="845016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800" dirty="0"/>
          </a:p>
        </p:txBody>
      </p:sp>
    </p:spTree>
    <p:extLst>
      <p:ext uri="{BB962C8B-B14F-4D97-AF65-F5344CB8AC3E}">
        <p14:creationId xmlns="" xmlns:p14="http://schemas.microsoft.com/office/powerpoint/2010/main" val="12363566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2" descr="http://hqwallbase.com/images/big/Ppt-background-religious-powerpoint-template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AutoShape 4" descr="http://hqwallbase.com/images/big/Ppt-background-religious-powerpoint-template.jp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AutoShape 6" descr="http://hqwallbase.com/images/big/Ppt-background-religious-powerpoint-template.jpg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AutoShape 8" descr="http://hqwallbase.com/images/big/Ppt-background-religious-powerpoint-template.jpg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="" xmlns:a14="http://schemas.microsoft.com/office/drawing/2010/main">
                  <a14:imgLayer r:embed="rId4">
                    <a14:imgEffect>
                      <a14:colorTemperature colorTemp="88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3972176"/>
            <a:ext cx="1981200" cy="28858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Rectangle 10"/>
          <p:cNvSpPr/>
          <p:nvPr/>
        </p:nvSpPr>
        <p:spPr>
          <a:xfrm>
            <a:off x="5218610" y="1838980"/>
            <a:ext cx="270619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800" dirty="0" smtClean="0"/>
              <a:t>《</a:t>
            </a:r>
            <a:r>
              <a:rPr lang="zh-CN" altLang="en-US" sz="2800" b="1" dirty="0" smtClean="0"/>
              <a:t>輪台罪己诏</a:t>
            </a:r>
            <a:r>
              <a:rPr lang="en-US" altLang="zh-CN" sz="2800" dirty="0" smtClean="0"/>
              <a:t>》</a:t>
            </a:r>
            <a:endParaRPr lang="en-US" sz="2800" dirty="0"/>
          </a:p>
        </p:txBody>
      </p:sp>
      <p:pic>
        <p:nvPicPr>
          <p:cNvPr id="2050" name="Picture 2" descr="https://encrypted-tbn1.gstatic.com/images?q=tbn:ANd9GcQD65KmhRX2EXlp8aFhFCyNsjw-h1SLU0v495OzoK_0tOISvBrx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600200" y="1447800"/>
            <a:ext cx="2457450" cy="3743325"/>
          </a:xfrm>
          <a:prstGeom prst="rect">
            <a:avLst/>
          </a:prstGeom>
          <a:noFill/>
        </p:spPr>
      </p:pic>
      <p:sp>
        <p:nvSpPr>
          <p:cNvPr id="9" name="Rectangle 8"/>
          <p:cNvSpPr/>
          <p:nvPr/>
        </p:nvSpPr>
        <p:spPr>
          <a:xfrm>
            <a:off x="5029200" y="2743200"/>
            <a:ext cx="33528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000" dirty="0" smtClean="0"/>
              <a:t>“朕即位以来，所为狂悖，使天下愁苦，不可追悔。自今事有伤害百姓，糜费天下者，悉罢之！”</a:t>
            </a:r>
            <a:endParaRPr lang="en-US" sz="2000" dirty="0"/>
          </a:p>
        </p:txBody>
      </p:sp>
    </p:spTree>
    <p:extLst>
      <p:ext uri="{BB962C8B-B14F-4D97-AF65-F5344CB8AC3E}">
        <p14:creationId xmlns="" xmlns:p14="http://schemas.microsoft.com/office/powerpoint/2010/main" val="12363566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9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 descr="http://blog-imgs-29-origin.fc2.com/e/u/r/eurs/101126_as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="" xmlns:a14="http://schemas.microsoft.com/office/drawing/2010/main">
                  <a14:imgLayer r:embed="rId4">
                    <a14:imgEffect>
                      <a14:saturation sat="3000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9144000" cy="6993653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AutoShape 2" descr="http://hqwallbase.com/images/big/Ppt-background-religious-powerpoint-template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AutoShape 4" descr="http://hqwallbase.com/images/big/Ppt-background-religious-powerpoint-template.jp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AutoShape 6" descr="http://hqwallbase.com/images/big/Ppt-background-religious-powerpoint-template.jpg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AutoShape 8" descr="http://hqwallbase.com/images/big/Ppt-background-religious-powerpoint-template.jpg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-533400" y="2209800"/>
            <a:ext cx="9677400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zh-CN" altLang="en-US" sz="3600" b="1" dirty="0" smtClean="0"/>
              <a:t>第五課    懺悔的心聲</a:t>
            </a:r>
            <a:endParaRPr lang="en-US" altLang="zh-CN" sz="3600" b="1" dirty="0" smtClean="0"/>
          </a:p>
          <a:p>
            <a:pPr algn="ctr"/>
            <a:r>
              <a:rPr lang="en-US" sz="3600" b="1" dirty="0" smtClean="0"/>
              <a:t>                                 </a:t>
            </a:r>
            <a:r>
              <a:rPr lang="en-US" altLang="zh-CN" sz="3600" b="1" dirty="0" smtClean="0"/>
              <a:t>—</a:t>
            </a:r>
            <a:r>
              <a:rPr lang="en-US" sz="3600" b="1" dirty="0" smtClean="0"/>
              <a:t>  </a:t>
            </a:r>
            <a:r>
              <a:rPr lang="zh-CN" altLang="en-US" sz="3600" b="1" dirty="0" smtClean="0"/>
              <a:t>研讀大衛的懺悔詩</a:t>
            </a:r>
            <a:r>
              <a:rPr lang="en-US" sz="3600" b="1" dirty="0" smtClean="0"/>
              <a:t> </a:t>
            </a:r>
            <a:r>
              <a:rPr lang="en-US" sz="3600" b="1" dirty="0" smtClean="0">
                <a:solidFill>
                  <a:schemeClr val="accent2">
                    <a:lumMod val="50000"/>
                  </a:schemeClr>
                </a:solidFill>
              </a:rPr>
              <a:t/>
            </a:r>
            <a:br>
              <a:rPr lang="en-US" sz="3600" b="1" dirty="0" smtClean="0">
                <a:solidFill>
                  <a:schemeClr val="accent2">
                    <a:lumMod val="50000"/>
                  </a:schemeClr>
                </a:solidFill>
              </a:rPr>
            </a:br>
            <a:endParaRPr lang="en-US" sz="36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</p:spTree>
    <p:extLst>
      <p:ext uri="{BB962C8B-B14F-4D97-AF65-F5344CB8AC3E}">
        <p14:creationId xmlns="" xmlns:p14="http://schemas.microsoft.com/office/powerpoint/2010/main" val="27558064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2" descr="http://hqwallbase.com/images/big/Ppt-background-religious-powerpoint-template.jpg"/>
          <p:cNvSpPr>
            <a:spLocks noChangeAspect="1" noChangeArrowheads="1"/>
          </p:cNvSpPr>
          <p:nvPr/>
        </p:nvSpPr>
        <p:spPr bwMode="auto">
          <a:xfrm>
            <a:off x="155575" y="172005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AutoShape 6" descr="http://hqwallbase.com/images/big/Ppt-background-religious-powerpoint-template.jpg"/>
          <p:cNvSpPr>
            <a:spLocks noChangeAspect="1" noChangeArrowheads="1"/>
          </p:cNvSpPr>
          <p:nvPr/>
        </p:nvSpPr>
        <p:spPr bwMode="auto">
          <a:xfrm>
            <a:off x="3352800" y="4659868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3972176"/>
            <a:ext cx="1981200" cy="28858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Rectangle 11"/>
          <p:cNvSpPr/>
          <p:nvPr/>
        </p:nvSpPr>
        <p:spPr>
          <a:xfrm>
            <a:off x="1143000" y="1230868"/>
            <a:ext cx="2339102" cy="461665"/>
          </a:xfrm>
          <a:prstGeom prst="rect">
            <a:avLst/>
          </a:prstGeom>
          <a:solidFill>
            <a:schemeClr val="accent3">
              <a:lumMod val="50000"/>
            </a:schemeClr>
          </a:solidFill>
        </p:spPr>
        <p:txBody>
          <a:bodyPr wrap="none">
            <a:spAutoFit/>
          </a:bodyPr>
          <a:lstStyle/>
          <a:p>
            <a:r>
              <a:rPr lang="zh-CN" altLang="en-US" sz="2400" dirty="0" smtClean="0">
                <a:solidFill>
                  <a:prstClr val="white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詩篇中</a:t>
            </a:r>
            <a:r>
              <a:rPr lang="zh-TW" altLang="en-US" sz="2400" dirty="0" smtClean="0">
                <a:solidFill>
                  <a:prstClr val="white"/>
                </a:solidFill>
              </a:rPr>
              <a:t>的</a:t>
            </a:r>
            <a:r>
              <a:rPr lang="zh-CN" altLang="en-US" sz="2400" dirty="0" smtClean="0">
                <a:solidFill>
                  <a:prstClr val="white"/>
                </a:solidFill>
                <a:latin typeface="PMingLiU" pitchFamily="18" charset="-120"/>
                <a:ea typeface="PMingLiU" pitchFamily="18" charset="-120"/>
              </a:rPr>
              <a:t>懺悔詩</a:t>
            </a:r>
            <a:endParaRPr lang="en-US" sz="2400" dirty="0">
              <a:solidFill>
                <a:prstClr val="white"/>
              </a:solidFill>
              <a:latin typeface="PMingLiU" pitchFamily="18" charset="-120"/>
              <a:ea typeface="PMingLiU" pitchFamily="18" charset="-12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1143000" y="1928336"/>
            <a:ext cx="782778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dirty="0" smtClean="0">
                <a:solidFill>
                  <a:prstClr val="black"/>
                </a:solidFill>
              </a:rPr>
              <a:t>第   </a:t>
            </a:r>
            <a:r>
              <a:rPr lang="en-US" altLang="zh-CN" dirty="0" smtClean="0">
                <a:solidFill>
                  <a:prstClr val="black"/>
                </a:solidFill>
              </a:rPr>
              <a:t>6 </a:t>
            </a:r>
            <a:r>
              <a:rPr lang="zh-TW" altLang="en-US" dirty="0" smtClean="0">
                <a:solidFill>
                  <a:prstClr val="black"/>
                </a:solidFill>
              </a:rPr>
              <a:t>篇</a:t>
            </a:r>
            <a:r>
              <a:rPr lang="zh-TW" altLang="en-US" dirty="0">
                <a:solidFill>
                  <a:prstClr val="black"/>
                </a:solidFill>
              </a:rPr>
              <a:t>  </a:t>
            </a:r>
            <a:r>
              <a:rPr lang="zh-CN" altLang="en-US" dirty="0" smtClean="0">
                <a:solidFill>
                  <a:prstClr val="black"/>
                </a:solidFill>
              </a:rPr>
              <a:t>（</a:t>
            </a:r>
            <a:r>
              <a:rPr lang="zh-TW" altLang="en-US" dirty="0" smtClean="0"/>
              <a:t>耶和華啊，求你不要在怒中責備我，也不要在烈怒中懲罰我！ </a:t>
            </a:r>
            <a:r>
              <a:rPr lang="zh-TW" altLang="en-US" dirty="0" smtClean="0">
                <a:solidFill>
                  <a:prstClr val="black"/>
                </a:solidFill>
              </a:rPr>
              <a:t>）</a:t>
            </a: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1143000" y="2425005"/>
            <a:ext cx="599234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dirty="0" smtClean="0">
                <a:solidFill>
                  <a:prstClr val="black"/>
                </a:solidFill>
              </a:rPr>
              <a:t>第  </a:t>
            </a:r>
            <a:r>
              <a:rPr lang="en-US" altLang="zh-TW" dirty="0" smtClean="0">
                <a:solidFill>
                  <a:prstClr val="black"/>
                </a:solidFill>
              </a:rPr>
              <a:t>32</a:t>
            </a:r>
            <a:r>
              <a:rPr lang="en-US" altLang="zh-CN" dirty="0" smtClean="0">
                <a:solidFill>
                  <a:prstClr val="black"/>
                </a:solidFill>
              </a:rPr>
              <a:t> </a:t>
            </a:r>
            <a:r>
              <a:rPr lang="zh-TW" altLang="en-US" dirty="0" smtClean="0">
                <a:solidFill>
                  <a:prstClr val="black"/>
                </a:solidFill>
              </a:rPr>
              <a:t>篇（</a:t>
            </a:r>
            <a:r>
              <a:rPr lang="zh-TW" altLang="en-US" dirty="0" smtClean="0"/>
              <a:t>得赦免其過、遮蓋其罪的，這人是有福的！ </a:t>
            </a:r>
            <a:r>
              <a:rPr lang="zh-TW" altLang="en-US" dirty="0" smtClean="0">
                <a:solidFill>
                  <a:prstClr val="black"/>
                </a:solidFill>
              </a:rPr>
              <a:t>） </a:t>
            </a: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143000" y="2907268"/>
            <a:ext cx="761458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dirty="0" smtClean="0">
                <a:solidFill>
                  <a:prstClr val="black"/>
                </a:solidFill>
              </a:rPr>
              <a:t>第  </a:t>
            </a:r>
            <a:r>
              <a:rPr lang="en-US" altLang="zh-TW" dirty="0" smtClean="0">
                <a:solidFill>
                  <a:prstClr val="black"/>
                </a:solidFill>
              </a:rPr>
              <a:t>38</a:t>
            </a:r>
            <a:r>
              <a:rPr lang="en-US" altLang="zh-CN" dirty="0" smtClean="0">
                <a:solidFill>
                  <a:prstClr val="black"/>
                </a:solidFill>
              </a:rPr>
              <a:t> </a:t>
            </a:r>
            <a:r>
              <a:rPr lang="zh-TW" altLang="en-US" dirty="0" smtClean="0">
                <a:solidFill>
                  <a:prstClr val="black"/>
                </a:solidFill>
              </a:rPr>
              <a:t>篇</a:t>
            </a:r>
            <a:r>
              <a:rPr lang="zh-CN" altLang="en-US" dirty="0" smtClean="0">
                <a:solidFill>
                  <a:prstClr val="black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（</a:t>
            </a:r>
            <a:r>
              <a:rPr lang="zh-TW" altLang="en-US" dirty="0" smtClean="0"/>
              <a:t>耶和華啊，求你不要在怒中責備我，不要在烈怒中懲罰我！ </a:t>
            </a:r>
            <a:r>
              <a:rPr lang="zh-CN" altLang="en-US" dirty="0" smtClean="0">
                <a:solidFill>
                  <a:prstClr val="black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） </a:t>
            </a:r>
            <a:endParaRPr lang="en-US" dirty="0">
              <a:solidFill>
                <a:prstClr val="black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1143000" y="3364468"/>
            <a:ext cx="791114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dirty="0" smtClean="0">
                <a:solidFill>
                  <a:prstClr val="black"/>
                </a:solidFill>
              </a:rPr>
              <a:t>第 </a:t>
            </a:r>
            <a:r>
              <a:rPr lang="en-US" altLang="zh-TW" dirty="0" smtClean="0">
                <a:solidFill>
                  <a:prstClr val="black"/>
                </a:solidFill>
              </a:rPr>
              <a:t>51</a:t>
            </a:r>
            <a:r>
              <a:rPr lang="zh-TW" altLang="en-US" dirty="0" smtClean="0">
                <a:solidFill>
                  <a:prstClr val="black"/>
                </a:solidFill>
              </a:rPr>
              <a:t>篇（</a:t>
            </a:r>
            <a:r>
              <a:rPr lang="zh-TW" altLang="en-US" dirty="0" smtClean="0"/>
              <a:t>神啊，求你按你的慈愛憐恤我！按你豐盛的慈悲塗抹我的過犯！ </a:t>
            </a:r>
            <a:r>
              <a:rPr lang="zh-TW" altLang="en-US" dirty="0" smtClean="0">
                <a:solidFill>
                  <a:prstClr val="black"/>
                </a:solidFill>
              </a:rPr>
              <a:t>） </a:t>
            </a: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1143000" y="3821668"/>
            <a:ext cx="709360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dirty="0" smtClean="0">
                <a:solidFill>
                  <a:prstClr val="black"/>
                </a:solidFill>
              </a:rPr>
              <a:t>第 </a:t>
            </a:r>
            <a:r>
              <a:rPr lang="en-US" altLang="zh-TW" dirty="0" smtClean="0">
                <a:solidFill>
                  <a:prstClr val="black"/>
                </a:solidFill>
              </a:rPr>
              <a:t>102</a:t>
            </a:r>
            <a:r>
              <a:rPr lang="zh-TW" altLang="en-US" dirty="0" smtClean="0">
                <a:solidFill>
                  <a:prstClr val="black"/>
                </a:solidFill>
              </a:rPr>
              <a:t>篇（</a:t>
            </a:r>
            <a:r>
              <a:rPr lang="zh-TW" altLang="en-US" dirty="0" smtClean="0"/>
              <a:t>耶和華啊，求你聽我的禱告，容我的呼求達到你面前！ </a:t>
            </a:r>
            <a:r>
              <a:rPr lang="zh-TW" altLang="en-US" dirty="0" smtClean="0">
                <a:solidFill>
                  <a:prstClr val="black"/>
                </a:solidFill>
              </a:rPr>
              <a:t>）</a:t>
            </a: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1143000" y="4318337"/>
            <a:ext cx="479650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dirty="0" smtClean="0">
                <a:solidFill>
                  <a:prstClr val="black"/>
                </a:solidFill>
              </a:rPr>
              <a:t>第 </a:t>
            </a:r>
            <a:r>
              <a:rPr lang="en-US" altLang="zh-TW" dirty="0" smtClean="0">
                <a:solidFill>
                  <a:prstClr val="black"/>
                </a:solidFill>
              </a:rPr>
              <a:t>130</a:t>
            </a:r>
            <a:r>
              <a:rPr lang="zh-TW" altLang="en-US" dirty="0" smtClean="0">
                <a:solidFill>
                  <a:prstClr val="black"/>
                </a:solidFill>
              </a:rPr>
              <a:t>篇（</a:t>
            </a:r>
            <a:r>
              <a:rPr lang="zh-TW" altLang="en-US" dirty="0" smtClean="0"/>
              <a:t>耶和華啊，我從深處向你求告！ </a:t>
            </a:r>
            <a:r>
              <a:rPr lang="zh-TW" altLang="en-US" dirty="0" smtClean="0">
                <a:solidFill>
                  <a:prstClr val="black"/>
                </a:solidFill>
              </a:rPr>
              <a:t>）</a:t>
            </a: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1143000" y="4812268"/>
            <a:ext cx="728276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dirty="0" smtClean="0">
                <a:solidFill>
                  <a:prstClr val="black"/>
                </a:solidFill>
              </a:rPr>
              <a:t>第 </a:t>
            </a:r>
            <a:r>
              <a:rPr lang="en-US" altLang="zh-TW" dirty="0" smtClean="0">
                <a:solidFill>
                  <a:prstClr val="black"/>
                </a:solidFill>
              </a:rPr>
              <a:t>143</a:t>
            </a:r>
            <a:r>
              <a:rPr lang="zh-TW" altLang="en-US" dirty="0" smtClean="0">
                <a:solidFill>
                  <a:prstClr val="black"/>
                </a:solidFill>
              </a:rPr>
              <a:t>篇（</a:t>
            </a:r>
            <a:r>
              <a:rPr lang="zh-TW" altLang="en-US" dirty="0" smtClean="0"/>
              <a:t>耶和華啊，求你聽我的禱告，留心聽我的懇求，憑你的信實</a:t>
            </a:r>
            <a:endParaRPr lang="en-US" altLang="zh-TW" dirty="0" smtClean="0"/>
          </a:p>
          <a:p>
            <a:r>
              <a:rPr lang="en-US" altLang="zh-TW" dirty="0" smtClean="0"/>
              <a:t>                   </a:t>
            </a:r>
            <a:r>
              <a:rPr lang="zh-TW" altLang="en-US" dirty="0" smtClean="0"/>
              <a:t>和公義應允我。 </a:t>
            </a:r>
            <a:r>
              <a:rPr lang="zh-TW" altLang="en-US" dirty="0" smtClean="0">
                <a:solidFill>
                  <a:prstClr val="black"/>
                </a:solidFill>
              </a:rPr>
              <a:t>）</a:t>
            </a:r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4917487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4" descr="http://imagehdbackgrounds.com/wp-content/uploads/2014/06/morning-dew-wide-wallpaper-33484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4" name="AutoShape 2" descr="http://hqwallbase.com/images/big/Ppt-background-religious-powerpoint-template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AutoShape 4" descr="http://hqwallbase.com/images/big/Ppt-background-religious-powerpoint-template.jp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AutoShape 6" descr="http://hqwallbase.com/images/big/Ppt-background-religious-powerpoint-template.jpg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AutoShape 8" descr="http://hqwallbase.com/images/big/Ppt-background-religious-powerpoint-template.jpg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8" name="TextBox 17"/>
          <p:cNvSpPr txBox="1"/>
          <p:nvPr/>
        </p:nvSpPr>
        <p:spPr>
          <a:xfrm>
            <a:off x="1066800" y="4191000"/>
            <a:ext cx="6858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381">
              <a:defRPr/>
            </a:pPr>
            <a:r>
              <a:rPr lang="zh-CN" altLang="en-US" sz="2400" dirty="0" smtClean="0">
                <a:solidFill>
                  <a:schemeClr val="bg1"/>
                </a:solidFill>
              </a:rPr>
              <a:t>詩篇</a:t>
            </a:r>
            <a:r>
              <a:rPr lang="en-US" altLang="zh-CN" sz="2400" dirty="0" smtClean="0">
                <a:solidFill>
                  <a:schemeClr val="bg1"/>
                </a:solidFill>
              </a:rPr>
              <a:t>130:3-4</a:t>
            </a:r>
          </a:p>
          <a:p>
            <a:pPr defTabSz="914381">
              <a:defRPr/>
            </a:pPr>
            <a:endParaRPr lang="en-US" altLang="zh-TW" sz="2400" dirty="0" smtClean="0">
              <a:solidFill>
                <a:schemeClr val="bg1"/>
              </a:solidFill>
            </a:endParaRPr>
          </a:p>
          <a:p>
            <a:r>
              <a:rPr lang="zh-TW" altLang="en-US" sz="2400" dirty="0" smtClean="0">
                <a:solidFill>
                  <a:schemeClr val="bg1"/>
                </a:solidFill>
              </a:rPr>
              <a:t>主─耶和華啊，你若究察罪孽，誰能站得住呢？ </a:t>
            </a:r>
          </a:p>
          <a:p>
            <a:r>
              <a:rPr lang="zh-TW" altLang="en-US" sz="2400" dirty="0" smtClean="0">
                <a:solidFill>
                  <a:schemeClr val="bg1"/>
                </a:solidFill>
              </a:rPr>
              <a:t>但在你有赦免之恩，要叫人敬畏你。發聲，他必留心聽我。</a:t>
            </a:r>
            <a:endParaRPr lang="en-US" altLang="zh-TW" sz="2400" dirty="0" smtClean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2363566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2" descr="http://hqwallbase.com/images/big/Ppt-background-religious-powerpoint-template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AutoShape 4" descr="http://hqwallbase.com/images/big/Ppt-background-religious-powerpoint-template.jp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AutoShape 6" descr="http://hqwallbase.com/images/big/Ppt-background-religious-powerpoint-template.jpg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AutoShape 8" descr="http://hqwallbase.com/images/big/Ppt-background-religious-powerpoint-template.jpg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4338" name="Picture 2" descr="http://cantinhodaunidade.com.br/wp-content/uploads/2013/02/devocional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457200" y="0"/>
            <a:ext cx="10488455" cy="6858000"/>
          </a:xfrm>
          <a:prstGeom prst="rect">
            <a:avLst/>
          </a:prstGeom>
          <a:noFill/>
        </p:spPr>
      </p:pic>
      <p:sp>
        <p:nvSpPr>
          <p:cNvPr id="10" name="TextBox 9"/>
          <p:cNvSpPr txBox="1"/>
          <p:nvPr/>
        </p:nvSpPr>
        <p:spPr>
          <a:xfrm>
            <a:off x="1447800" y="1905000"/>
            <a:ext cx="3810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6000" dirty="0" smtClean="0">
                <a:solidFill>
                  <a:schemeClr val="bg1"/>
                </a:solidFill>
              </a:rPr>
              <a:t>詩篇 </a:t>
            </a:r>
            <a:r>
              <a:rPr lang="en-US" altLang="zh-CN" sz="6000" dirty="0" smtClean="0">
                <a:solidFill>
                  <a:schemeClr val="bg1"/>
                </a:solidFill>
              </a:rPr>
              <a:t>51 </a:t>
            </a:r>
            <a:r>
              <a:rPr lang="zh-CN" altLang="en-US" sz="6000" dirty="0" smtClean="0">
                <a:solidFill>
                  <a:schemeClr val="bg1"/>
                </a:solidFill>
              </a:rPr>
              <a:t>篇</a:t>
            </a:r>
            <a:endParaRPr lang="en-US" sz="6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2363566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2" descr="http://hqwallbase.com/images/big/Ppt-background-religious-powerpoint-template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AutoShape 4" descr="http://hqwallbase.com/images/big/Ppt-background-religious-powerpoint-template.jp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AutoShape 6" descr="http://hqwallbase.com/images/big/Ppt-background-religious-powerpoint-template.jpg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AutoShape 8" descr="http://hqwallbase.com/images/big/Ppt-background-religious-powerpoint-template.jpg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="" xmlns:a14="http://schemas.microsoft.com/office/drawing/2010/main">
                  <a14:imgLayer r:embed="rId4">
                    <a14:imgEffect>
                      <a14:colorTemperature colorTemp="88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3972176"/>
            <a:ext cx="1981200" cy="28858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TextBox 17"/>
          <p:cNvSpPr txBox="1"/>
          <p:nvPr/>
        </p:nvSpPr>
        <p:spPr>
          <a:xfrm>
            <a:off x="990600" y="1752600"/>
            <a:ext cx="73914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 smtClean="0"/>
              <a:t>1</a:t>
            </a:r>
            <a:r>
              <a:rPr lang="zh-TW" altLang="en-US" sz="2400" dirty="0" smtClean="0"/>
              <a:t>（大衛與拔示巴同室以後，先知拿單來見他；他作這詩，交與伶長。）神啊，求你按你的慈愛憐恤我！按你豐盛的慈悲塗抹我的過犯！ </a:t>
            </a:r>
          </a:p>
          <a:p>
            <a:r>
              <a:rPr lang="en-US" altLang="zh-TW" sz="2400" dirty="0" smtClean="0"/>
              <a:t>2 </a:t>
            </a:r>
            <a:r>
              <a:rPr lang="zh-TW" altLang="en-US" sz="2400" dirty="0" smtClean="0"/>
              <a:t>求你將我的罪孽洗除淨盡，並潔除我的罪！ </a:t>
            </a:r>
          </a:p>
        </p:txBody>
      </p:sp>
    </p:spTree>
    <p:extLst>
      <p:ext uri="{BB962C8B-B14F-4D97-AF65-F5344CB8AC3E}">
        <p14:creationId xmlns="" xmlns:p14="http://schemas.microsoft.com/office/powerpoint/2010/main" val="12363566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2" descr="http://hqwallbase.com/images/big/Ppt-background-religious-powerpoint-template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AutoShape 4" descr="http://hqwallbase.com/images/big/Ppt-background-religious-powerpoint-template.jp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AutoShape 6" descr="http://hqwallbase.com/images/big/Ppt-background-religious-powerpoint-template.jpg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AutoShape 8" descr="http://hqwallbase.com/images/big/Ppt-background-religious-powerpoint-template.jpg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="" xmlns:a14="http://schemas.microsoft.com/office/drawing/2010/main">
                  <a14:imgLayer r:embed="rId4">
                    <a14:imgEffect>
                      <a14:colorTemperature colorTemp="88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3972176"/>
            <a:ext cx="1981200" cy="28858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TextBox 17"/>
          <p:cNvSpPr txBox="1"/>
          <p:nvPr/>
        </p:nvSpPr>
        <p:spPr>
          <a:xfrm>
            <a:off x="990600" y="1752600"/>
            <a:ext cx="73914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 smtClean="0"/>
              <a:t>1</a:t>
            </a:r>
            <a:r>
              <a:rPr lang="zh-TW" altLang="en-US" sz="2400" dirty="0" smtClean="0"/>
              <a:t>（大衛與拔示巴同室以後，先知拿單來見他；他作這詩，交與伶長。）神啊，求你按你的慈愛憐恤我！按你豐盛的慈悲塗抹我的</a:t>
            </a:r>
            <a:r>
              <a:rPr lang="zh-TW" altLang="en-US" sz="2400" dirty="0" smtClean="0">
                <a:solidFill>
                  <a:srgbClr val="FF0000"/>
                </a:solidFill>
              </a:rPr>
              <a:t>過犯</a:t>
            </a:r>
            <a:r>
              <a:rPr lang="zh-TW" altLang="en-US" sz="2400" dirty="0" smtClean="0"/>
              <a:t>！ </a:t>
            </a:r>
          </a:p>
          <a:p>
            <a:r>
              <a:rPr lang="en-US" altLang="zh-TW" sz="2400" dirty="0" smtClean="0"/>
              <a:t>2 </a:t>
            </a:r>
            <a:r>
              <a:rPr lang="zh-TW" altLang="en-US" sz="2400" dirty="0" smtClean="0"/>
              <a:t>求你將我的</a:t>
            </a:r>
            <a:r>
              <a:rPr lang="zh-TW" altLang="en-US" sz="2400" dirty="0" smtClean="0">
                <a:solidFill>
                  <a:srgbClr val="FF0000"/>
                </a:solidFill>
              </a:rPr>
              <a:t>罪孽</a:t>
            </a:r>
            <a:r>
              <a:rPr lang="zh-TW" altLang="en-US" sz="2400" dirty="0" smtClean="0"/>
              <a:t>洗除淨盡，並潔除我的</a:t>
            </a:r>
            <a:r>
              <a:rPr lang="zh-TW" altLang="en-US" sz="2400" dirty="0" smtClean="0">
                <a:solidFill>
                  <a:srgbClr val="FF0000"/>
                </a:solidFill>
              </a:rPr>
              <a:t>罪</a:t>
            </a:r>
            <a:r>
              <a:rPr lang="zh-TW" altLang="en-US" sz="2400" dirty="0" smtClean="0"/>
              <a:t>！ 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76400" y="4038601"/>
            <a:ext cx="5029200" cy="457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400" i="1" dirty="0" smtClean="0">
                <a:solidFill>
                  <a:srgbClr val="FF0000"/>
                </a:solidFill>
              </a:rPr>
              <a:t>過犯 </a:t>
            </a:r>
            <a:r>
              <a:rPr lang="en-US" altLang="zh-TW" sz="2400" i="1" dirty="0" smtClean="0"/>
              <a:t>– transgressions – </a:t>
            </a:r>
            <a:r>
              <a:rPr lang="zh-CN" altLang="en-US" sz="2400" i="1" dirty="0" smtClean="0"/>
              <a:t>背叛</a:t>
            </a:r>
            <a:endParaRPr lang="en-US" sz="2400" i="1" dirty="0"/>
          </a:p>
        </p:txBody>
      </p:sp>
      <p:sp>
        <p:nvSpPr>
          <p:cNvPr id="11" name="TextBox 10"/>
          <p:cNvSpPr txBox="1"/>
          <p:nvPr/>
        </p:nvSpPr>
        <p:spPr>
          <a:xfrm>
            <a:off x="1676400" y="4567535"/>
            <a:ext cx="5257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i="1" dirty="0" smtClean="0">
                <a:solidFill>
                  <a:srgbClr val="FF0000"/>
                </a:solidFill>
              </a:rPr>
              <a:t>罪孽</a:t>
            </a:r>
            <a:r>
              <a:rPr lang="en-US" altLang="zh-TW" sz="2400" i="1" dirty="0" smtClean="0"/>
              <a:t>– </a:t>
            </a:r>
            <a:r>
              <a:rPr lang="en-US" altLang="zh-CN" sz="2400" i="1" dirty="0" smtClean="0"/>
              <a:t>iniquity</a:t>
            </a:r>
            <a:r>
              <a:rPr lang="en-US" altLang="zh-TW" sz="2400" i="1" dirty="0" smtClean="0"/>
              <a:t> – </a:t>
            </a:r>
            <a:r>
              <a:rPr lang="zh-CN" altLang="en-US" sz="2400" i="1" dirty="0" smtClean="0"/>
              <a:t>詭詐， </a:t>
            </a:r>
            <a:r>
              <a:rPr lang="zh-CN" altLang="en-US" sz="2400" i="1" dirty="0" smtClean="0"/>
              <a:t>走迷方向</a:t>
            </a:r>
            <a:endParaRPr lang="en-US" sz="2400" i="1" dirty="0"/>
          </a:p>
        </p:txBody>
      </p:sp>
      <p:sp>
        <p:nvSpPr>
          <p:cNvPr id="12" name="TextBox 11"/>
          <p:cNvSpPr txBox="1"/>
          <p:nvPr/>
        </p:nvSpPr>
        <p:spPr>
          <a:xfrm>
            <a:off x="1676400" y="5100935"/>
            <a:ext cx="5410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i="1" dirty="0" smtClean="0">
                <a:solidFill>
                  <a:srgbClr val="FF0000"/>
                </a:solidFill>
              </a:rPr>
              <a:t>罪</a:t>
            </a:r>
            <a:r>
              <a:rPr lang="en-US" altLang="zh-TW" sz="2400" i="1" dirty="0" smtClean="0"/>
              <a:t>– </a:t>
            </a:r>
            <a:r>
              <a:rPr lang="zh-CN" altLang="en-US" sz="2400" i="1" dirty="0" smtClean="0"/>
              <a:t> </a:t>
            </a:r>
            <a:r>
              <a:rPr lang="en-US" altLang="zh-CN" sz="2400" i="1" dirty="0" smtClean="0"/>
              <a:t>sin </a:t>
            </a:r>
            <a:r>
              <a:rPr lang="en-US" altLang="zh-TW" sz="2400" i="1" dirty="0" smtClean="0"/>
              <a:t> – </a:t>
            </a:r>
            <a:r>
              <a:rPr lang="zh-CN" altLang="en-US" sz="2400" i="1" dirty="0" smtClean="0"/>
              <a:t>射不中目標，偏離神的標準   </a:t>
            </a:r>
            <a:endParaRPr lang="en-US" sz="2400" i="1" dirty="0"/>
          </a:p>
        </p:txBody>
      </p:sp>
      <p:sp>
        <p:nvSpPr>
          <p:cNvPr id="13" name="TextBox 12"/>
          <p:cNvSpPr txBox="1"/>
          <p:nvPr/>
        </p:nvSpPr>
        <p:spPr>
          <a:xfrm>
            <a:off x="7543800" y="4191000"/>
            <a:ext cx="990600" cy="461665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r>
              <a:rPr lang="zh-CN" altLang="en-US" sz="2400" dirty="0" smtClean="0">
                <a:solidFill>
                  <a:schemeClr val="bg1"/>
                </a:solidFill>
              </a:rPr>
              <a:t>  </a:t>
            </a:r>
            <a:r>
              <a:rPr lang="zh-CN" altLang="en-US" sz="2400" dirty="0" smtClean="0">
                <a:solidFill>
                  <a:schemeClr val="bg1"/>
                </a:solidFill>
                <a:latin typeface="MingLiU" pitchFamily="49" charset="-120"/>
                <a:ea typeface="MingLiU" pitchFamily="49" charset="-120"/>
              </a:rPr>
              <a:t>罪行</a:t>
            </a:r>
            <a:endParaRPr lang="en-US" sz="2400" dirty="0">
              <a:solidFill>
                <a:schemeClr val="bg1"/>
              </a:solidFill>
              <a:latin typeface="MingLiU" pitchFamily="49" charset="-120"/>
              <a:ea typeface="MingLiU" pitchFamily="49" charset="-12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620000" y="5105400"/>
            <a:ext cx="990600" cy="461665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r>
              <a:rPr lang="zh-CN" altLang="en-US" sz="2400" dirty="0" smtClean="0">
                <a:solidFill>
                  <a:schemeClr val="bg1"/>
                </a:solidFill>
              </a:rPr>
              <a:t> </a:t>
            </a:r>
            <a:r>
              <a:rPr lang="zh-CN" altLang="en-US" sz="2400" dirty="0" smtClean="0">
                <a:solidFill>
                  <a:schemeClr val="bg1"/>
                </a:solidFill>
                <a:latin typeface="MingLiU" pitchFamily="49" charset="-120"/>
                <a:ea typeface="MingLiU" pitchFamily="49" charset="-120"/>
              </a:rPr>
              <a:t>罪性</a:t>
            </a:r>
            <a:endParaRPr lang="en-US" sz="2400" dirty="0">
              <a:solidFill>
                <a:schemeClr val="bg1"/>
              </a:solidFill>
              <a:latin typeface="MingLiU" pitchFamily="49" charset="-120"/>
              <a:ea typeface="MingLiU" pitchFamily="49" charset="-120"/>
            </a:endParaRPr>
          </a:p>
        </p:txBody>
      </p:sp>
      <p:cxnSp>
        <p:nvCxnSpPr>
          <p:cNvPr id="16" name="Straight Arrow Connector 15"/>
          <p:cNvCxnSpPr/>
          <p:nvPr/>
        </p:nvCxnSpPr>
        <p:spPr>
          <a:xfrm>
            <a:off x="6934200" y="4267200"/>
            <a:ext cx="533400" cy="1524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>
            <a:stCxn id="11" idx="3"/>
          </p:cNvCxnSpPr>
          <p:nvPr/>
        </p:nvCxnSpPr>
        <p:spPr>
          <a:xfrm flipV="1">
            <a:off x="6934200" y="4495800"/>
            <a:ext cx="533400" cy="30256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/>
          <p:nvPr/>
        </p:nvCxnSpPr>
        <p:spPr>
          <a:xfrm>
            <a:off x="6934200" y="5334000"/>
            <a:ext cx="533400" cy="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12363566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  <p:bldP spid="13" grpId="0" animBg="1"/>
      <p:bldP spid="14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3"/>
          <p:cNvSpPr>
            <a:spLocks noChangeArrowheads="1"/>
          </p:cNvSpPr>
          <p:nvPr/>
        </p:nvSpPr>
        <p:spPr bwMode="auto">
          <a:xfrm>
            <a:off x="4114800" y="1524000"/>
            <a:ext cx="2276475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b="1" dirty="0" smtClean="0">
                <a:solidFill>
                  <a:srgbClr val="FFFFFF"/>
                </a:solidFill>
                <a:latin typeface="Calibri" pitchFamily="34" charset="0"/>
                <a:cs typeface="Arial" pitchFamily="34" charset="0"/>
              </a:rPr>
              <a:t>背叛了神的主權</a:t>
            </a:r>
            <a:endParaRPr lang="en-US" altLang="zh-TW" b="1" dirty="0" smtClean="0">
              <a:solidFill>
                <a:srgbClr val="FFFFFF"/>
              </a:solidFill>
              <a:latin typeface="Calibri" pitchFamily="34" charset="0"/>
              <a:cs typeface="Arial" pitchFamily="34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b="1" dirty="0" smtClean="0">
                <a:solidFill>
                  <a:srgbClr val="FFFFFF"/>
                </a:solidFill>
                <a:latin typeface="Calibri" pitchFamily="34" charset="0"/>
                <a:cs typeface="方正舒体"/>
              </a:rPr>
              <a:t>逾越了神所定的界限</a:t>
            </a:r>
            <a:endParaRPr lang="en-US" altLang="zh-CN" b="1" dirty="0" smtClean="0">
              <a:solidFill>
                <a:srgbClr val="FFFFFF"/>
              </a:solidFill>
              <a:latin typeface="Calibri" pitchFamily="34" charset="0"/>
              <a:cs typeface="方正舒体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b="1" dirty="0" smtClean="0">
                <a:solidFill>
                  <a:srgbClr val="FFFFFF"/>
                </a:solidFill>
                <a:latin typeface="Calibri" pitchFamily="34" charset="0"/>
                <a:cs typeface="Arial" pitchFamily="34" charset="0"/>
              </a:rPr>
              <a:t>達不到神的標準</a:t>
            </a:r>
            <a:endParaRPr lang="en-US" dirty="0" smtClean="0">
              <a:solidFill>
                <a:srgbClr val="FFFFFF"/>
              </a:solidFill>
              <a:latin typeface="Calibri" pitchFamily="34" charset="0"/>
              <a:cs typeface="Arial" pitchFamily="34" charset="0"/>
            </a:endParaRPr>
          </a:p>
        </p:txBody>
      </p:sp>
      <p:sp>
        <p:nvSpPr>
          <p:cNvPr id="2" name="Rectangle 1"/>
          <p:cNvSpPr/>
          <p:nvPr/>
        </p:nvSpPr>
        <p:spPr>
          <a:xfrm rot="1394267">
            <a:off x="1288460" y="3124200"/>
            <a:ext cx="1759540" cy="923330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5400" b="1" cap="all" dirty="0">
                <a:ln w="0"/>
                <a:gradFill flip="none">
                  <a:gsLst>
                    <a:gs pos="0">
                      <a:srgbClr val="93A299">
                        <a:tint val="75000"/>
                        <a:shade val="75000"/>
                        <a:satMod val="170000"/>
                      </a:srgbClr>
                    </a:gs>
                    <a:gs pos="49000">
                      <a:srgbClr val="93A299">
                        <a:tint val="88000"/>
                        <a:shade val="65000"/>
                        <a:satMod val="172000"/>
                      </a:srgbClr>
                    </a:gs>
                    <a:gs pos="50000">
                      <a:srgbClr val="93A299">
                        <a:shade val="65000"/>
                        <a:satMod val="130000"/>
                      </a:srgbClr>
                    </a:gs>
                    <a:gs pos="92000">
                      <a:srgbClr val="93A299">
                        <a:shade val="50000"/>
                        <a:satMod val="120000"/>
                      </a:srgbClr>
                    </a:gs>
                    <a:gs pos="100000">
                      <a:srgbClr val="93A299">
                        <a:shade val="48000"/>
                        <a:satMod val="120000"/>
                      </a:srgb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Calibri" pitchFamily="34" charset="0"/>
                <a:cs typeface="Arial" pitchFamily="34" charset="0"/>
              </a:rPr>
              <a:t>失准</a:t>
            </a:r>
            <a:endParaRPr lang="en-US" sz="5400" b="1" cap="all" dirty="0">
              <a:ln w="0"/>
              <a:gradFill flip="none">
                <a:gsLst>
                  <a:gs pos="0">
                    <a:srgbClr val="93A299">
                      <a:tint val="75000"/>
                      <a:shade val="75000"/>
                      <a:satMod val="170000"/>
                    </a:srgbClr>
                  </a:gs>
                  <a:gs pos="49000">
                    <a:srgbClr val="93A299">
                      <a:tint val="88000"/>
                      <a:shade val="65000"/>
                      <a:satMod val="172000"/>
                    </a:srgbClr>
                  </a:gs>
                  <a:gs pos="50000">
                    <a:srgbClr val="93A299">
                      <a:shade val="65000"/>
                      <a:satMod val="130000"/>
                    </a:srgbClr>
                  </a:gs>
                  <a:gs pos="92000">
                    <a:srgbClr val="93A299">
                      <a:shade val="50000"/>
                      <a:satMod val="120000"/>
                    </a:srgbClr>
                  </a:gs>
                  <a:gs pos="100000">
                    <a:srgbClr val="93A299">
                      <a:shade val="48000"/>
                      <a:satMod val="120000"/>
                    </a:srgb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  <a:latin typeface="Calibri" pitchFamily="34" charset="0"/>
              <a:cs typeface="Arial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676400" y="1397726"/>
            <a:ext cx="688975" cy="8229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5400" b="1" dirty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Calibri" pitchFamily="34" charset="0"/>
                <a:cs typeface="Arial" pitchFamily="34" charset="0"/>
              </a:rPr>
              <a:t>罪</a:t>
            </a:r>
            <a:endParaRPr lang="en-US" sz="5400" b="1" dirty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gradFill>
                <a:gsLst>
                  <a:gs pos="0">
                    <a:srgbClr val="FFFFFF">
                      <a:tint val="40000"/>
                      <a:satMod val="250000"/>
                    </a:srgbClr>
                  </a:gs>
                  <a:gs pos="9000">
                    <a:srgbClr val="FFFFFF">
                      <a:tint val="52000"/>
                      <a:satMod val="300000"/>
                    </a:srgbClr>
                  </a:gs>
                  <a:gs pos="50000">
                    <a:srgbClr val="FFFFFF">
                      <a:shade val="20000"/>
                      <a:satMod val="300000"/>
                    </a:srgbClr>
                  </a:gs>
                  <a:gs pos="79000">
                    <a:srgbClr val="FFFFFF">
                      <a:tint val="52000"/>
                      <a:satMod val="300000"/>
                    </a:srgbClr>
                  </a:gs>
                  <a:gs pos="100000">
                    <a:srgbClr val="FFFFFF">
                      <a:tint val="40000"/>
                      <a:satMod val="250000"/>
                    </a:srgbClr>
                  </a:gs>
                </a:gsLst>
                <a:lin ang="5400000"/>
              </a:gradFill>
              <a:latin typeface="Calibri" pitchFamily="34" charset="0"/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891528" y="4267200"/>
            <a:ext cx="1555233" cy="461665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2400" b="1" cap="all" dirty="0">
                <a:ln/>
                <a:solidFill>
                  <a:srgbClr val="93A299"/>
                </a:solidFill>
                <a:effectLst>
                  <a:outerShdw blurRad="19685" dist="12700" dir="5400000" algn="tl" rotWithShape="0">
                    <a:srgbClr val="93A299">
                      <a:satMod val="130000"/>
                      <a:alpha val="60000"/>
                    </a:srgbClr>
                  </a:outerShdw>
                  <a:reflection blurRad="10000" stA="55000" endPos="48000" dist="500" dir="5400000" sy="-100000" algn="bl" rotWithShape="0"/>
                </a:effectLst>
                <a:latin typeface="Calibri" pitchFamily="34" charset="0"/>
                <a:cs typeface="Arial" pitchFamily="34" charset="0"/>
              </a:rPr>
              <a:t>困惑</a:t>
            </a:r>
            <a:r>
              <a:rPr lang="en-US" altLang="zh-CN" sz="2400" b="1" cap="all" dirty="0">
                <a:ln/>
                <a:solidFill>
                  <a:srgbClr val="93A299"/>
                </a:solidFill>
                <a:effectLst>
                  <a:outerShdw blurRad="19685" dist="12700" dir="5400000" algn="tl" rotWithShape="0">
                    <a:srgbClr val="93A299">
                      <a:satMod val="130000"/>
                      <a:alpha val="60000"/>
                    </a:srgbClr>
                  </a:outerShdw>
                  <a:reflection blurRad="10000" stA="55000" endPos="48000" dist="500" dir="5400000" sy="-100000" algn="bl" rotWithShape="0"/>
                </a:effectLst>
                <a:latin typeface="Calibri" pitchFamily="34" charset="0"/>
                <a:cs typeface="Arial" pitchFamily="34" charset="0"/>
              </a:rPr>
              <a:t>/</a:t>
            </a:r>
            <a:r>
              <a:rPr lang="zh-CN" altLang="en-US" sz="2400" b="1" cap="all" dirty="0">
                <a:ln/>
                <a:solidFill>
                  <a:srgbClr val="93A299"/>
                </a:solidFill>
                <a:effectLst>
                  <a:outerShdw blurRad="19685" dist="12700" dir="5400000" algn="tl" rotWithShape="0">
                    <a:srgbClr val="93A299">
                      <a:satMod val="130000"/>
                      <a:alpha val="60000"/>
                    </a:srgbClr>
                  </a:outerShdw>
                  <a:reflection blurRad="10000" stA="55000" endPos="48000" dist="500" dir="5400000" sy="-100000" algn="bl" rotWithShape="0"/>
                </a:effectLst>
                <a:latin typeface="Calibri" pitchFamily="34" charset="0"/>
                <a:cs typeface="Arial" pitchFamily="34" charset="0"/>
              </a:rPr>
              <a:t>冲突</a:t>
            </a:r>
            <a:endParaRPr lang="en-US" sz="2400" b="1" cap="all" dirty="0">
              <a:ln/>
              <a:solidFill>
                <a:srgbClr val="93A299"/>
              </a:solidFill>
              <a:effectLst>
                <a:outerShdw blurRad="19685" dist="12700" dir="5400000" algn="tl" rotWithShape="0">
                  <a:srgbClr val="93A299">
                    <a:satMod val="130000"/>
                    <a:alpha val="60000"/>
                  </a:srgbClr>
                </a:outerShdw>
                <a:reflection blurRad="10000" stA="55000" endPos="48000" dist="500" dir="5400000" sy="-100000" algn="bl" rotWithShape="0"/>
              </a:effectLst>
              <a:latin typeface="Calibri" pitchFamily="34" charset="0"/>
              <a:cs typeface="Arial" pitchFamily="34" charset="0"/>
            </a:endParaRPr>
          </a:p>
        </p:txBody>
      </p:sp>
      <p:sp>
        <p:nvSpPr>
          <p:cNvPr id="25606" name="TextBox 6"/>
          <p:cNvSpPr txBox="1">
            <a:spLocks noChangeArrowheads="1"/>
          </p:cNvSpPr>
          <p:nvPr/>
        </p:nvSpPr>
        <p:spPr bwMode="auto">
          <a:xfrm>
            <a:off x="4046538" y="3276600"/>
            <a:ext cx="4030662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mtClean="0">
                <a:solidFill>
                  <a:srgbClr val="FFFFFF"/>
                </a:solidFill>
                <a:latin typeface="Calibri" pitchFamily="34" charset="0"/>
                <a:cs typeface="方正舒体"/>
              </a:rPr>
              <a:t>无法和神校准</a:t>
            </a:r>
            <a:r>
              <a:rPr lang="en-US" altLang="zh-CN" smtClean="0">
                <a:solidFill>
                  <a:srgbClr val="FFFFFF"/>
                </a:solidFill>
                <a:latin typeface="Calibri" pitchFamily="34" charset="0"/>
                <a:cs typeface="方正舒体"/>
              </a:rPr>
              <a:t>         </a:t>
            </a:r>
            <a:r>
              <a:rPr lang="zh-CN" altLang="en-US" smtClean="0">
                <a:solidFill>
                  <a:srgbClr val="FFFFFF"/>
                </a:solidFill>
                <a:latin typeface="Calibri" pitchFamily="34" charset="0"/>
                <a:cs typeface="方正舒体"/>
              </a:rPr>
              <a:t> 远离神 </a:t>
            </a:r>
            <a:r>
              <a:rPr lang="en-US" altLang="zh-CN" smtClean="0">
                <a:solidFill>
                  <a:srgbClr val="FFFFFF"/>
                </a:solidFill>
                <a:latin typeface="Calibri" pitchFamily="34" charset="0"/>
                <a:cs typeface="方正舒体"/>
              </a:rPr>
              <a:t>Ungodliness</a:t>
            </a:r>
            <a:endParaRPr lang="en-US" smtClean="0">
              <a:solidFill>
                <a:srgbClr val="FFFFFF"/>
              </a:solidFill>
              <a:latin typeface="Calibri" pitchFamily="34" charset="0"/>
              <a:cs typeface="Arial" pitchFamily="34" charset="0"/>
            </a:endParaRPr>
          </a:p>
        </p:txBody>
      </p:sp>
      <p:sp>
        <p:nvSpPr>
          <p:cNvPr id="25607" name="TextBox 11"/>
          <p:cNvSpPr txBox="1">
            <a:spLocks noChangeArrowheads="1"/>
          </p:cNvSpPr>
          <p:nvPr/>
        </p:nvSpPr>
        <p:spPr bwMode="auto">
          <a:xfrm>
            <a:off x="4029075" y="3897313"/>
            <a:ext cx="4581525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dirty="0" smtClean="0">
                <a:solidFill>
                  <a:srgbClr val="FFFFFF"/>
                </a:solidFill>
                <a:latin typeface="Calibri" pitchFamily="34" charset="0"/>
                <a:cs typeface="方正舒体"/>
              </a:rPr>
              <a:t>无法和自己校</a:t>
            </a:r>
            <a:r>
              <a:rPr lang="zh-CN" altLang="en-US" dirty="0" smtClean="0">
                <a:solidFill>
                  <a:srgbClr val="FFFFFF"/>
                </a:solidFill>
                <a:latin typeface="Calibri" pitchFamily="34" charset="0"/>
                <a:cs typeface="方正舒体"/>
              </a:rPr>
              <a:t>准</a:t>
            </a:r>
            <a:r>
              <a:rPr lang="zh-CN" altLang="en-US" dirty="0" smtClean="0">
                <a:solidFill>
                  <a:srgbClr val="292934"/>
                </a:solidFill>
                <a:latin typeface="Calibri" pitchFamily="34" charset="0"/>
                <a:cs typeface="方正舒体"/>
              </a:rPr>
              <a:t> </a:t>
            </a:r>
            <a:r>
              <a:rPr lang="zh-CN" altLang="en-US" dirty="0" smtClean="0">
                <a:solidFill>
                  <a:srgbClr val="292934"/>
                </a:solidFill>
                <a:latin typeface="Calibri" pitchFamily="34" charset="0"/>
                <a:cs typeface="方正舒体"/>
              </a:rPr>
              <a:t>     </a:t>
            </a:r>
            <a:r>
              <a:rPr lang="zh-CN" altLang="en-US" dirty="0" smtClean="0">
                <a:solidFill>
                  <a:srgbClr val="FFFFFF"/>
                </a:solidFill>
                <a:latin typeface="Calibri" pitchFamily="34" charset="0"/>
                <a:cs typeface="方正舒体"/>
              </a:rPr>
              <a:t>失</a:t>
            </a:r>
            <a:r>
              <a:rPr lang="zh-CN" altLang="en-US" dirty="0" smtClean="0">
                <a:solidFill>
                  <a:srgbClr val="FFFFFF"/>
                </a:solidFill>
                <a:latin typeface="Calibri" pitchFamily="34" charset="0"/>
                <a:cs typeface="方正舒体"/>
              </a:rPr>
              <a:t>去了圣洁 </a:t>
            </a:r>
            <a:r>
              <a:rPr lang="en-US" altLang="zh-CN" dirty="0" err="1" smtClean="0">
                <a:solidFill>
                  <a:srgbClr val="FFFFFF"/>
                </a:solidFill>
                <a:latin typeface="Calibri" pitchFamily="34" charset="0"/>
                <a:cs typeface="方正舒体"/>
              </a:rPr>
              <a:t>Unholiness</a:t>
            </a:r>
            <a:endParaRPr lang="en-US" dirty="0" smtClean="0">
              <a:solidFill>
                <a:srgbClr val="FFFFFF"/>
              </a:solidFill>
              <a:latin typeface="Calibri" pitchFamily="34" charset="0"/>
              <a:cs typeface="Arial" pitchFamily="34" charset="0"/>
            </a:endParaRPr>
          </a:p>
        </p:txBody>
      </p:sp>
      <p:sp>
        <p:nvSpPr>
          <p:cNvPr id="25608" name="TextBox 12"/>
          <p:cNvSpPr txBox="1">
            <a:spLocks noChangeArrowheads="1"/>
          </p:cNvSpPr>
          <p:nvPr/>
        </p:nvSpPr>
        <p:spPr bwMode="auto">
          <a:xfrm>
            <a:off x="4029075" y="4562475"/>
            <a:ext cx="4962525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mtClean="0">
                <a:solidFill>
                  <a:srgbClr val="292934"/>
                </a:solidFill>
                <a:latin typeface="Calibri" pitchFamily="34" charset="0"/>
                <a:cs typeface="方正舒体"/>
              </a:rPr>
              <a:t> </a:t>
            </a:r>
            <a:r>
              <a:rPr lang="zh-CN" altLang="en-US" smtClean="0">
                <a:solidFill>
                  <a:srgbClr val="FFFFFF"/>
                </a:solidFill>
                <a:latin typeface="Calibri" pitchFamily="34" charset="0"/>
                <a:cs typeface="方正舒体"/>
              </a:rPr>
              <a:t>无法和他人校准      失去了公义 </a:t>
            </a:r>
            <a:r>
              <a:rPr lang="en-US" altLang="zh-CN" smtClean="0">
                <a:solidFill>
                  <a:srgbClr val="FFFFFF"/>
                </a:solidFill>
                <a:latin typeface="Calibri" pitchFamily="34" charset="0"/>
                <a:cs typeface="方正舒体"/>
              </a:rPr>
              <a:t>Unrighteousness</a:t>
            </a:r>
            <a:endParaRPr lang="en-US" smtClean="0">
              <a:solidFill>
                <a:srgbClr val="FFFFFF"/>
              </a:solidFill>
              <a:latin typeface="Calibri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602" grpId="0"/>
      <p:bldP spid="25606" grpId="0"/>
      <p:bldP spid="25607" grpId="0"/>
      <p:bldP spid="25608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8" name="Picture 4" descr="http://www.godisreal.today/wp-content/uploads/2013/09/what-is-the-holy-spirit2-740x40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752600"/>
            <a:ext cx="9144000" cy="5105400"/>
          </a:xfrm>
          <a:prstGeom prst="rect">
            <a:avLst/>
          </a:prstGeom>
          <a:noFill/>
        </p:spPr>
      </p:pic>
      <p:sp>
        <p:nvSpPr>
          <p:cNvPr id="4" name="AutoShape 2" descr="http://hqwallbase.com/images/big/Ppt-background-religious-powerpoint-template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AutoShape 4" descr="http://hqwallbase.com/images/big/Ppt-background-religious-powerpoint-template.jp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AutoShape 6" descr="http://hqwallbase.com/images/big/Ppt-background-religious-powerpoint-template.jpg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AutoShape 8" descr="http://hqwallbase.com/images/big/Ppt-background-religious-powerpoint-template.jpg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8" name="TextBox 17"/>
          <p:cNvSpPr txBox="1"/>
          <p:nvPr/>
        </p:nvSpPr>
        <p:spPr>
          <a:xfrm>
            <a:off x="1295400" y="3200400"/>
            <a:ext cx="65532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altLang="zh-TW" sz="2400" dirty="0" smtClean="0"/>
          </a:p>
          <a:p>
            <a:r>
              <a:rPr lang="zh-TW" altLang="en-US" sz="2400" dirty="0" smtClean="0"/>
              <a:t>帖撒羅尼迦前書</a:t>
            </a:r>
            <a:r>
              <a:rPr lang="en-US" altLang="zh-CN" sz="2400" dirty="0" smtClean="0"/>
              <a:t>4:3-4</a:t>
            </a:r>
          </a:p>
          <a:p>
            <a:r>
              <a:rPr lang="zh-TW" altLang="en-US" sz="2400" dirty="0" smtClean="0">
                <a:solidFill>
                  <a:srgbClr val="FF0000"/>
                </a:solidFill>
              </a:rPr>
              <a:t>神的旨意</a:t>
            </a:r>
            <a:r>
              <a:rPr lang="zh-TW" altLang="en-US" sz="2400" dirty="0" smtClean="0"/>
              <a:t>就是要你們</a:t>
            </a:r>
            <a:r>
              <a:rPr lang="zh-TW" altLang="en-US" sz="2400" dirty="0" smtClean="0">
                <a:solidFill>
                  <a:srgbClr val="FF0000"/>
                </a:solidFill>
              </a:rPr>
              <a:t>成為聖潔</a:t>
            </a:r>
            <a:r>
              <a:rPr lang="zh-TW" altLang="en-US" sz="2400" dirty="0" smtClean="0"/>
              <a:t>，</a:t>
            </a:r>
            <a:r>
              <a:rPr lang="zh-TW" altLang="en-US" sz="2400" dirty="0" smtClean="0">
                <a:solidFill>
                  <a:srgbClr val="FF0000"/>
                </a:solidFill>
              </a:rPr>
              <a:t>遠避淫行</a:t>
            </a:r>
            <a:r>
              <a:rPr lang="zh-TW" altLang="en-US" sz="2400" dirty="0" smtClean="0"/>
              <a:t>； </a:t>
            </a:r>
          </a:p>
          <a:p>
            <a:r>
              <a:rPr lang="zh-TW" altLang="en-US" sz="2400" dirty="0" smtClean="0"/>
              <a:t>要你們各人曉得怎樣用聖潔、尊貴守著自己的身體。</a:t>
            </a:r>
          </a:p>
        </p:txBody>
      </p:sp>
      <p:sp>
        <p:nvSpPr>
          <p:cNvPr id="9" name="Rectangle 8"/>
          <p:cNvSpPr/>
          <p:nvPr/>
        </p:nvSpPr>
        <p:spPr>
          <a:xfrm>
            <a:off x="1295400" y="838200"/>
            <a:ext cx="141737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2400" b="1" u="sng" dirty="0" smtClean="0">
                <a:solidFill>
                  <a:schemeClr val="accent1">
                    <a:lumMod val="50000"/>
                  </a:schemeClr>
                </a:solidFill>
                <a:latin typeface="PMingLiU" pitchFamily="18" charset="-120"/>
                <a:ea typeface="PMingLiU" pitchFamily="18" charset="-120"/>
              </a:rPr>
              <a:t>神的</a:t>
            </a:r>
            <a:r>
              <a:rPr lang="zh-CN" altLang="en-US" sz="2400" b="1" u="sng" dirty="0" smtClean="0">
                <a:solidFill>
                  <a:schemeClr val="accent1">
                    <a:lumMod val="50000"/>
                  </a:schemeClr>
                </a:solidFill>
                <a:latin typeface="PMingLiU" pitchFamily="18" charset="-120"/>
                <a:ea typeface="PMingLiU" pitchFamily="18" charset="-120"/>
              </a:rPr>
              <a:t>心</a:t>
            </a:r>
            <a:r>
              <a:rPr lang="zh-TW" altLang="en-US" sz="2400" b="1" u="sng" dirty="0" smtClean="0">
                <a:solidFill>
                  <a:schemeClr val="accent1">
                    <a:lumMod val="50000"/>
                  </a:schemeClr>
                </a:solidFill>
                <a:latin typeface="PMingLiU" pitchFamily="18" charset="-120"/>
                <a:ea typeface="PMingLiU" pitchFamily="18" charset="-120"/>
              </a:rPr>
              <a:t>意</a:t>
            </a:r>
            <a:endParaRPr lang="en-US" sz="2400" b="1" u="sng" dirty="0">
              <a:solidFill>
                <a:schemeClr val="accent1">
                  <a:lumMod val="50000"/>
                </a:schemeClr>
              </a:solidFill>
              <a:latin typeface="PMingLiU" pitchFamily="18" charset="-120"/>
              <a:ea typeface="PMingLiU" pitchFamily="18" charset="-12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1295400" y="1905000"/>
            <a:ext cx="63246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2400" dirty="0" smtClean="0">
                <a:latin typeface="+mn-ea"/>
              </a:rPr>
              <a:t>利</a:t>
            </a:r>
            <a:r>
              <a:rPr lang="zh-CN" altLang="en-US" sz="2400" dirty="0" smtClean="0">
                <a:latin typeface="+mn-ea"/>
              </a:rPr>
              <a:t>未記</a:t>
            </a:r>
            <a:r>
              <a:rPr lang="en-US" altLang="zh-TW" sz="2400" dirty="0" smtClean="0">
                <a:latin typeface="+mn-ea"/>
              </a:rPr>
              <a:t>19:2</a:t>
            </a:r>
            <a:r>
              <a:rPr lang="zh-TW" altLang="en-US" sz="2400" dirty="0" smtClean="0">
                <a:latin typeface="+mn-ea"/>
              </a:rPr>
              <a:t>  </a:t>
            </a:r>
            <a:endParaRPr lang="en-US" altLang="zh-TW" sz="2400" dirty="0" smtClean="0">
              <a:latin typeface="+mn-ea"/>
            </a:endParaRPr>
          </a:p>
          <a:p>
            <a:r>
              <a:rPr lang="zh-TW" altLang="en-US" sz="2400" dirty="0" smtClean="0"/>
              <a:t>你曉諭以色列全會眾說：你們要</a:t>
            </a:r>
            <a:r>
              <a:rPr lang="zh-TW" altLang="en-US" sz="2400" dirty="0" smtClean="0">
                <a:solidFill>
                  <a:srgbClr val="FF0000"/>
                </a:solidFill>
              </a:rPr>
              <a:t>聖潔</a:t>
            </a:r>
            <a:r>
              <a:rPr lang="zh-TW" altLang="en-US" sz="2400" dirty="0" smtClean="0"/>
              <a:t>，因為我耶和華─你們的神是</a:t>
            </a:r>
            <a:r>
              <a:rPr lang="zh-TW" altLang="en-US" sz="2400" dirty="0" smtClean="0">
                <a:solidFill>
                  <a:srgbClr val="FF0000"/>
                </a:solidFill>
              </a:rPr>
              <a:t>聖潔</a:t>
            </a:r>
            <a:r>
              <a:rPr lang="zh-TW" altLang="en-US" sz="2400" dirty="0" smtClean="0"/>
              <a:t>的</a:t>
            </a:r>
            <a:r>
              <a:rPr lang="zh-CN" altLang="en-US" sz="2400" dirty="0" smtClean="0"/>
              <a:t>。</a:t>
            </a:r>
            <a:endParaRPr lang="en-US" sz="2400" dirty="0"/>
          </a:p>
        </p:txBody>
      </p:sp>
    </p:spTree>
    <p:extLst>
      <p:ext uri="{BB962C8B-B14F-4D97-AF65-F5344CB8AC3E}">
        <p14:creationId xmlns="" xmlns:p14="http://schemas.microsoft.com/office/powerpoint/2010/main" val="12363566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0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2" descr="http://hqwallbase.com/images/big/Ppt-background-religious-powerpoint-template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AutoShape 4" descr="http://hqwallbase.com/images/big/Ppt-background-religious-powerpoint-template.jp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AutoShape 6" descr="http://hqwallbase.com/images/big/Ppt-background-religious-powerpoint-template.jpg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AutoShape 8" descr="http://hqwallbase.com/images/big/Ppt-background-religious-powerpoint-template.jpg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="" xmlns:a14="http://schemas.microsoft.com/office/drawing/2010/main">
                  <a14:imgLayer r:embed="rId4">
                    <a14:imgEffect>
                      <a14:colorTemperature colorTemp="88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3972176"/>
            <a:ext cx="1981200" cy="28858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TextBox 17"/>
          <p:cNvSpPr txBox="1"/>
          <p:nvPr/>
        </p:nvSpPr>
        <p:spPr>
          <a:xfrm>
            <a:off x="990600" y="1589544"/>
            <a:ext cx="739140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2400" dirty="0" smtClean="0"/>
              <a:t>3 </a:t>
            </a:r>
            <a:r>
              <a:rPr lang="zh-TW" altLang="en-US" sz="2400" dirty="0" smtClean="0"/>
              <a:t>因為，我知道我的過犯；我的罪常在我面前。 </a:t>
            </a:r>
          </a:p>
          <a:p>
            <a:r>
              <a:rPr lang="en-US" altLang="zh-TW" sz="2400" dirty="0" smtClean="0"/>
              <a:t>4 </a:t>
            </a:r>
            <a:r>
              <a:rPr lang="zh-TW" altLang="en-US" sz="2400" dirty="0" smtClean="0"/>
              <a:t>我向你犯罪，惟獨得罪了你；在你眼前行了這惡，以致你責備我的時候顯為公義，判斷我的時候顯為清正。 </a:t>
            </a:r>
          </a:p>
          <a:p>
            <a:r>
              <a:rPr lang="en-US" altLang="zh-TW" sz="2400" dirty="0" smtClean="0"/>
              <a:t>5 </a:t>
            </a:r>
            <a:r>
              <a:rPr lang="zh-TW" altLang="en-US" sz="2400" dirty="0" smtClean="0"/>
              <a:t>我是在罪孽裡生的，在我母親懷胎的時候就有了罪。 </a:t>
            </a:r>
          </a:p>
          <a:p>
            <a:r>
              <a:rPr lang="en-US" altLang="zh-TW" sz="2400" dirty="0" smtClean="0"/>
              <a:t>6 </a:t>
            </a:r>
            <a:r>
              <a:rPr lang="zh-TW" altLang="en-US" sz="2400" dirty="0" smtClean="0"/>
              <a:t>你所喜愛的是內裡誠實；你在我隱密處，必使我得智慧。 </a:t>
            </a:r>
          </a:p>
        </p:txBody>
      </p:sp>
      <p:sp>
        <p:nvSpPr>
          <p:cNvPr id="10" name="Explosion 1 9"/>
          <p:cNvSpPr/>
          <p:nvPr/>
        </p:nvSpPr>
        <p:spPr>
          <a:xfrm>
            <a:off x="5486400" y="4191000"/>
            <a:ext cx="3048000" cy="1981200"/>
          </a:xfrm>
          <a:prstGeom prst="irregularSeal1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6400800" y="4731603"/>
            <a:ext cx="1828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 smtClean="0">
                <a:solidFill>
                  <a:schemeClr val="bg1"/>
                </a:solidFill>
              </a:rPr>
              <a:t>51:1-6</a:t>
            </a:r>
          </a:p>
          <a:p>
            <a:r>
              <a:rPr lang="zh-CN" altLang="en-US" sz="2400" dirty="0" smtClean="0">
                <a:solidFill>
                  <a:schemeClr val="bg1"/>
                </a:solidFill>
              </a:rPr>
              <a:t>求神恕罪</a:t>
            </a:r>
            <a:endParaRPr lang="en-US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2363566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2" descr="http://hqwallbase.com/images/big/Ppt-background-religious-powerpoint-template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AutoShape 4" descr="http://hqwallbase.com/images/big/Ppt-background-religious-powerpoint-template.jp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AutoShape 6" descr="http://hqwallbase.com/images/big/Ppt-background-religious-powerpoint-template.jpg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AutoShape 8" descr="http://hqwallbase.com/images/big/Ppt-background-religious-powerpoint-template.jpg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="" xmlns:a14="http://schemas.microsoft.com/office/drawing/2010/main">
                  <a14:imgLayer r:embed="rId4">
                    <a14:imgEffect>
                      <a14:colorTemperature colorTemp="88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3972176"/>
            <a:ext cx="1981200" cy="28858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TextBox 17"/>
          <p:cNvSpPr txBox="1"/>
          <p:nvPr/>
        </p:nvSpPr>
        <p:spPr>
          <a:xfrm>
            <a:off x="1295400" y="1066800"/>
            <a:ext cx="685800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2400" dirty="0" smtClean="0"/>
              <a:t>7 </a:t>
            </a:r>
            <a:r>
              <a:rPr lang="zh-TW" altLang="en-US" sz="2400" dirty="0" smtClean="0"/>
              <a:t>求你用牛膝草潔淨我，我就乾淨；求你洗滌我，我就比雪更白。 </a:t>
            </a:r>
          </a:p>
          <a:p>
            <a:r>
              <a:rPr lang="en-US" altLang="zh-TW" sz="2400" dirty="0" smtClean="0"/>
              <a:t>8 </a:t>
            </a:r>
            <a:r>
              <a:rPr lang="zh-TW" altLang="en-US" sz="2400" dirty="0" smtClean="0"/>
              <a:t>求你使我得聽歡喜快樂的聲音，使你所壓傷的骨頭可以踴躍。 </a:t>
            </a:r>
          </a:p>
          <a:p>
            <a:r>
              <a:rPr lang="en-US" altLang="zh-TW" sz="2400" dirty="0" smtClean="0"/>
              <a:t>9 </a:t>
            </a:r>
            <a:r>
              <a:rPr lang="zh-TW" altLang="en-US" sz="2400" dirty="0" smtClean="0"/>
              <a:t>求你掩面不看我的罪，塗抹我一切的罪孽。 </a:t>
            </a:r>
          </a:p>
          <a:p>
            <a:r>
              <a:rPr lang="en-US" altLang="zh-TW" sz="2400" dirty="0" smtClean="0"/>
              <a:t>10 </a:t>
            </a:r>
            <a:r>
              <a:rPr lang="zh-TW" altLang="en-US" sz="2400" dirty="0" smtClean="0">
                <a:solidFill>
                  <a:srgbClr val="FF0000"/>
                </a:solidFill>
              </a:rPr>
              <a:t>神啊，求你為我造清潔的心，使我裡面重新有正直（或譯：堅定）的靈。 </a:t>
            </a:r>
          </a:p>
          <a:p>
            <a:r>
              <a:rPr lang="en-US" altLang="zh-TW" sz="2400" dirty="0" smtClean="0"/>
              <a:t>11 </a:t>
            </a:r>
            <a:r>
              <a:rPr lang="zh-TW" altLang="en-US" sz="2400" dirty="0" smtClean="0"/>
              <a:t>不要丟棄我，使我離開你的面；不要從我收回你的聖靈。 </a:t>
            </a:r>
          </a:p>
          <a:p>
            <a:r>
              <a:rPr lang="en-US" altLang="zh-TW" sz="2400" dirty="0" smtClean="0"/>
              <a:t>12 </a:t>
            </a:r>
            <a:r>
              <a:rPr lang="zh-TW" altLang="en-US" sz="2400" dirty="0" smtClean="0"/>
              <a:t>求你使我仍得救恩之樂，賜我樂意的靈扶持我， </a:t>
            </a:r>
          </a:p>
        </p:txBody>
      </p:sp>
      <p:sp>
        <p:nvSpPr>
          <p:cNvPr id="9" name="Explosion 1 8"/>
          <p:cNvSpPr/>
          <p:nvPr/>
        </p:nvSpPr>
        <p:spPr>
          <a:xfrm>
            <a:off x="5638800" y="4800600"/>
            <a:ext cx="3048000" cy="1981200"/>
          </a:xfrm>
          <a:prstGeom prst="irregularSeal1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6477000" y="5341203"/>
            <a:ext cx="1828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 smtClean="0">
                <a:solidFill>
                  <a:schemeClr val="bg1"/>
                </a:solidFill>
              </a:rPr>
              <a:t>51:7-12</a:t>
            </a:r>
          </a:p>
          <a:p>
            <a:r>
              <a:rPr lang="zh-CN" altLang="en-US" sz="2400" dirty="0" smtClean="0">
                <a:solidFill>
                  <a:schemeClr val="bg1"/>
                </a:solidFill>
              </a:rPr>
              <a:t>求神重建</a:t>
            </a:r>
            <a:endParaRPr lang="en-US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2363566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2" descr="http://hqwallbase.com/images/big/Ppt-background-religious-powerpoint-template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AutoShape 4" descr="http://hqwallbase.com/images/big/Ppt-background-religious-powerpoint-template.jp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AutoShape 6" descr="http://hqwallbase.com/images/big/Ppt-background-religious-powerpoint-template.jpg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AutoShape 8" descr="http://hqwallbase.com/images/big/Ppt-background-religious-powerpoint-template.jpg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="" xmlns:a14="http://schemas.microsoft.com/office/drawing/2010/main">
                  <a14:imgLayer r:embed="rId4">
                    <a14:imgEffect>
                      <a14:colorTemperature colorTemp="88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3972176"/>
            <a:ext cx="1981200" cy="28858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TextBox 17"/>
          <p:cNvSpPr txBox="1"/>
          <p:nvPr/>
        </p:nvSpPr>
        <p:spPr>
          <a:xfrm>
            <a:off x="1295400" y="1219200"/>
            <a:ext cx="68580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 smtClean="0"/>
              <a:t>13 </a:t>
            </a:r>
            <a:r>
              <a:rPr lang="zh-TW" altLang="en-US" sz="2400" dirty="0" smtClean="0"/>
              <a:t>我就把你的道指教有過犯的人，罪人必歸順你。 </a:t>
            </a:r>
          </a:p>
          <a:p>
            <a:r>
              <a:rPr lang="en-US" altLang="zh-TW" sz="2400" dirty="0" smtClean="0"/>
              <a:t>1</a:t>
            </a:r>
            <a:r>
              <a:rPr lang="en-US" altLang="zh-CN" sz="2400" dirty="0" smtClean="0"/>
              <a:t>4</a:t>
            </a:r>
            <a:r>
              <a:rPr lang="en-US" altLang="zh-TW" sz="2400" dirty="0" smtClean="0"/>
              <a:t> </a:t>
            </a:r>
            <a:r>
              <a:rPr lang="zh-TW" altLang="en-US" sz="2400" dirty="0" smtClean="0"/>
              <a:t>神啊，你是拯救我的神；求你救我脫離流人血的罪！我的舌頭就高聲歌唱你的公義。 </a:t>
            </a:r>
          </a:p>
          <a:p>
            <a:r>
              <a:rPr lang="en-US" altLang="zh-TW" sz="2400" dirty="0" smtClean="0"/>
              <a:t>1</a:t>
            </a:r>
            <a:r>
              <a:rPr lang="en-US" altLang="zh-CN" sz="2400" dirty="0" smtClean="0"/>
              <a:t>5</a:t>
            </a:r>
            <a:r>
              <a:rPr lang="zh-TW" altLang="en-US" sz="2400" dirty="0" smtClean="0"/>
              <a:t>主啊，求你使我嘴唇張開，我的口便傳揚讚美你的話！ </a:t>
            </a:r>
          </a:p>
          <a:p>
            <a:r>
              <a:rPr lang="en-US" altLang="zh-TW" sz="2400" dirty="0" smtClean="0"/>
              <a:t>1</a:t>
            </a:r>
            <a:r>
              <a:rPr lang="en-US" altLang="zh-CN" sz="2400" dirty="0" smtClean="0"/>
              <a:t>6</a:t>
            </a:r>
            <a:r>
              <a:rPr lang="en-US" altLang="zh-TW" sz="2400" dirty="0" smtClean="0"/>
              <a:t> </a:t>
            </a:r>
            <a:r>
              <a:rPr lang="zh-TW" altLang="en-US" sz="2400" dirty="0" smtClean="0"/>
              <a:t>你本不喜愛祭物，若喜愛，我就獻上；燔祭，你也不喜悅。 </a:t>
            </a:r>
          </a:p>
          <a:p>
            <a:r>
              <a:rPr lang="en-US" altLang="zh-TW" sz="2400" dirty="0" smtClean="0"/>
              <a:t>1</a:t>
            </a:r>
            <a:r>
              <a:rPr lang="en-US" altLang="zh-CN" sz="2400" dirty="0" smtClean="0"/>
              <a:t>7</a:t>
            </a:r>
            <a:r>
              <a:rPr lang="en-US" altLang="zh-TW" sz="2400" dirty="0" smtClean="0"/>
              <a:t> </a:t>
            </a:r>
            <a:r>
              <a:rPr lang="zh-TW" altLang="en-US" sz="2400" dirty="0" smtClean="0">
                <a:solidFill>
                  <a:srgbClr val="FF0000"/>
                </a:solidFill>
              </a:rPr>
              <a:t>神所要的祭就是憂傷的靈；神啊，憂傷痛悔的心，你必不輕看。 </a:t>
            </a:r>
          </a:p>
        </p:txBody>
      </p:sp>
    </p:spTree>
    <p:extLst>
      <p:ext uri="{BB962C8B-B14F-4D97-AF65-F5344CB8AC3E}">
        <p14:creationId xmlns="" xmlns:p14="http://schemas.microsoft.com/office/powerpoint/2010/main" val="12363566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2" descr="http://hqwallbase.com/images/big/Ppt-background-religious-powerpoint-template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AutoShape 4" descr="http://hqwallbase.com/images/big/Ppt-background-religious-powerpoint-template.jp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AutoShape 6" descr="http://hqwallbase.com/images/big/Ppt-background-religious-powerpoint-template.jpg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AutoShape 8" descr="http://hqwallbase.com/images/big/Ppt-background-religious-powerpoint-template.jpg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="" xmlns:a14="http://schemas.microsoft.com/office/drawing/2010/main">
                  <a14:imgLayer r:embed="rId4">
                    <a14:imgEffect>
                      <a14:colorTemperature colorTemp="88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3972176"/>
            <a:ext cx="1981200" cy="28858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TextBox 17"/>
          <p:cNvSpPr txBox="1"/>
          <p:nvPr/>
        </p:nvSpPr>
        <p:spPr>
          <a:xfrm>
            <a:off x="1295400" y="1219200"/>
            <a:ext cx="68580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2400" dirty="0" smtClean="0"/>
              <a:t>1</a:t>
            </a:r>
            <a:r>
              <a:rPr lang="en-US" altLang="zh-CN" sz="2400" dirty="0" smtClean="0"/>
              <a:t>8</a:t>
            </a:r>
            <a:r>
              <a:rPr lang="en-US" altLang="zh-TW" sz="2400" dirty="0" smtClean="0"/>
              <a:t> </a:t>
            </a:r>
            <a:r>
              <a:rPr lang="zh-TW" altLang="en-US" sz="2400" dirty="0" smtClean="0"/>
              <a:t>求你隨你的美意善待錫安，建造耶路撒冷的城牆。 </a:t>
            </a:r>
          </a:p>
          <a:p>
            <a:r>
              <a:rPr lang="en-US" altLang="zh-TW" sz="2400" dirty="0" smtClean="0"/>
              <a:t>1</a:t>
            </a:r>
            <a:r>
              <a:rPr lang="en-US" altLang="zh-CN" sz="2400" dirty="0" smtClean="0"/>
              <a:t>9</a:t>
            </a:r>
            <a:r>
              <a:rPr lang="en-US" altLang="zh-TW" sz="2400" dirty="0" smtClean="0"/>
              <a:t> </a:t>
            </a:r>
            <a:r>
              <a:rPr lang="zh-TW" altLang="en-US" sz="2400" dirty="0" smtClean="0"/>
              <a:t>那時，你必喜愛公義的祭和燔祭並全牲的燔祭；那時，人必將公牛獻在你壇上。 </a:t>
            </a:r>
          </a:p>
        </p:txBody>
      </p:sp>
      <p:sp>
        <p:nvSpPr>
          <p:cNvPr id="11" name="Explosion 1 10"/>
          <p:cNvSpPr/>
          <p:nvPr/>
        </p:nvSpPr>
        <p:spPr>
          <a:xfrm>
            <a:off x="5638800" y="4114800"/>
            <a:ext cx="3048000" cy="1981200"/>
          </a:xfrm>
          <a:prstGeom prst="irregularSeal1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6477000" y="4655403"/>
            <a:ext cx="1828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 smtClean="0">
                <a:solidFill>
                  <a:schemeClr val="bg1"/>
                </a:solidFill>
              </a:rPr>
              <a:t>51:13-19</a:t>
            </a:r>
          </a:p>
          <a:p>
            <a:r>
              <a:rPr lang="zh-CN" altLang="en-US" sz="2400" dirty="0" smtClean="0">
                <a:solidFill>
                  <a:schemeClr val="bg1"/>
                </a:solidFill>
              </a:rPr>
              <a:t>讚</a:t>
            </a:r>
            <a:r>
              <a:rPr lang="zh-CN" altLang="en-US" sz="2400" dirty="0" smtClean="0">
                <a:solidFill>
                  <a:schemeClr val="bg1"/>
                </a:solidFill>
              </a:rPr>
              <a:t>美許願</a:t>
            </a:r>
            <a:endParaRPr lang="en-US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2363566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5867400" y="1828800"/>
            <a:ext cx="1600200" cy="685800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ounded Rectangle 12"/>
          <p:cNvSpPr/>
          <p:nvPr/>
        </p:nvSpPr>
        <p:spPr>
          <a:xfrm>
            <a:off x="3962400" y="1828800"/>
            <a:ext cx="1295400" cy="685800"/>
          </a:xfrm>
          <a:prstGeom prst="roundRect">
            <a:avLst/>
          </a:prstGeom>
          <a:solidFill>
            <a:schemeClr val="accent3">
              <a:lumMod val="75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ounded Rectangle 11"/>
          <p:cNvSpPr/>
          <p:nvPr/>
        </p:nvSpPr>
        <p:spPr>
          <a:xfrm>
            <a:off x="1981200" y="1828800"/>
            <a:ext cx="1295400" cy="685800"/>
          </a:xfrm>
          <a:prstGeom prst="roundRect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AutoShape 2" descr="http://hqwallbase.com/images/big/Ppt-background-religious-powerpoint-template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AutoShape 4" descr="http://hqwallbase.com/images/big/Ppt-background-religious-powerpoint-template.jp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AutoShape 6" descr="http://hqwallbase.com/images/big/Ppt-background-religious-powerpoint-template.jpg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AutoShape 8" descr="http://hqwallbase.com/images/big/Ppt-background-religious-powerpoint-template.jpg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="" xmlns:a14="http://schemas.microsoft.com/office/drawing/2010/main">
                  <a14:imgLayer r:embed="rId4">
                    <a14:imgEffect>
                      <a14:colorTemperature colorTemp="88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3972176"/>
            <a:ext cx="1981200" cy="28858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TextBox 17"/>
          <p:cNvSpPr txBox="1"/>
          <p:nvPr/>
        </p:nvSpPr>
        <p:spPr>
          <a:xfrm>
            <a:off x="2057400" y="1981200"/>
            <a:ext cx="1219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>
                <a:solidFill>
                  <a:schemeClr val="bg1"/>
                </a:solidFill>
              </a:rPr>
              <a:t>求恕罪</a:t>
            </a:r>
            <a:endParaRPr lang="en-US" sz="2400" b="1" dirty="0">
              <a:solidFill>
                <a:schemeClr val="bg1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943600" y="1981199"/>
            <a:ext cx="1447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>
                <a:solidFill>
                  <a:schemeClr val="bg1"/>
                </a:solidFill>
              </a:rPr>
              <a:t>讚美許願 </a:t>
            </a:r>
            <a:endParaRPr lang="en-US" sz="2400" b="1" dirty="0">
              <a:solidFill>
                <a:schemeClr val="bg1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1828800" y="3124200"/>
            <a:ext cx="601980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altLang="zh-TW" sz="2400" dirty="0" smtClean="0">
              <a:latin typeface="+mn-ea"/>
            </a:endParaRPr>
          </a:p>
          <a:p>
            <a:r>
              <a:rPr lang="zh-CN" altLang="en-US" sz="2400" dirty="0" smtClean="0">
                <a:latin typeface="+mn-ea"/>
              </a:rPr>
              <a:t>詩篇</a:t>
            </a:r>
            <a:r>
              <a:rPr lang="en-US" altLang="zh-CN" sz="2400" dirty="0" smtClean="0">
                <a:latin typeface="+mn-ea"/>
              </a:rPr>
              <a:t>30</a:t>
            </a:r>
            <a:r>
              <a:rPr lang="zh-CN" altLang="en-US" sz="2400" dirty="0" smtClean="0">
                <a:latin typeface="+mn-ea"/>
              </a:rPr>
              <a:t>：</a:t>
            </a:r>
            <a:r>
              <a:rPr lang="en-US" altLang="zh-CN" sz="2400" dirty="0" smtClean="0">
                <a:latin typeface="+mn-ea"/>
              </a:rPr>
              <a:t>5</a:t>
            </a:r>
            <a:endParaRPr lang="en-US" altLang="zh-TW" sz="2400" dirty="0" smtClean="0">
              <a:latin typeface="+mn-ea"/>
            </a:endParaRPr>
          </a:p>
          <a:p>
            <a:r>
              <a:rPr lang="zh-TW" altLang="en-US" sz="2400" dirty="0" smtClean="0">
                <a:latin typeface="+mn-ea"/>
              </a:rPr>
              <a:t>因為，他的怒氣不過是轉眼之間；他的恩典乃是一生之久。一宿雖然有哭泣，早晨便必歡呼。</a:t>
            </a:r>
            <a:endParaRPr lang="zh-TW" altLang="en-US" sz="2400" dirty="0">
              <a:latin typeface="+mn-ea"/>
            </a:endParaRPr>
          </a:p>
        </p:txBody>
      </p:sp>
      <p:sp>
        <p:nvSpPr>
          <p:cNvPr id="15" name="Right Arrow 14"/>
          <p:cNvSpPr/>
          <p:nvPr/>
        </p:nvSpPr>
        <p:spPr>
          <a:xfrm>
            <a:off x="3352800" y="2133600"/>
            <a:ext cx="457200" cy="1524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ight Arrow 15"/>
          <p:cNvSpPr/>
          <p:nvPr/>
        </p:nvSpPr>
        <p:spPr>
          <a:xfrm>
            <a:off x="5334000" y="2133600"/>
            <a:ext cx="457200" cy="152400"/>
          </a:xfrm>
          <a:prstGeom prst="rightArrow">
            <a:avLst/>
          </a:prstGeom>
          <a:solidFill>
            <a:schemeClr val="accent3">
              <a:lumMod val="75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4038600" y="1981200"/>
            <a:ext cx="1219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>
                <a:solidFill>
                  <a:schemeClr val="bg1"/>
                </a:solidFill>
              </a:rPr>
              <a:t>求重建</a:t>
            </a:r>
            <a:endParaRPr lang="en-US" sz="2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2363566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3" grpId="0" animBg="1"/>
      <p:bldP spid="10" grpId="0"/>
      <p:bldP spid="11" grpId="0"/>
      <p:bldP spid="15" grpId="0" animBg="1"/>
      <p:bldP spid="16" grpId="0" animBg="1"/>
      <p:bldP spid="17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="" xmlns:a14="http://schemas.microsoft.com/office/drawing/2010/main">
                  <a14:imgLayer r:embed="rId4">
                    <a14:imgEffect>
                      <a14:colorTemperature colorTemp="88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3972176"/>
            <a:ext cx="1981200" cy="28858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18" name="Picture 2" descr="http://upload.wikimedia.org/wikipedia/commons/thumb/9/93/Rembrandt_Harmensz_van_Rijn_-_Return_of_the_Prodigal_Son_-_Google_Art_Project.jpg/785px-Rembrandt_Harmensz_van_Rijn_-_Return_of_the_Prodigal_Son_-_Google_Art_Project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594884" y="0"/>
            <a:ext cx="5263116" cy="685800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7274004" y="914400"/>
            <a:ext cx="1107996" cy="4267200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sz="6000" dirty="0" smtClean="0"/>
              <a:t>心的回歸</a:t>
            </a:r>
            <a:endParaRPr lang="en-US" sz="6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2" descr="http://hqwallbase.com/images/big/Ppt-background-religious-powerpoint-template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AutoShape 4" descr="http://hqwallbase.com/images/big/Ppt-background-religious-powerpoint-template.jp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AutoShape 6" descr="http://hqwallbase.com/images/big/Ppt-background-religious-powerpoint-template.jpg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AutoShape 8" descr="http://hqwallbase.com/images/big/Ppt-background-religious-powerpoint-template.jpg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="" xmlns:a14="http://schemas.microsoft.com/office/drawing/2010/main">
                  <a14:imgLayer r:embed="rId4">
                    <a14:imgEffect>
                      <a14:colorTemperature colorTemp="88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3972176"/>
            <a:ext cx="1981200" cy="28858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9" name="Table 8"/>
          <p:cNvGraphicFramePr>
            <a:graphicFrameLocks noGrp="1"/>
          </p:cNvGraphicFramePr>
          <p:nvPr/>
        </p:nvGraphicFramePr>
        <p:xfrm>
          <a:off x="457200" y="3124200"/>
          <a:ext cx="8153400" cy="1379944"/>
        </p:xfrm>
        <a:graphic>
          <a:graphicData uri="http://schemas.openxmlformats.org/drawingml/2006/table">
            <a:tbl>
              <a:tblPr/>
              <a:tblGrid>
                <a:gridCol w="1259579"/>
                <a:gridCol w="1787788"/>
                <a:gridCol w="884865"/>
                <a:gridCol w="1516912"/>
                <a:gridCol w="1638806"/>
                <a:gridCol w="1065450"/>
              </a:tblGrid>
              <a:tr h="568213">
                <a:tc gridSpan="2">
                  <a:txBody>
                    <a:bodyPr/>
                    <a:lstStyle/>
                    <a:p>
                      <a:pPr algn="l" fontAlgn="b"/>
                      <a:r>
                        <a:rPr lang="zh-CN" alt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          </a:t>
                      </a:r>
                      <a:endParaRPr lang="en-US" altLang="zh-CN" sz="1600" b="0" i="0" u="none" strike="noStrike" dirty="0" smtClean="0">
                        <a:solidFill>
                          <a:srgbClr val="000000"/>
                        </a:solidFill>
                        <a:latin typeface="Calibri"/>
                      </a:endParaRPr>
                    </a:p>
                    <a:p>
                      <a:pPr algn="l" fontAlgn="b"/>
                      <a:r>
                        <a:rPr lang="en-US" altLang="zh-CN" sz="1600" b="0" i="0" u="none" strike="noStrike" baseline="0" dirty="0" smtClean="0">
                          <a:solidFill>
                            <a:srgbClr val="000000"/>
                          </a:solidFill>
                          <a:latin typeface="Calibri"/>
                        </a:rPr>
                        <a:t>                                          </a:t>
                      </a:r>
                      <a:r>
                        <a:rPr lang="zh-CN" altLang="en-US" sz="16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得</a:t>
                      </a:r>
                      <a:r>
                        <a:rPr lang="zh-CN" alt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勝的大衛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endParaRPr lang="en-US" altLang="zh-CN" sz="1600" b="0" i="0" u="none" strike="noStrike" dirty="0" smtClean="0">
                        <a:solidFill>
                          <a:srgbClr val="000000"/>
                        </a:solidFill>
                        <a:latin typeface="Calibri"/>
                      </a:endParaRPr>
                    </a:p>
                    <a:p>
                      <a:pPr algn="l" fontAlgn="b"/>
                      <a:r>
                        <a:rPr lang="zh-CN" altLang="en-US" sz="16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受</a:t>
                      </a:r>
                      <a:r>
                        <a:rPr lang="zh-CN" alt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苦的大衛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0577"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在猶大作王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在全以色列作王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犯罪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懲罰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復原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附錄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0577"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撒下</a:t>
                      </a:r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撒下</a:t>
                      </a:r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撒下</a:t>
                      </a:r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撒下</a:t>
                      </a:r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撒下</a:t>
                      </a:r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19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撒下</a:t>
                      </a:r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21-24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0577"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在希伯倫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5">
                  <a:txBody>
                    <a:bodyPr/>
                    <a:lstStyle/>
                    <a:p>
                      <a:pPr algn="ctr" fontAlgn="b"/>
                      <a:r>
                        <a:rPr lang="zh-CN" alt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在耶路撒冷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</a:tbl>
          </a:graphicData>
        </a:graphic>
      </p:graphicFrame>
      <p:cxnSp>
        <p:nvCxnSpPr>
          <p:cNvPr id="10" name="Straight Arrow Connector 9"/>
          <p:cNvCxnSpPr/>
          <p:nvPr/>
        </p:nvCxnSpPr>
        <p:spPr>
          <a:xfrm flipV="1">
            <a:off x="457200" y="3124200"/>
            <a:ext cx="3048000" cy="5334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>
            <a:off x="4419600" y="3200400"/>
            <a:ext cx="3124200" cy="4572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685800" y="1524000"/>
            <a:ext cx="6934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 smtClean="0"/>
              <a:t>1. </a:t>
            </a:r>
            <a:r>
              <a:rPr lang="zh-CN" altLang="en-US" sz="2400" dirty="0" smtClean="0"/>
              <a:t>“</a:t>
            </a:r>
            <a:r>
              <a:rPr lang="zh-TW" altLang="en-US" sz="2400" dirty="0" smtClean="0"/>
              <a:t>對神對人，常存無虧的良心</a:t>
            </a:r>
            <a:r>
              <a:rPr lang="zh-CN" altLang="en-US" sz="2400" dirty="0" smtClean="0"/>
              <a:t>。”（徒</a:t>
            </a:r>
            <a:r>
              <a:rPr lang="en-US" altLang="zh-CN" sz="2400" dirty="0" smtClean="0"/>
              <a:t>24:16</a:t>
            </a:r>
            <a:r>
              <a:rPr lang="zh-CN" altLang="en-US" sz="2400" dirty="0" smtClean="0"/>
              <a:t>）</a:t>
            </a:r>
            <a:endParaRPr lang="en-US" sz="2400" dirty="0"/>
          </a:p>
        </p:txBody>
      </p:sp>
    </p:spTree>
    <p:extLst>
      <p:ext uri="{BB962C8B-B14F-4D97-AF65-F5344CB8AC3E}">
        <p14:creationId xmlns="" xmlns:p14="http://schemas.microsoft.com/office/powerpoint/2010/main" val="12363566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2" descr="http://hqwallbase.com/images/big/Ppt-background-religious-powerpoint-template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AutoShape 4" descr="http://hqwallbase.com/images/big/Ppt-background-religious-powerpoint-template.jp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AutoShape 6" descr="http://hqwallbase.com/images/big/Ppt-background-religious-powerpoint-template.jpg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AutoShape 8" descr="http://hqwallbase.com/images/big/Ppt-background-religious-powerpoint-template.jpg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="" xmlns:a14="http://schemas.microsoft.com/office/drawing/2010/main">
                  <a14:imgLayer r:embed="rId4">
                    <a14:imgEffect>
                      <a14:colorTemperature colorTemp="88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3972176"/>
            <a:ext cx="1981200" cy="28858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TextBox 12"/>
          <p:cNvSpPr txBox="1"/>
          <p:nvPr/>
        </p:nvSpPr>
        <p:spPr>
          <a:xfrm>
            <a:off x="685800" y="1371600"/>
            <a:ext cx="7391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 smtClean="0"/>
              <a:t>2. </a:t>
            </a:r>
            <a:r>
              <a:rPr lang="zh-CN" altLang="en-US" sz="2400" dirty="0" smtClean="0"/>
              <a:t>“</a:t>
            </a:r>
            <a:r>
              <a:rPr lang="zh-TW" altLang="en-US" sz="2400" dirty="0" smtClean="0"/>
              <a:t>基督是我們的生命 </a:t>
            </a:r>
            <a:r>
              <a:rPr lang="en-US" altLang="zh-TW" sz="2400" dirty="0" smtClean="0"/>
              <a:t>……</a:t>
            </a:r>
            <a:r>
              <a:rPr lang="zh-CN" altLang="en-US" sz="2400" dirty="0" smtClean="0"/>
              <a:t>” （歌</a:t>
            </a:r>
            <a:r>
              <a:rPr lang="en-US" altLang="zh-CN" sz="2400" dirty="0" smtClean="0"/>
              <a:t>3:4</a:t>
            </a:r>
            <a:r>
              <a:rPr lang="zh-CN" altLang="en-US" sz="2400" dirty="0" smtClean="0"/>
              <a:t>）</a:t>
            </a:r>
            <a:endParaRPr lang="en-US" sz="2400" dirty="0"/>
          </a:p>
        </p:txBody>
      </p:sp>
      <p:pic>
        <p:nvPicPr>
          <p:cNvPr id="14" name="Picture 2" descr=" 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752600" y="2514600"/>
            <a:ext cx="6162676" cy="319434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12363566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2" descr="http://hqwallbase.com/images/big/Ppt-background-religious-powerpoint-template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AutoShape 4" descr="http://hqwallbase.com/images/big/Ppt-background-religious-powerpoint-template.jp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AutoShape 6" descr="http://hqwallbase.com/images/big/Ppt-background-religious-powerpoint-template.jpg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AutoShape 8" descr="http://hqwallbase.com/images/big/Ppt-background-religious-powerpoint-template.jpg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685800" y="1447800"/>
            <a:ext cx="7391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 smtClean="0"/>
              <a:t>3. </a:t>
            </a:r>
            <a:r>
              <a:rPr lang="zh-CN" altLang="en-US" sz="2400" dirty="0" smtClean="0"/>
              <a:t>“</a:t>
            </a:r>
            <a:r>
              <a:rPr lang="zh-TW" altLang="en-US" sz="2400" dirty="0" smtClean="0"/>
              <a:t>憂傷痛悔的心，你必不輕看</a:t>
            </a:r>
            <a:r>
              <a:rPr lang="zh-CN" altLang="en-US" sz="2400" dirty="0" smtClean="0"/>
              <a:t>。” （詩</a:t>
            </a:r>
            <a:r>
              <a:rPr lang="en-US" altLang="zh-CN" sz="2400" dirty="0" smtClean="0"/>
              <a:t>51:17</a:t>
            </a:r>
            <a:r>
              <a:rPr lang="zh-CN" altLang="en-US" sz="2400" dirty="0" smtClean="0"/>
              <a:t>）</a:t>
            </a:r>
            <a:endParaRPr lang="en-US" sz="2400" dirty="0"/>
          </a:p>
        </p:txBody>
      </p:sp>
      <p:pic>
        <p:nvPicPr>
          <p:cNvPr id="15" name="Picture 4" descr="https://encrypted-tbn3.gstatic.com/images?q=tbn:ANd9GcROy5e2YN39oK02DZnqTvpEKbZXj3jHSFia6s7xx4mOExJKLAo0Hw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5029200"/>
            <a:ext cx="2628900" cy="1743076"/>
          </a:xfrm>
          <a:prstGeom prst="rect">
            <a:avLst/>
          </a:prstGeom>
          <a:noFill/>
        </p:spPr>
      </p:pic>
      <p:sp>
        <p:nvSpPr>
          <p:cNvPr id="16" name="Rectangle 15"/>
          <p:cNvSpPr/>
          <p:nvPr/>
        </p:nvSpPr>
        <p:spPr>
          <a:xfrm>
            <a:off x="3200400" y="2209800"/>
            <a:ext cx="4572000" cy="4093428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b="1" dirty="0" smtClean="0"/>
              <a:t> </a:t>
            </a:r>
            <a:r>
              <a:rPr lang="en-US" sz="2000" b="1" dirty="0" smtClean="0"/>
              <a:t>Blank Page</a:t>
            </a:r>
          </a:p>
          <a:p>
            <a:r>
              <a:rPr lang="en-US" sz="2000" dirty="0" smtClean="0"/>
              <a:t>……</a:t>
            </a:r>
            <a:br>
              <a:rPr lang="en-US" sz="2000" dirty="0" smtClean="0"/>
            </a:br>
            <a:r>
              <a:rPr lang="en-US" sz="2000" dirty="0" smtClean="0"/>
              <a:t>How can I erase decisions I've made?</a:t>
            </a:r>
            <a:br>
              <a:rPr lang="en-US" sz="2000" dirty="0" smtClean="0"/>
            </a:br>
            <a:r>
              <a:rPr lang="en-US" sz="2000" dirty="0" smtClean="0"/>
              <a:t>How do I go back, what more can I say?</a:t>
            </a:r>
            <a:br>
              <a:rPr lang="en-US" sz="2000" dirty="0" smtClean="0"/>
            </a:br>
            <a:endParaRPr lang="en-US" sz="2000" dirty="0" smtClean="0"/>
          </a:p>
          <a:p>
            <a:r>
              <a:rPr lang="en-US" sz="2000" dirty="0" smtClean="0"/>
              <a:t>I was scared, I was unprepared</a:t>
            </a:r>
            <a:br>
              <a:rPr lang="en-US" sz="2000" dirty="0" smtClean="0"/>
            </a:br>
            <a:r>
              <a:rPr lang="en-US" sz="2000" dirty="0" smtClean="0"/>
              <a:t>…….</a:t>
            </a:r>
            <a:br>
              <a:rPr lang="en-US" sz="2000" dirty="0" smtClean="0"/>
            </a:br>
            <a:r>
              <a:rPr lang="en-US" sz="2000" dirty="0" smtClean="0"/>
              <a:t>I would do anything for us to make it through</a:t>
            </a:r>
            <a:br>
              <a:rPr lang="en-US" sz="2000" dirty="0" smtClean="0"/>
            </a:br>
            <a:r>
              <a:rPr lang="en-US" sz="2000" dirty="0" smtClean="0"/>
              <a:t>……</a:t>
            </a:r>
            <a:br>
              <a:rPr lang="en-US" sz="2000" dirty="0" smtClean="0"/>
            </a:br>
            <a:r>
              <a:rPr lang="en-US" sz="2000" dirty="0" smtClean="0"/>
              <a:t>Paint me a heart, </a:t>
            </a:r>
            <a:r>
              <a:rPr lang="en-US" sz="2000" dirty="0" smtClean="0">
                <a:solidFill>
                  <a:srgbClr val="FF0000"/>
                </a:solidFill>
              </a:rPr>
              <a:t>let me be your art</a:t>
            </a:r>
            <a:r>
              <a:rPr lang="en-US" sz="2000" dirty="0" smtClean="0"/>
              <a:t/>
            </a:r>
            <a:br>
              <a:rPr lang="en-US" sz="2000" dirty="0" smtClean="0"/>
            </a:br>
            <a:r>
              <a:rPr lang="en-US" sz="2000" dirty="0" smtClean="0"/>
              <a:t>I am a blank page waiting for life to start</a:t>
            </a:r>
            <a:br>
              <a:rPr lang="en-US" sz="2000" dirty="0" smtClean="0"/>
            </a:br>
            <a:r>
              <a:rPr lang="en-US" sz="2000" dirty="0" smtClean="0"/>
              <a:t>…….</a:t>
            </a:r>
            <a:endParaRPr lang="en-US" sz="2000" dirty="0"/>
          </a:p>
        </p:txBody>
      </p:sp>
    </p:spTree>
    <p:extLst>
      <p:ext uri="{BB962C8B-B14F-4D97-AF65-F5344CB8AC3E}">
        <p14:creationId xmlns="" xmlns:p14="http://schemas.microsoft.com/office/powerpoint/2010/main" val="12363566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http://imagehdbackgrounds.com/wp-content/uploads/2014/06/morning-dew-wide-wallpaper-334842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4" name="AutoShape 2" descr="http://hqwallbase.com/images/big/Ppt-background-religious-powerpoint-template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AutoShape 4" descr="http://hqwallbase.com/images/big/Ppt-background-religious-powerpoint-template.jp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AutoShape 6" descr="http://hqwallbase.com/images/big/Ppt-background-religious-powerpoint-template.jpg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AutoShape 8" descr="http://hqwallbase.com/images/big/Ppt-background-religious-powerpoint-template.jpg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304800" y="661511"/>
            <a:ext cx="8534400" cy="5663089"/>
          </a:xfrm>
          <a:prstGeom prst="rect">
            <a:avLst/>
          </a:prstGeom>
          <a:solidFill>
            <a:schemeClr val="accent6">
              <a:lumMod val="60000"/>
              <a:lumOff val="40000"/>
              <a:alpha val="36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                             </a:t>
            </a:r>
            <a:br>
              <a:rPr lang="en-US" sz="2000" dirty="0" smtClean="0"/>
            </a:br>
            <a:r>
              <a:rPr lang="en-US" sz="2000" dirty="0" smtClean="0"/>
              <a:t>                                </a:t>
            </a:r>
            <a:r>
              <a:rPr lang="en-US" sz="2400" b="1" dirty="0" smtClean="0"/>
              <a:t>Morning Has Broken  </a:t>
            </a:r>
            <a:r>
              <a:rPr lang="zh-CN" altLang="en-US" sz="2400" b="1" dirty="0" smtClean="0"/>
              <a:t>晨曦破曉</a:t>
            </a:r>
            <a:endParaRPr lang="en-US" sz="2400" b="1" dirty="0" smtClean="0"/>
          </a:p>
          <a:p>
            <a:endParaRPr lang="en-US" sz="2000" dirty="0" smtClean="0"/>
          </a:p>
          <a:p>
            <a:r>
              <a:rPr lang="en-US" sz="2000" dirty="0" smtClean="0"/>
              <a:t>  Morning has broken like </a:t>
            </a:r>
            <a:r>
              <a:rPr lang="en-US" sz="2000" dirty="0" smtClean="0">
                <a:solidFill>
                  <a:srgbClr val="FF0000"/>
                </a:solidFill>
              </a:rPr>
              <a:t>the first </a:t>
            </a:r>
            <a:r>
              <a:rPr lang="en-US" sz="2000" dirty="0" smtClean="0"/>
              <a:t>morning   </a:t>
            </a:r>
            <a:r>
              <a:rPr lang="zh-CN" altLang="en-US" sz="2000" dirty="0" smtClean="0"/>
              <a:t>早晨来临，如同</a:t>
            </a:r>
            <a:r>
              <a:rPr lang="zh-CN" altLang="en-US" sz="2000" dirty="0" smtClean="0">
                <a:solidFill>
                  <a:srgbClr val="FF0000"/>
                </a:solidFill>
              </a:rPr>
              <a:t>第一个</a:t>
            </a:r>
            <a:r>
              <a:rPr lang="zh-CN" altLang="en-US" sz="2000" dirty="0" smtClean="0"/>
              <a:t>清晨</a:t>
            </a:r>
          </a:p>
          <a:p>
            <a:r>
              <a:rPr lang="en-US" sz="2000" dirty="0" smtClean="0"/>
              <a:t>  Blackbird has spoken like </a:t>
            </a:r>
            <a:r>
              <a:rPr lang="en-US" sz="2000" dirty="0" smtClean="0">
                <a:solidFill>
                  <a:srgbClr val="FF0000"/>
                </a:solidFill>
              </a:rPr>
              <a:t>the first </a:t>
            </a:r>
            <a:r>
              <a:rPr lang="en-US" sz="2000" dirty="0" smtClean="0"/>
              <a:t>bird   </a:t>
            </a:r>
            <a:r>
              <a:rPr lang="zh-CN" altLang="en-US" sz="2000" dirty="0" smtClean="0"/>
              <a:t>画眉鸣唱，如同</a:t>
            </a:r>
            <a:r>
              <a:rPr lang="zh-CN" altLang="en-US" sz="2000" dirty="0" smtClean="0">
                <a:solidFill>
                  <a:srgbClr val="FF0000"/>
                </a:solidFill>
              </a:rPr>
              <a:t>第一只</a:t>
            </a:r>
            <a:r>
              <a:rPr lang="zh-CN" altLang="en-US" sz="2000" dirty="0" smtClean="0"/>
              <a:t>鸣禽</a:t>
            </a:r>
          </a:p>
          <a:p>
            <a:r>
              <a:rPr lang="en-US" sz="2000" dirty="0" smtClean="0"/>
              <a:t>  Praise for the singing; praise for the morning    </a:t>
            </a:r>
            <a:r>
              <a:rPr lang="zh-CN" altLang="en-US" sz="2000" dirty="0" smtClean="0"/>
              <a:t>赞美这歌唱，赞美这早晨</a:t>
            </a:r>
          </a:p>
          <a:p>
            <a:r>
              <a:rPr lang="en-US" sz="2000" dirty="0" smtClean="0"/>
              <a:t>  Praise for them springing </a:t>
            </a:r>
            <a:r>
              <a:rPr lang="en-US" sz="2000" dirty="0" smtClean="0">
                <a:solidFill>
                  <a:srgbClr val="FF0000"/>
                </a:solidFill>
              </a:rPr>
              <a:t>fresh</a:t>
            </a:r>
            <a:r>
              <a:rPr lang="en-US" sz="2000" dirty="0" smtClean="0"/>
              <a:t> from the world   </a:t>
            </a:r>
            <a:r>
              <a:rPr lang="zh-CN" altLang="en-US" sz="2000" dirty="0" smtClean="0"/>
              <a:t>赞美它们</a:t>
            </a:r>
            <a:r>
              <a:rPr lang="zh-CN" altLang="en-US" sz="2000" dirty="0" smtClean="0">
                <a:solidFill>
                  <a:srgbClr val="FF0000"/>
                </a:solidFill>
              </a:rPr>
              <a:t>初现</a:t>
            </a:r>
            <a:r>
              <a:rPr lang="zh-CN" altLang="en-US" sz="2000" dirty="0" smtClean="0"/>
              <a:t>这清新世界</a:t>
            </a:r>
          </a:p>
          <a:p>
            <a:endParaRPr lang="en-US" altLang="zh-CN" sz="2000" dirty="0" smtClean="0"/>
          </a:p>
          <a:p>
            <a:r>
              <a:rPr lang="en-US" altLang="zh-CN" sz="2000" dirty="0" smtClean="0"/>
              <a:t>  S</a:t>
            </a:r>
            <a:r>
              <a:rPr lang="en-US" sz="2000" dirty="0" smtClean="0"/>
              <a:t>weet the rains‘ </a:t>
            </a:r>
            <a:r>
              <a:rPr lang="en-US" sz="2000" dirty="0" smtClean="0">
                <a:solidFill>
                  <a:srgbClr val="000099"/>
                </a:solidFill>
              </a:rPr>
              <a:t>new</a:t>
            </a:r>
            <a:r>
              <a:rPr lang="en-US" sz="2000" dirty="0" smtClean="0"/>
              <a:t> fall sunlit from heaven   </a:t>
            </a:r>
            <a:r>
              <a:rPr lang="zh-CN" altLang="en-US" sz="2000" dirty="0" smtClean="0"/>
              <a:t>天庭的阳光照耀甘霖</a:t>
            </a:r>
          </a:p>
          <a:p>
            <a:r>
              <a:rPr lang="en-US" altLang="zh-CN" sz="2000" dirty="0" smtClean="0"/>
              <a:t>  L</a:t>
            </a:r>
            <a:r>
              <a:rPr lang="en-US" sz="2000" dirty="0" smtClean="0"/>
              <a:t>ike </a:t>
            </a:r>
            <a:r>
              <a:rPr lang="en-US" sz="2000" dirty="0" smtClean="0">
                <a:solidFill>
                  <a:srgbClr val="FF0000"/>
                </a:solidFill>
              </a:rPr>
              <a:t>the first </a:t>
            </a:r>
            <a:r>
              <a:rPr lang="en-US" sz="2000" dirty="0" smtClean="0"/>
              <a:t>dewfall on the first grass    </a:t>
            </a:r>
            <a:r>
              <a:rPr lang="zh-CN" altLang="en-US" sz="2000" dirty="0" smtClean="0"/>
              <a:t>像</a:t>
            </a:r>
            <a:r>
              <a:rPr lang="zh-CN" altLang="en-US" sz="2000" dirty="0" smtClean="0">
                <a:solidFill>
                  <a:srgbClr val="FF0000"/>
                </a:solidFill>
              </a:rPr>
              <a:t>第一片</a:t>
            </a:r>
            <a:r>
              <a:rPr lang="zh-CN" altLang="en-US" sz="2000" dirty="0" smtClean="0"/>
              <a:t>叶子上的</a:t>
            </a:r>
            <a:r>
              <a:rPr lang="zh-CN" altLang="en-US" sz="2000" dirty="0" smtClean="0">
                <a:solidFill>
                  <a:srgbClr val="FF0000"/>
                </a:solidFill>
              </a:rPr>
              <a:t>第一颗</a:t>
            </a:r>
            <a:r>
              <a:rPr lang="zh-CN" altLang="en-US" sz="2000" dirty="0" smtClean="0"/>
              <a:t>露珠</a:t>
            </a:r>
          </a:p>
          <a:p>
            <a:r>
              <a:rPr lang="en-US" sz="2000" dirty="0" smtClean="0"/>
              <a:t>  Praise for the sweetness of the wet garden    </a:t>
            </a:r>
            <a:r>
              <a:rPr lang="zh-CN" altLang="en-US" sz="2000" dirty="0" smtClean="0"/>
              <a:t>赞美那湿润花园的甜美</a:t>
            </a:r>
          </a:p>
          <a:p>
            <a:r>
              <a:rPr lang="en-US" sz="2000" dirty="0" smtClean="0"/>
              <a:t>  Sprung in completeness where His feet pass    </a:t>
            </a:r>
            <a:r>
              <a:rPr lang="zh-CN" altLang="en-US" sz="2000" dirty="0" smtClean="0"/>
              <a:t>上帝足迹所到之处万物滋长</a:t>
            </a:r>
          </a:p>
          <a:p>
            <a:endParaRPr lang="en-US" sz="2000" dirty="0" smtClean="0"/>
          </a:p>
          <a:p>
            <a:r>
              <a:rPr lang="en-US" sz="2000" dirty="0" smtClean="0"/>
              <a:t>  Mine is the sunlight, mine is the morning   </a:t>
            </a:r>
            <a:r>
              <a:rPr lang="zh-CN" altLang="en-US" sz="2000" dirty="0" smtClean="0"/>
              <a:t>我的世界是阳光，我的世界是清晨</a:t>
            </a:r>
          </a:p>
          <a:p>
            <a:r>
              <a:rPr lang="en-US" sz="2000" dirty="0" smtClean="0"/>
              <a:t>  Born of </a:t>
            </a:r>
            <a:r>
              <a:rPr lang="en-US" sz="2000" dirty="0" smtClean="0">
                <a:solidFill>
                  <a:srgbClr val="000099"/>
                </a:solidFill>
              </a:rPr>
              <a:t>the one </a:t>
            </a:r>
            <a:r>
              <a:rPr lang="en-US" sz="2000" dirty="0" smtClean="0"/>
              <a:t>light Eden saw play   </a:t>
            </a:r>
            <a:r>
              <a:rPr lang="zh-CN" altLang="en-US" sz="2000" dirty="0" smtClean="0"/>
              <a:t>一切开始，沐浴伊甸园的</a:t>
            </a:r>
            <a:r>
              <a:rPr lang="zh-CN" altLang="en-US" sz="2000" dirty="0" smtClean="0">
                <a:solidFill>
                  <a:srgbClr val="000099"/>
                </a:solidFill>
              </a:rPr>
              <a:t>同一</a:t>
            </a:r>
            <a:r>
              <a:rPr lang="zh-CN" altLang="en-US" sz="2000" dirty="0" smtClean="0"/>
              <a:t>微光</a:t>
            </a:r>
          </a:p>
          <a:p>
            <a:r>
              <a:rPr lang="en-US" sz="2000" dirty="0" smtClean="0"/>
              <a:t>  Praise with elation, praise every morning    </a:t>
            </a:r>
            <a:r>
              <a:rPr lang="zh-CN" altLang="en-US" sz="2000" dirty="0" smtClean="0"/>
              <a:t>欣喜地赞美，赞美每一个清晨</a:t>
            </a:r>
          </a:p>
          <a:p>
            <a:r>
              <a:rPr lang="en-US" sz="2000" dirty="0" smtClean="0"/>
              <a:t>  God‘s </a:t>
            </a:r>
            <a:r>
              <a:rPr lang="en-US" sz="2000" dirty="0" smtClean="0">
                <a:solidFill>
                  <a:srgbClr val="000099"/>
                </a:solidFill>
              </a:rPr>
              <a:t>re-creation</a:t>
            </a:r>
            <a:r>
              <a:rPr lang="en-US" sz="2000" dirty="0" smtClean="0"/>
              <a:t> of the </a:t>
            </a:r>
            <a:r>
              <a:rPr lang="en-US" sz="2000" dirty="0" smtClean="0">
                <a:solidFill>
                  <a:srgbClr val="000099"/>
                </a:solidFill>
              </a:rPr>
              <a:t>new</a:t>
            </a:r>
            <a:r>
              <a:rPr lang="en-US" sz="2000" dirty="0" smtClean="0"/>
              <a:t> day      </a:t>
            </a:r>
            <a:r>
              <a:rPr lang="zh-CN" altLang="en-US" sz="2000" dirty="0" smtClean="0"/>
              <a:t>讚美神</a:t>
            </a:r>
            <a:r>
              <a:rPr lang="zh-CN" altLang="en-US" sz="2000" dirty="0" smtClean="0">
                <a:solidFill>
                  <a:srgbClr val="000099"/>
                </a:solidFill>
              </a:rPr>
              <a:t>重造</a:t>
            </a:r>
            <a:r>
              <a:rPr lang="zh-CN" altLang="en-US" sz="2000" dirty="0" smtClean="0"/>
              <a:t>，每一個</a:t>
            </a:r>
            <a:r>
              <a:rPr lang="zh-CN" altLang="en-US" sz="2000" dirty="0" smtClean="0">
                <a:solidFill>
                  <a:srgbClr val="000099"/>
                </a:solidFill>
              </a:rPr>
              <a:t>新的日子</a:t>
            </a:r>
            <a:r>
              <a:rPr lang="zh-TW" altLang="en-US" dirty="0" smtClean="0"/>
              <a:t>　</a:t>
            </a:r>
            <a:endParaRPr lang="en-US" dirty="0" smtClean="0"/>
          </a:p>
          <a:p>
            <a:endParaRPr lang="en-US" dirty="0"/>
          </a:p>
        </p:txBody>
      </p:sp>
      <p:pic>
        <p:nvPicPr>
          <p:cNvPr id="11" name="Cat Stevens - Morning Has Broken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5" cstate="print"/>
          <a:stretch>
            <a:fillRect/>
          </a:stretch>
        </p:blipFill>
        <p:spPr>
          <a:xfrm>
            <a:off x="6705600" y="914400"/>
            <a:ext cx="304800" cy="3048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2363566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9078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larity">
  <a:themeElements>
    <a:clrScheme name="Clarity">
      <a:dk1>
        <a:srgbClr val="292934"/>
      </a:dk1>
      <a:lt1>
        <a:srgbClr val="FFFFFF"/>
      </a:lt1>
      <a:dk2>
        <a:srgbClr val="D2533C"/>
      </a:dk2>
      <a:lt2>
        <a:srgbClr val="F3F2DC"/>
      </a:lt2>
      <a:accent1>
        <a:srgbClr val="93A299"/>
      </a:accent1>
      <a:accent2>
        <a:srgbClr val="AD8F67"/>
      </a:accent2>
      <a:accent3>
        <a:srgbClr val="726056"/>
      </a:accent3>
      <a:accent4>
        <a:srgbClr val="4C5A6A"/>
      </a:accent4>
      <a:accent5>
        <a:srgbClr val="808DA0"/>
      </a:accent5>
      <a:accent6>
        <a:srgbClr val="79463D"/>
      </a:accent6>
      <a:hlink>
        <a:srgbClr val="0000FF"/>
      </a:hlink>
      <a:folHlink>
        <a:srgbClr val="80008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larity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atMod val="180000"/>
              </a:schemeClr>
            </a:gs>
            <a:gs pos="40000">
              <a:schemeClr val="phClr">
                <a:tint val="95000"/>
                <a:shade val="85000"/>
                <a:satMod val="150000"/>
              </a:schemeClr>
            </a:gs>
            <a:gs pos="100000">
              <a:schemeClr val="phClr">
                <a:shade val="45000"/>
                <a:satMod val="2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55000"/>
              </a:schemeClr>
              <a:schemeClr val="phClr">
                <a:tint val="97000"/>
                <a:satMod val="95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Clarity">
    <a:dk1>
      <a:srgbClr val="292934"/>
    </a:dk1>
    <a:lt1>
      <a:srgbClr val="FFFFFF"/>
    </a:lt1>
    <a:dk2>
      <a:srgbClr val="D2533C"/>
    </a:dk2>
    <a:lt2>
      <a:srgbClr val="F3F2DC"/>
    </a:lt2>
    <a:accent1>
      <a:srgbClr val="93A299"/>
    </a:accent1>
    <a:accent2>
      <a:srgbClr val="AD8F67"/>
    </a:accent2>
    <a:accent3>
      <a:srgbClr val="726056"/>
    </a:accent3>
    <a:accent4>
      <a:srgbClr val="4C5A6A"/>
    </a:accent4>
    <a:accent5>
      <a:srgbClr val="808DA0"/>
    </a:accent5>
    <a:accent6>
      <a:srgbClr val="79463D"/>
    </a:accent6>
    <a:hlink>
      <a:srgbClr val="0000FF"/>
    </a:hlink>
    <a:folHlink>
      <a:srgbClr val="80008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1442</Words>
  <Application>Microsoft Office PowerPoint</Application>
  <PresentationFormat>On-screen Show (4:3)</PresentationFormat>
  <Paragraphs>171</Paragraphs>
  <Slides>28</Slides>
  <Notes>28</Notes>
  <HiddenSlides>0</HiddenSlides>
  <MMClips>2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28</vt:i4>
      </vt:variant>
    </vt:vector>
  </HeadingPairs>
  <TitlesOfParts>
    <vt:vector size="30" baseType="lpstr">
      <vt:lpstr>Office Theme</vt:lpstr>
      <vt:lpstr>Clarity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2014-10-05T07:02:55Z</dcterms:created>
  <dcterms:modified xsi:type="dcterms:W3CDTF">2014-10-05T07:03:37Z</dcterms:modified>
</cp:coreProperties>
</file>