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3004800" cy="9753600"/>
  <p:notesSz cx="6858000" cy="9144000"/>
  <p:defaultTextStyle>
    <a:lvl1pPr>
      <a:buClr>
        <a:srgbClr val="FFFEFE"/>
      </a:buClr>
      <a:defRPr sz="4400">
        <a:uFill>
          <a:solidFill>
            <a:srgbClr val="FFFEFE"/>
          </a:solidFill>
        </a:uFill>
        <a:latin typeface="標楷體"/>
        <a:ea typeface="標楷體"/>
        <a:cs typeface="標楷體"/>
        <a:sym typeface="標楷體"/>
      </a:defRPr>
    </a:lvl1pPr>
    <a:lvl2pPr indent="342900">
      <a:buClr>
        <a:srgbClr val="FFFEFE"/>
      </a:buClr>
      <a:defRPr sz="4400">
        <a:uFill>
          <a:solidFill>
            <a:srgbClr val="FFFEFE"/>
          </a:solidFill>
        </a:uFill>
        <a:latin typeface="標楷體"/>
        <a:ea typeface="標楷體"/>
        <a:cs typeface="標楷體"/>
        <a:sym typeface="標楷體"/>
      </a:defRPr>
    </a:lvl2pPr>
    <a:lvl3pPr indent="685800">
      <a:buClr>
        <a:srgbClr val="FFFEFE"/>
      </a:buClr>
      <a:defRPr sz="4400">
        <a:uFill>
          <a:solidFill>
            <a:srgbClr val="FFFEFE"/>
          </a:solidFill>
        </a:uFill>
        <a:latin typeface="標楷體"/>
        <a:ea typeface="標楷體"/>
        <a:cs typeface="標楷體"/>
        <a:sym typeface="標楷體"/>
      </a:defRPr>
    </a:lvl3pPr>
    <a:lvl4pPr indent="1028700">
      <a:buClr>
        <a:srgbClr val="FFFEFE"/>
      </a:buClr>
      <a:defRPr sz="4400">
        <a:uFill>
          <a:solidFill>
            <a:srgbClr val="FFFEFE"/>
          </a:solidFill>
        </a:uFill>
        <a:latin typeface="標楷體"/>
        <a:ea typeface="標楷體"/>
        <a:cs typeface="標楷體"/>
        <a:sym typeface="標楷體"/>
      </a:defRPr>
    </a:lvl4pPr>
    <a:lvl5pPr indent="1371600">
      <a:buClr>
        <a:srgbClr val="FFFEFE"/>
      </a:buClr>
      <a:defRPr sz="4400">
        <a:uFill>
          <a:solidFill>
            <a:srgbClr val="FFFEFE"/>
          </a:solidFill>
        </a:uFill>
        <a:latin typeface="標楷體"/>
        <a:ea typeface="標楷體"/>
        <a:cs typeface="標楷體"/>
        <a:sym typeface="標楷體"/>
      </a:defRPr>
    </a:lvl5pPr>
    <a:lvl6pPr indent="1714500">
      <a:buClr>
        <a:srgbClr val="FFFEFE"/>
      </a:buClr>
      <a:defRPr sz="4400">
        <a:uFill>
          <a:solidFill>
            <a:srgbClr val="FFFEFE"/>
          </a:solidFill>
        </a:uFill>
        <a:latin typeface="標楷體"/>
        <a:ea typeface="標楷體"/>
        <a:cs typeface="標楷體"/>
        <a:sym typeface="標楷體"/>
      </a:defRPr>
    </a:lvl6pPr>
    <a:lvl7pPr indent="2057400">
      <a:buClr>
        <a:srgbClr val="FFFEFE"/>
      </a:buClr>
      <a:defRPr sz="4400">
        <a:uFill>
          <a:solidFill>
            <a:srgbClr val="FFFEFE"/>
          </a:solidFill>
        </a:uFill>
        <a:latin typeface="標楷體"/>
        <a:ea typeface="標楷體"/>
        <a:cs typeface="標楷體"/>
        <a:sym typeface="標楷體"/>
      </a:defRPr>
    </a:lvl7pPr>
    <a:lvl8pPr indent="2400300">
      <a:buClr>
        <a:srgbClr val="FFFEFE"/>
      </a:buClr>
      <a:defRPr sz="4400">
        <a:uFill>
          <a:solidFill>
            <a:srgbClr val="FFFEFE"/>
          </a:solidFill>
        </a:uFill>
        <a:latin typeface="標楷體"/>
        <a:ea typeface="標楷體"/>
        <a:cs typeface="標楷體"/>
        <a:sym typeface="標楷體"/>
      </a:defRPr>
    </a:lvl8pPr>
    <a:lvl9pPr indent="2743200">
      <a:buClr>
        <a:srgbClr val="FFFEFE"/>
      </a:buClr>
      <a:defRPr sz="4400">
        <a:uFill>
          <a:solidFill>
            <a:srgbClr val="FFFEFE"/>
          </a:solidFill>
        </a:uFill>
        <a:latin typeface="標楷體"/>
        <a:ea typeface="標楷體"/>
        <a:cs typeface="標楷體"/>
        <a:sym typeface="標楷體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8F44A2F1-9E1F-4B54-A3A2-5F16C0AD49E2}" styleName="">
    <a:tblBg/>
    <a:wholeTbl>
      <a:tcTxStyle b="off" i="off">
        <a:fontRef idx="minor">
          <a:srgbClr val="39362D"/>
        </a:fontRef>
        <a:srgbClr val="39362D"/>
      </a:tcTxStyle>
      <a:tcStyle>
        <a:tcBdr>
          <a:left>
            <a:ln w="12700" cap="flat">
              <a:solidFill>
                <a:srgbClr val="DCDEE4"/>
              </a:solidFill>
              <a:prstDash val="solid"/>
              <a:round/>
            </a:ln>
          </a:left>
          <a:right>
            <a:ln w="12700" cap="flat">
              <a:solidFill>
                <a:srgbClr val="DCDEE4"/>
              </a:solidFill>
              <a:prstDash val="solid"/>
              <a:round/>
            </a:ln>
          </a:right>
          <a:top>
            <a:ln w="12700" cap="flat">
              <a:solidFill>
                <a:srgbClr val="DCDEE4"/>
              </a:solidFill>
              <a:prstDash val="solid"/>
              <a:round/>
            </a:ln>
          </a:top>
          <a:bottom>
            <a:ln w="12700" cap="flat">
              <a:solidFill>
                <a:srgbClr val="DCDEE4"/>
              </a:solidFill>
              <a:prstDash val="solid"/>
              <a:round/>
            </a:ln>
          </a:bottom>
          <a:insideH>
            <a:ln w="12700" cap="flat">
              <a:solidFill>
                <a:srgbClr val="DCDEE4"/>
              </a:solidFill>
              <a:prstDash val="solid"/>
              <a:round/>
            </a:ln>
          </a:insideH>
          <a:insideV>
            <a:ln w="12700" cap="flat">
              <a:solidFill>
                <a:srgbClr val="DCDEE4"/>
              </a:solidFill>
              <a:prstDash val="solid"/>
              <a:round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DCDEE4"/>
        </a:fontRef>
        <a:srgbClr val="DCDEE4"/>
      </a:tcTxStyle>
      <a:tcStyle>
        <a:tcBdr>
          <a:left>
            <a:ln w="12700" cap="flat">
              <a:solidFill>
                <a:srgbClr val="DCDEE4"/>
              </a:solidFill>
              <a:prstDash val="solid"/>
              <a:round/>
            </a:ln>
          </a:left>
          <a:right>
            <a:ln w="38100" cap="flat">
              <a:solidFill>
                <a:srgbClr val="DCDEE4"/>
              </a:solidFill>
              <a:prstDash val="solid"/>
              <a:round/>
            </a:ln>
          </a:right>
          <a:top>
            <a:ln w="12700" cap="flat">
              <a:solidFill>
                <a:srgbClr val="DCDEE4"/>
              </a:solidFill>
              <a:prstDash val="solid"/>
              <a:round/>
            </a:ln>
          </a:top>
          <a:bottom>
            <a:ln w="12700" cap="flat">
              <a:solidFill>
                <a:srgbClr val="DCDEE4"/>
              </a:solidFill>
              <a:prstDash val="solid"/>
              <a:round/>
            </a:ln>
          </a:bottom>
          <a:insideH>
            <a:ln w="12700" cap="flat">
              <a:solidFill>
                <a:srgbClr val="DCDEE4"/>
              </a:solidFill>
              <a:prstDash val="solid"/>
              <a:round/>
            </a:ln>
          </a:insideH>
          <a:insideV>
            <a:ln w="12700" cap="flat">
              <a:solidFill>
                <a:srgbClr val="DCDEE4"/>
              </a:solidFill>
              <a:prstDash val="solid"/>
              <a:round/>
            </a:ln>
          </a:insideV>
        </a:tcBdr>
        <a:fill>
          <a:solidFill>
            <a:srgbClr val="FFFFFF"/>
          </a:solidFill>
        </a:fill>
      </a:tcStyle>
    </a:firstCol>
    <a:lastRow>
      <a:tcTxStyle b="on" i="off">
        <a:fontRef idx="minor">
          <a:srgbClr val="DCDEE4"/>
        </a:fontRef>
        <a:srgbClr val="DCDEE4"/>
      </a:tcTxStyle>
      <a:tcStyle>
        <a:tcBdr>
          <a:left>
            <a:ln w="12700" cap="flat">
              <a:solidFill>
                <a:srgbClr val="DCDEE4"/>
              </a:solidFill>
              <a:prstDash val="solid"/>
              <a:round/>
            </a:ln>
          </a:left>
          <a:right>
            <a:ln w="12700" cap="flat">
              <a:solidFill>
                <a:srgbClr val="DCDEE4"/>
              </a:solidFill>
              <a:prstDash val="solid"/>
              <a:round/>
            </a:ln>
          </a:right>
          <a:top>
            <a:ln w="38100" cap="flat">
              <a:solidFill>
                <a:srgbClr val="DCDEE4"/>
              </a:solidFill>
              <a:prstDash val="solid"/>
              <a:round/>
            </a:ln>
          </a:top>
          <a:bottom>
            <a:ln w="12700" cap="flat">
              <a:solidFill>
                <a:srgbClr val="DCDEE4"/>
              </a:solidFill>
              <a:prstDash val="solid"/>
              <a:round/>
            </a:ln>
          </a:bottom>
          <a:insideH>
            <a:ln w="12700" cap="flat">
              <a:solidFill>
                <a:srgbClr val="DCDEE4"/>
              </a:solidFill>
              <a:prstDash val="solid"/>
              <a:round/>
            </a:ln>
          </a:insideH>
          <a:insideV>
            <a:ln w="12700" cap="flat">
              <a:solidFill>
                <a:srgbClr val="DCDEE4"/>
              </a:solidFill>
              <a:prstDash val="solid"/>
              <a:round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DCDEE4"/>
        </a:fontRef>
        <a:srgbClr val="DCDEE4"/>
      </a:tcTxStyle>
      <a:tcStyle>
        <a:tcBdr>
          <a:left>
            <a:ln w="12700" cap="flat">
              <a:solidFill>
                <a:srgbClr val="DCDEE4"/>
              </a:solidFill>
              <a:prstDash val="solid"/>
              <a:round/>
            </a:ln>
          </a:left>
          <a:right>
            <a:ln w="12700" cap="flat">
              <a:solidFill>
                <a:srgbClr val="DCDEE4"/>
              </a:solidFill>
              <a:prstDash val="solid"/>
              <a:round/>
            </a:ln>
          </a:right>
          <a:top>
            <a:ln w="12700" cap="flat">
              <a:solidFill>
                <a:srgbClr val="DCDEE4"/>
              </a:solidFill>
              <a:prstDash val="solid"/>
              <a:round/>
            </a:ln>
          </a:top>
          <a:bottom>
            <a:ln w="38100" cap="flat">
              <a:solidFill>
                <a:srgbClr val="DCDEE4"/>
              </a:solidFill>
              <a:prstDash val="solid"/>
              <a:round/>
            </a:ln>
          </a:bottom>
          <a:insideH>
            <a:ln w="12700" cap="flat">
              <a:solidFill>
                <a:srgbClr val="DCDEE4"/>
              </a:solidFill>
              <a:prstDash val="solid"/>
              <a:round/>
            </a:ln>
          </a:insideH>
          <a:insideV>
            <a:ln w="12700" cap="flat">
              <a:solidFill>
                <a:srgbClr val="DCDEE4"/>
              </a:solidFill>
              <a:prstDash val="solid"/>
              <a:round/>
            </a:ln>
          </a:insideV>
        </a:tcBdr>
        <a:fill>
          <a:solidFill>
            <a:srgbClr val="FFFFFF"/>
          </a:solidFill>
        </a:fill>
      </a:tcStyle>
    </a:firstRow>
  </a:tblStyle>
  <a:tblStyle styleId="{C7B018BB-80A7-4F77-B60F-C8B233D01FF8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9" d="100"/>
          <a:sy n="49" d="100"/>
        </p:scale>
        <p:origin x="-1392" y="-108"/>
      </p:cViewPr>
      <p:guideLst>
        <p:guide orient="horz" pos="3072"/>
        <p:guide pos="409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11" name="Shape 11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658265249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defRPr sz="1200">
        <a:solidFill>
          <a:srgbClr val="39362D"/>
        </a:solidFill>
        <a:uFill>
          <a:solidFill>
            <a:srgbClr val="39362D"/>
          </a:solidFill>
        </a:uFill>
        <a:latin typeface="+mn-lt"/>
        <a:ea typeface="+mn-ea"/>
        <a:cs typeface="+mn-cs"/>
        <a:sym typeface="Copperplate"/>
      </a:defRPr>
    </a:lvl1pPr>
    <a:lvl2pPr indent="228600" defTabSz="457200">
      <a:defRPr sz="1200">
        <a:solidFill>
          <a:srgbClr val="39362D"/>
        </a:solidFill>
        <a:uFill>
          <a:solidFill>
            <a:srgbClr val="39362D"/>
          </a:solidFill>
        </a:uFill>
        <a:latin typeface="+mn-lt"/>
        <a:ea typeface="+mn-ea"/>
        <a:cs typeface="+mn-cs"/>
        <a:sym typeface="Copperplate"/>
      </a:defRPr>
    </a:lvl2pPr>
    <a:lvl3pPr indent="457200" defTabSz="457200">
      <a:defRPr sz="1200">
        <a:solidFill>
          <a:srgbClr val="39362D"/>
        </a:solidFill>
        <a:uFill>
          <a:solidFill>
            <a:srgbClr val="39362D"/>
          </a:solidFill>
        </a:uFill>
        <a:latin typeface="+mn-lt"/>
        <a:ea typeface="+mn-ea"/>
        <a:cs typeface="+mn-cs"/>
        <a:sym typeface="Copperplate"/>
      </a:defRPr>
    </a:lvl3pPr>
    <a:lvl4pPr indent="685800" defTabSz="457200">
      <a:defRPr sz="1200">
        <a:solidFill>
          <a:srgbClr val="39362D"/>
        </a:solidFill>
        <a:uFill>
          <a:solidFill>
            <a:srgbClr val="39362D"/>
          </a:solidFill>
        </a:uFill>
        <a:latin typeface="+mn-lt"/>
        <a:ea typeface="+mn-ea"/>
        <a:cs typeface="+mn-cs"/>
        <a:sym typeface="Copperplate"/>
      </a:defRPr>
    </a:lvl4pPr>
    <a:lvl5pPr indent="914400" defTabSz="457200">
      <a:defRPr sz="1200">
        <a:solidFill>
          <a:srgbClr val="39362D"/>
        </a:solidFill>
        <a:uFill>
          <a:solidFill>
            <a:srgbClr val="39362D"/>
          </a:solidFill>
        </a:uFill>
        <a:latin typeface="+mn-lt"/>
        <a:ea typeface="+mn-ea"/>
        <a:cs typeface="+mn-cs"/>
        <a:sym typeface="Copperplate"/>
      </a:defRPr>
    </a:lvl5pPr>
    <a:lvl6pPr indent="1143000" defTabSz="457200">
      <a:defRPr sz="1200">
        <a:solidFill>
          <a:srgbClr val="39362D"/>
        </a:solidFill>
        <a:uFill>
          <a:solidFill>
            <a:srgbClr val="39362D"/>
          </a:solidFill>
        </a:uFill>
        <a:latin typeface="+mn-lt"/>
        <a:ea typeface="+mn-ea"/>
        <a:cs typeface="+mn-cs"/>
        <a:sym typeface="Copperplate"/>
      </a:defRPr>
    </a:lvl6pPr>
    <a:lvl7pPr indent="1371600" defTabSz="457200">
      <a:defRPr sz="1200">
        <a:solidFill>
          <a:srgbClr val="39362D"/>
        </a:solidFill>
        <a:uFill>
          <a:solidFill>
            <a:srgbClr val="39362D"/>
          </a:solidFill>
        </a:uFill>
        <a:latin typeface="+mn-lt"/>
        <a:ea typeface="+mn-ea"/>
        <a:cs typeface="+mn-cs"/>
        <a:sym typeface="Copperplate"/>
      </a:defRPr>
    </a:lvl7pPr>
    <a:lvl8pPr indent="1600200" defTabSz="457200">
      <a:defRPr sz="1200">
        <a:solidFill>
          <a:srgbClr val="39362D"/>
        </a:solidFill>
        <a:uFill>
          <a:solidFill>
            <a:srgbClr val="39362D"/>
          </a:solidFill>
        </a:uFill>
        <a:latin typeface="+mn-lt"/>
        <a:ea typeface="+mn-ea"/>
        <a:cs typeface="+mn-cs"/>
        <a:sym typeface="Copperplate"/>
      </a:defRPr>
    </a:lvl8pPr>
    <a:lvl9pPr indent="1828800" defTabSz="457200">
      <a:defRPr sz="1200">
        <a:solidFill>
          <a:srgbClr val="39362D"/>
        </a:solidFill>
        <a:uFill>
          <a:solidFill>
            <a:srgbClr val="39362D"/>
          </a:solidFill>
        </a:uFill>
        <a:latin typeface="+mn-lt"/>
        <a:ea typeface="+mn-ea"/>
        <a:cs typeface="+mn-cs"/>
        <a:sym typeface="Copperplat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-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sz="8600">
                <a:solidFill>
                  <a:srgbClr val="39362D"/>
                </a:solidFill>
                <a:uFill>
                  <a:solidFill>
                    <a:srgbClr val="39362D"/>
                  </a:solidFill>
                </a:uFill>
              </a:rPr>
              <a:t>Title Text</a:t>
            </a:r>
          </a:p>
        </p:txBody>
      </p:sp>
      <p:sp>
        <p:nvSpPr>
          <p:cNvPr id="6" name="Shape 6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sz="4000">
                <a:solidFill>
                  <a:srgbClr val="39362D"/>
                </a:solidFill>
                <a:uFill>
                  <a:solidFill>
                    <a:srgbClr val="39362D"/>
                  </a:solidFill>
                </a:u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  <a:uFillTx/>
              </a:defRPr>
            </a:pPr>
            <a:r>
              <a:rPr sz="4000">
                <a:solidFill>
                  <a:srgbClr val="39362D"/>
                </a:solidFill>
                <a:uFill>
                  <a:solidFill>
                    <a:srgbClr val="39362D"/>
                  </a:solidFill>
                </a:u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  <a:uFillTx/>
              </a:defRPr>
            </a:pPr>
            <a:r>
              <a:rPr sz="4000">
                <a:solidFill>
                  <a:srgbClr val="39362D"/>
                </a:solidFill>
                <a:uFill>
                  <a:solidFill>
                    <a:srgbClr val="39362D"/>
                  </a:solidFill>
                </a:u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  <a:uFillTx/>
              </a:defRPr>
            </a:pPr>
            <a:r>
              <a:rPr sz="4000">
                <a:solidFill>
                  <a:srgbClr val="39362D"/>
                </a:solidFill>
                <a:uFill>
                  <a:solidFill>
                    <a:srgbClr val="39362D"/>
                  </a:solidFill>
                </a:u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  <a:uFillTx/>
              </a:defRPr>
            </a:pPr>
            <a:r>
              <a:rPr sz="4000">
                <a:solidFill>
                  <a:srgbClr val="39362D"/>
                </a:solidFill>
                <a:uFill>
                  <a:solidFill>
                    <a:srgbClr val="39362D"/>
                  </a:solidFill>
                </a:uFill>
              </a:rP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Subtitle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>
            <a:spLocks noGrp="1"/>
          </p:cNvSpPr>
          <p:nvPr>
            <p:ph type="title"/>
          </p:nvPr>
        </p:nvSpPr>
        <p:spPr>
          <a:xfrm>
            <a:off x="1028700" y="2476500"/>
            <a:ext cx="10947400" cy="2717800"/>
          </a:xfrm>
          <a:prstGeom prst="rect">
            <a:avLst/>
          </a:prstGeom>
          <a:ln w="12700">
            <a:miter lim="400000"/>
          </a:ln>
        </p:spPr>
        <p:txBody>
          <a:bodyPr/>
          <a:lstStyle>
            <a:lvl1pPr defTabSz="584200">
              <a:defRPr>
                <a:uFillTx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8600">
                <a:solidFill>
                  <a:srgbClr val="39362D"/>
                </a:solidFill>
              </a:rPr>
              <a:t>Title Text</a:t>
            </a:r>
          </a:p>
        </p:txBody>
      </p:sp>
      <p:sp>
        <p:nvSpPr>
          <p:cNvPr id="9" name="Shape 9"/>
          <p:cNvSpPr>
            <a:spLocks noGrp="1"/>
          </p:cNvSpPr>
          <p:nvPr>
            <p:ph type="body" idx="1"/>
          </p:nvPr>
        </p:nvSpPr>
        <p:spPr>
          <a:xfrm>
            <a:off x="1028700" y="5207000"/>
            <a:ext cx="10947400" cy="1219200"/>
          </a:xfrm>
          <a:prstGeom prst="rect">
            <a:avLst/>
          </a:prstGeom>
          <a:ln w="12700">
            <a:miter lim="400000"/>
          </a:ln>
        </p:spPr>
        <p:txBody>
          <a:bodyPr/>
          <a:lstStyle>
            <a:lvl1pPr defTabSz="584200">
              <a:buClrTx/>
              <a:defRPr>
                <a:uFillTx/>
              </a:defRPr>
            </a:lvl1pPr>
            <a:lvl2pPr defTabSz="584200">
              <a:buClrTx/>
              <a:defRPr>
                <a:uFillTx/>
              </a:defRPr>
            </a:lvl2pPr>
            <a:lvl3pPr defTabSz="584200">
              <a:buClrTx/>
              <a:defRPr>
                <a:uFillTx/>
              </a:defRPr>
            </a:lvl3pPr>
            <a:lvl4pPr defTabSz="584200">
              <a:buClrTx/>
              <a:defRPr>
                <a:uFillTx/>
              </a:defRPr>
            </a:lvl4pPr>
            <a:lvl5pPr defTabSz="584200">
              <a:buClrTx/>
              <a:defRPr>
                <a:uFillTx/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39362D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39362D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39362D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39362D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39362D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1028700" y="0"/>
            <a:ext cx="10947400" cy="5194300"/>
          </a:xfrm>
          <a:prstGeom prst="rect">
            <a:avLst/>
          </a:prstGeom>
          <a:ln>
            <a:round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b"/>
          <a:lstStyle/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sz="8600">
                <a:solidFill>
                  <a:srgbClr val="39362D"/>
                </a:solidFill>
                <a:uFill>
                  <a:solidFill>
                    <a:srgbClr val="39362D"/>
                  </a:solidFill>
                </a:uFill>
              </a:rP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1028700" y="5207000"/>
            <a:ext cx="10947400" cy="4546600"/>
          </a:xfrm>
          <a:prstGeom prst="rect">
            <a:avLst/>
          </a:prstGeom>
          <a:ln>
            <a:round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/>
          <a:lstStyle/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sz="4000">
                <a:solidFill>
                  <a:srgbClr val="39362D"/>
                </a:solidFill>
                <a:uFill>
                  <a:solidFill>
                    <a:srgbClr val="39362D"/>
                  </a:solidFill>
                </a:u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  <a:uFillTx/>
              </a:defRPr>
            </a:pPr>
            <a:r>
              <a:rPr sz="4000">
                <a:solidFill>
                  <a:srgbClr val="39362D"/>
                </a:solidFill>
                <a:uFill>
                  <a:solidFill>
                    <a:srgbClr val="39362D"/>
                  </a:solidFill>
                </a:u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  <a:uFillTx/>
              </a:defRPr>
            </a:pPr>
            <a:r>
              <a:rPr sz="4000">
                <a:solidFill>
                  <a:srgbClr val="39362D"/>
                </a:solidFill>
                <a:uFill>
                  <a:solidFill>
                    <a:srgbClr val="39362D"/>
                  </a:solidFill>
                </a:u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  <a:uFillTx/>
              </a:defRPr>
            </a:pPr>
            <a:r>
              <a:rPr sz="4000">
                <a:solidFill>
                  <a:srgbClr val="39362D"/>
                </a:solidFill>
                <a:uFill>
                  <a:solidFill>
                    <a:srgbClr val="39362D"/>
                  </a:solidFill>
                </a:u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  <a:uFillTx/>
              </a:defRPr>
            </a:pPr>
            <a:r>
              <a:rPr sz="4000">
                <a:solidFill>
                  <a:srgbClr val="39362D"/>
                </a:solidFill>
                <a:uFill>
                  <a:solidFill>
                    <a:srgbClr val="39362D"/>
                  </a:solidFill>
                </a:uFill>
              </a:rPr>
              <a:t>Body Level Five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ransition spd="med"/>
  <p:txStyles>
    <p:titleStyle>
      <a:lvl1pPr algn="r">
        <a:defRPr sz="8600">
          <a:solidFill>
            <a:srgbClr val="39362D"/>
          </a:solidFill>
          <a:uFill>
            <a:solidFill>
              <a:srgbClr val="39362D"/>
            </a:solidFill>
          </a:uFill>
          <a:latin typeface="+mj-lt"/>
          <a:ea typeface="+mj-ea"/>
          <a:cs typeface="+mj-cs"/>
          <a:sym typeface="Copperplate Light"/>
        </a:defRPr>
      </a:lvl1pPr>
      <a:lvl2pPr indent="228600" algn="r">
        <a:defRPr sz="8600">
          <a:solidFill>
            <a:srgbClr val="39362D"/>
          </a:solidFill>
          <a:uFill>
            <a:solidFill>
              <a:srgbClr val="39362D"/>
            </a:solidFill>
          </a:uFill>
          <a:latin typeface="+mj-lt"/>
          <a:ea typeface="+mj-ea"/>
          <a:cs typeface="+mj-cs"/>
          <a:sym typeface="Copperplate Light"/>
        </a:defRPr>
      </a:lvl2pPr>
      <a:lvl3pPr indent="457200" algn="r">
        <a:defRPr sz="8600">
          <a:solidFill>
            <a:srgbClr val="39362D"/>
          </a:solidFill>
          <a:uFill>
            <a:solidFill>
              <a:srgbClr val="39362D"/>
            </a:solidFill>
          </a:uFill>
          <a:latin typeface="+mj-lt"/>
          <a:ea typeface="+mj-ea"/>
          <a:cs typeface="+mj-cs"/>
          <a:sym typeface="Copperplate Light"/>
        </a:defRPr>
      </a:lvl3pPr>
      <a:lvl4pPr indent="685800" algn="r">
        <a:defRPr sz="8600">
          <a:solidFill>
            <a:srgbClr val="39362D"/>
          </a:solidFill>
          <a:uFill>
            <a:solidFill>
              <a:srgbClr val="39362D"/>
            </a:solidFill>
          </a:uFill>
          <a:latin typeface="+mj-lt"/>
          <a:ea typeface="+mj-ea"/>
          <a:cs typeface="+mj-cs"/>
          <a:sym typeface="Copperplate Light"/>
        </a:defRPr>
      </a:lvl4pPr>
      <a:lvl5pPr indent="914400" algn="r">
        <a:defRPr sz="8600">
          <a:solidFill>
            <a:srgbClr val="39362D"/>
          </a:solidFill>
          <a:uFill>
            <a:solidFill>
              <a:srgbClr val="39362D"/>
            </a:solidFill>
          </a:uFill>
          <a:latin typeface="+mj-lt"/>
          <a:ea typeface="+mj-ea"/>
          <a:cs typeface="+mj-cs"/>
          <a:sym typeface="Copperplate Light"/>
        </a:defRPr>
      </a:lvl5pPr>
      <a:lvl6pPr indent="1143000" algn="r">
        <a:defRPr sz="8600">
          <a:solidFill>
            <a:srgbClr val="39362D"/>
          </a:solidFill>
          <a:uFill>
            <a:solidFill>
              <a:srgbClr val="39362D"/>
            </a:solidFill>
          </a:uFill>
          <a:latin typeface="+mj-lt"/>
          <a:ea typeface="+mj-ea"/>
          <a:cs typeface="+mj-cs"/>
          <a:sym typeface="Copperplate Light"/>
        </a:defRPr>
      </a:lvl6pPr>
      <a:lvl7pPr indent="1371600" algn="r">
        <a:defRPr sz="8600">
          <a:solidFill>
            <a:srgbClr val="39362D"/>
          </a:solidFill>
          <a:uFill>
            <a:solidFill>
              <a:srgbClr val="39362D"/>
            </a:solidFill>
          </a:uFill>
          <a:latin typeface="+mj-lt"/>
          <a:ea typeface="+mj-ea"/>
          <a:cs typeface="+mj-cs"/>
          <a:sym typeface="Copperplate Light"/>
        </a:defRPr>
      </a:lvl7pPr>
      <a:lvl8pPr indent="1600200" algn="r">
        <a:defRPr sz="8600">
          <a:solidFill>
            <a:srgbClr val="39362D"/>
          </a:solidFill>
          <a:uFill>
            <a:solidFill>
              <a:srgbClr val="39362D"/>
            </a:solidFill>
          </a:uFill>
          <a:latin typeface="+mj-lt"/>
          <a:ea typeface="+mj-ea"/>
          <a:cs typeface="+mj-cs"/>
          <a:sym typeface="Copperplate Light"/>
        </a:defRPr>
      </a:lvl8pPr>
      <a:lvl9pPr indent="1828800" algn="r">
        <a:defRPr sz="8600">
          <a:solidFill>
            <a:srgbClr val="39362D"/>
          </a:solidFill>
          <a:uFill>
            <a:solidFill>
              <a:srgbClr val="39362D"/>
            </a:solidFill>
          </a:uFill>
          <a:latin typeface="+mj-lt"/>
          <a:ea typeface="+mj-ea"/>
          <a:cs typeface="+mj-cs"/>
          <a:sym typeface="Copperplate Light"/>
        </a:defRPr>
      </a:lvl9pPr>
    </p:titleStyle>
    <p:bodyStyle>
      <a:lvl1pPr algn="r">
        <a:buClr>
          <a:srgbClr val="39362D"/>
        </a:buClr>
        <a:defRPr sz="4000">
          <a:solidFill>
            <a:srgbClr val="39362D"/>
          </a:solidFill>
          <a:uFill>
            <a:solidFill>
              <a:srgbClr val="39362D"/>
            </a:solidFill>
          </a:uFill>
          <a:latin typeface="+mn-lt"/>
          <a:ea typeface="+mn-ea"/>
          <a:cs typeface="+mn-cs"/>
          <a:sym typeface="Copperplate"/>
        </a:defRPr>
      </a:lvl1pPr>
      <a:lvl2pPr algn="r">
        <a:buClr>
          <a:srgbClr val="39362D"/>
        </a:buClr>
        <a:defRPr sz="4000">
          <a:solidFill>
            <a:srgbClr val="39362D"/>
          </a:solidFill>
          <a:uFill>
            <a:solidFill>
              <a:srgbClr val="39362D"/>
            </a:solidFill>
          </a:uFill>
          <a:latin typeface="+mn-lt"/>
          <a:ea typeface="+mn-ea"/>
          <a:cs typeface="+mn-cs"/>
          <a:sym typeface="Copperplate"/>
        </a:defRPr>
      </a:lvl2pPr>
      <a:lvl3pPr algn="r">
        <a:buClr>
          <a:srgbClr val="39362D"/>
        </a:buClr>
        <a:defRPr sz="4000">
          <a:solidFill>
            <a:srgbClr val="39362D"/>
          </a:solidFill>
          <a:uFill>
            <a:solidFill>
              <a:srgbClr val="39362D"/>
            </a:solidFill>
          </a:uFill>
          <a:latin typeface="+mn-lt"/>
          <a:ea typeface="+mn-ea"/>
          <a:cs typeface="+mn-cs"/>
          <a:sym typeface="Copperplate"/>
        </a:defRPr>
      </a:lvl3pPr>
      <a:lvl4pPr algn="r">
        <a:buClr>
          <a:srgbClr val="39362D"/>
        </a:buClr>
        <a:defRPr sz="4000">
          <a:solidFill>
            <a:srgbClr val="39362D"/>
          </a:solidFill>
          <a:uFill>
            <a:solidFill>
              <a:srgbClr val="39362D"/>
            </a:solidFill>
          </a:uFill>
          <a:latin typeface="+mn-lt"/>
          <a:ea typeface="+mn-ea"/>
          <a:cs typeface="+mn-cs"/>
          <a:sym typeface="Copperplate"/>
        </a:defRPr>
      </a:lvl4pPr>
      <a:lvl5pPr algn="r">
        <a:buClr>
          <a:srgbClr val="39362D"/>
        </a:buClr>
        <a:defRPr sz="4000">
          <a:solidFill>
            <a:srgbClr val="39362D"/>
          </a:solidFill>
          <a:uFill>
            <a:solidFill>
              <a:srgbClr val="39362D"/>
            </a:solidFill>
          </a:uFill>
          <a:latin typeface="+mn-lt"/>
          <a:ea typeface="+mn-ea"/>
          <a:cs typeface="+mn-cs"/>
          <a:sym typeface="Copperplate"/>
        </a:defRPr>
      </a:lvl5pPr>
      <a:lvl6pPr marL="3022600" indent="-571500" algn="r">
        <a:buClr>
          <a:srgbClr val="39362D"/>
        </a:buClr>
        <a:buSzPct val="171000"/>
        <a:buChar char="•"/>
        <a:defRPr sz="4000">
          <a:solidFill>
            <a:srgbClr val="39362D"/>
          </a:solidFill>
          <a:uFill>
            <a:solidFill>
              <a:srgbClr val="39362D"/>
            </a:solidFill>
          </a:uFill>
          <a:latin typeface="+mn-lt"/>
          <a:ea typeface="+mn-ea"/>
          <a:cs typeface="+mn-cs"/>
          <a:sym typeface="Copperplate"/>
        </a:defRPr>
      </a:lvl6pPr>
      <a:lvl7pPr marL="3378200" indent="-571500" algn="r">
        <a:buClr>
          <a:srgbClr val="39362D"/>
        </a:buClr>
        <a:buSzPct val="171000"/>
        <a:buChar char="•"/>
        <a:defRPr sz="4000">
          <a:solidFill>
            <a:srgbClr val="39362D"/>
          </a:solidFill>
          <a:uFill>
            <a:solidFill>
              <a:srgbClr val="39362D"/>
            </a:solidFill>
          </a:uFill>
          <a:latin typeface="+mn-lt"/>
          <a:ea typeface="+mn-ea"/>
          <a:cs typeface="+mn-cs"/>
          <a:sym typeface="Copperplate"/>
        </a:defRPr>
      </a:lvl7pPr>
      <a:lvl8pPr marL="3733800" indent="-571500" algn="r">
        <a:buClr>
          <a:srgbClr val="39362D"/>
        </a:buClr>
        <a:buSzPct val="171000"/>
        <a:buChar char="•"/>
        <a:defRPr sz="4000">
          <a:solidFill>
            <a:srgbClr val="39362D"/>
          </a:solidFill>
          <a:uFill>
            <a:solidFill>
              <a:srgbClr val="39362D"/>
            </a:solidFill>
          </a:uFill>
          <a:latin typeface="+mn-lt"/>
          <a:ea typeface="+mn-ea"/>
          <a:cs typeface="+mn-cs"/>
          <a:sym typeface="Copperplate"/>
        </a:defRPr>
      </a:lvl8pPr>
      <a:lvl9pPr marL="4089400" indent="-571500" algn="r">
        <a:buClr>
          <a:srgbClr val="39362D"/>
        </a:buClr>
        <a:buSzPct val="171000"/>
        <a:buChar char="•"/>
        <a:defRPr sz="4000">
          <a:solidFill>
            <a:srgbClr val="39362D"/>
          </a:solidFill>
          <a:uFill>
            <a:solidFill>
              <a:srgbClr val="39362D"/>
            </a:solidFill>
          </a:uFill>
          <a:latin typeface="+mn-lt"/>
          <a:ea typeface="+mn-ea"/>
          <a:cs typeface="+mn-cs"/>
          <a:sym typeface="Copperplate"/>
        </a:defRPr>
      </a:lvl9pPr>
    </p:bodyStyle>
    <p:otherStyle>
      <a:lvl1pPr algn="r">
        <a:defRPr sz="1200">
          <a:solidFill>
            <a:schemeClr val="tx1"/>
          </a:solidFill>
          <a:uFill>
            <a:solidFill>
              <a:srgbClr val="FFFEFE"/>
            </a:solidFill>
          </a:uFill>
          <a:latin typeface="+mn-lt"/>
          <a:ea typeface="+mn-ea"/>
          <a:cs typeface="+mn-cs"/>
          <a:sym typeface="標楷體"/>
        </a:defRPr>
      </a:lvl1pPr>
      <a:lvl2pPr algn="r">
        <a:defRPr sz="1200">
          <a:solidFill>
            <a:schemeClr val="tx1"/>
          </a:solidFill>
          <a:uFill>
            <a:solidFill>
              <a:srgbClr val="FFFEFE"/>
            </a:solidFill>
          </a:uFill>
          <a:latin typeface="+mn-lt"/>
          <a:ea typeface="+mn-ea"/>
          <a:cs typeface="+mn-cs"/>
          <a:sym typeface="標楷體"/>
        </a:defRPr>
      </a:lvl2pPr>
      <a:lvl3pPr algn="r">
        <a:defRPr sz="1200">
          <a:solidFill>
            <a:schemeClr val="tx1"/>
          </a:solidFill>
          <a:uFill>
            <a:solidFill>
              <a:srgbClr val="FFFEFE"/>
            </a:solidFill>
          </a:uFill>
          <a:latin typeface="+mn-lt"/>
          <a:ea typeface="+mn-ea"/>
          <a:cs typeface="+mn-cs"/>
          <a:sym typeface="標楷體"/>
        </a:defRPr>
      </a:lvl3pPr>
      <a:lvl4pPr algn="r">
        <a:defRPr sz="1200">
          <a:solidFill>
            <a:schemeClr val="tx1"/>
          </a:solidFill>
          <a:uFill>
            <a:solidFill>
              <a:srgbClr val="FFFEFE"/>
            </a:solidFill>
          </a:uFill>
          <a:latin typeface="+mn-lt"/>
          <a:ea typeface="+mn-ea"/>
          <a:cs typeface="+mn-cs"/>
          <a:sym typeface="標楷體"/>
        </a:defRPr>
      </a:lvl4pPr>
      <a:lvl5pPr algn="r">
        <a:defRPr sz="1200">
          <a:solidFill>
            <a:schemeClr val="tx1"/>
          </a:solidFill>
          <a:uFill>
            <a:solidFill>
              <a:srgbClr val="FFFEFE"/>
            </a:solidFill>
          </a:uFill>
          <a:latin typeface="+mn-lt"/>
          <a:ea typeface="+mn-ea"/>
          <a:cs typeface="+mn-cs"/>
          <a:sym typeface="標楷體"/>
        </a:defRPr>
      </a:lvl5pPr>
      <a:lvl6pPr algn="r">
        <a:defRPr sz="1200">
          <a:solidFill>
            <a:schemeClr val="tx1"/>
          </a:solidFill>
          <a:uFill>
            <a:solidFill>
              <a:srgbClr val="FFFEFE"/>
            </a:solidFill>
          </a:uFill>
          <a:latin typeface="+mn-lt"/>
          <a:ea typeface="+mn-ea"/>
          <a:cs typeface="+mn-cs"/>
          <a:sym typeface="標楷體"/>
        </a:defRPr>
      </a:lvl6pPr>
      <a:lvl7pPr algn="r">
        <a:defRPr sz="1200">
          <a:solidFill>
            <a:schemeClr val="tx1"/>
          </a:solidFill>
          <a:uFill>
            <a:solidFill>
              <a:srgbClr val="FFFEFE"/>
            </a:solidFill>
          </a:uFill>
          <a:latin typeface="+mn-lt"/>
          <a:ea typeface="+mn-ea"/>
          <a:cs typeface="+mn-cs"/>
          <a:sym typeface="標楷體"/>
        </a:defRPr>
      </a:lvl7pPr>
      <a:lvl8pPr algn="r">
        <a:defRPr sz="1200">
          <a:solidFill>
            <a:schemeClr val="tx1"/>
          </a:solidFill>
          <a:uFill>
            <a:solidFill>
              <a:srgbClr val="FFFEFE"/>
            </a:solidFill>
          </a:uFill>
          <a:latin typeface="+mn-lt"/>
          <a:ea typeface="+mn-ea"/>
          <a:cs typeface="+mn-cs"/>
          <a:sym typeface="標楷體"/>
        </a:defRPr>
      </a:lvl8pPr>
      <a:lvl9pPr algn="r">
        <a:defRPr sz="1200">
          <a:solidFill>
            <a:schemeClr val="tx1"/>
          </a:solidFill>
          <a:uFill>
            <a:solidFill>
              <a:srgbClr val="FFFEFE"/>
            </a:solidFill>
          </a:uFill>
          <a:latin typeface="+mn-lt"/>
          <a:ea typeface="+mn-ea"/>
          <a:cs typeface="+mn-cs"/>
          <a:sym typeface="標楷體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143917994_2881x1992.jpeg"/>
          <p:cNvPicPr/>
          <p:nvPr/>
        </p:nvPicPr>
        <p:blipFill>
          <a:blip r:embed="rId2">
            <a:extLst/>
          </a:blip>
          <a:srcRect l="4190" t="258" r="4104" b="268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>
            <a:round/>
          </a:ln>
        </p:spPr>
      </p:pic>
      <p:sp>
        <p:nvSpPr>
          <p:cNvPr id="14" name="Shape 14"/>
          <p:cNvSpPr>
            <a:spLocks noGrp="1"/>
          </p:cNvSpPr>
          <p:nvPr>
            <p:ph type="title"/>
          </p:nvPr>
        </p:nvSpPr>
        <p:spPr>
          <a:xfrm>
            <a:off x="2514600" y="1544216"/>
            <a:ext cx="8686800" cy="1668884"/>
          </a:xfrm>
          <a:prstGeom prst="rect">
            <a:avLst/>
          </a:prstGeom>
        </p:spPr>
        <p:txBody>
          <a:bodyPr/>
          <a:lstStyle>
            <a:lvl1pPr algn="ctr">
              <a:defRPr sz="96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標楷體"/>
                <a:ea typeface="標楷體"/>
                <a:cs typeface="標楷體"/>
                <a:sym typeface="標楷體"/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sz="9600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ea typeface="全真楷書" panose="02010609000101010101" pitchFamily="49" charset="-120"/>
              </a:rPr>
              <a:t>體會詩人的心境</a:t>
            </a:r>
            <a:endParaRPr sz="9600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ea typeface="全真楷書" panose="02010609000101010101" pitchFamily="49" charset="-120"/>
            </a:endParaRPr>
          </a:p>
        </p:txBody>
      </p:sp>
      <p:sp>
        <p:nvSpPr>
          <p:cNvPr id="15" name="Shape 15"/>
          <p:cNvSpPr>
            <a:spLocks noGrp="1"/>
          </p:cNvSpPr>
          <p:nvPr>
            <p:ph type="body" idx="1"/>
          </p:nvPr>
        </p:nvSpPr>
        <p:spPr>
          <a:xfrm>
            <a:off x="5105400" y="939800"/>
            <a:ext cx="6299200" cy="432371"/>
          </a:xfrm>
          <a:prstGeom prst="rect">
            <a:avLst/>
          </a:prstGeom>
        </p:spPr>
        <p:txBody>
          <a:bodyPr/>
          <a:lstStyle>
            <a:lvl1pPr>
              <a:buClr>
                <a:srgbClr val="FFFFFF"/>
              </a:buClr>
              <a:buFont typeface="標楷體"/>
              <a:defRPr sz="2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標楷體"/>
                <a:ea typeface="標楷體"/>
                <a:cs typeface="標楷體"/>
                <a:sym typeface="標楷體"/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sz="2400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ea typeface="全真楷書" panose="02010609000101010101" pitchFamily="49" charset="-120"/>
              </a:rPr>
              <a:t>耶和华是我的牧者</a:t>
            </a:r>
            <a:r>
              <a:rPr sz="240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ea typeface="全真楷書" panose="02010609000101010101" pitchFamily="49" charset="-120"/>
              </a:rPr>
              <a:t>, </a:t>
            </a:r>
            <a:r>
              <a:rPr sz="2400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ea typeface="全真楷書" panose="02010609000101010101" pitchFamily="49" charset="-120"/>
              </a:rPr>
              <a:t>我必不至缺乏</a:t>
            </a:r>
            <a:r>
              <a:rPr sz="240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ea typeface="全真楷書" panose="02010609000101010101" pitchFamily="49" charset="-120"/>
              </a:rPr>
              <a:t>。 詩篇23:1</a:t>
            </a:r>
          </a:p>
        </p:txBody>
      </p:sp>
      <p:sp>
        <p:nvSpPr>
          <p:cNvPr id="16" name="Shape 16"/>
          <p:cNvSpPr/>
          <p:nvPr/>
        </p:nvSpPr>
        <p:spPr>
          <a:xfrm>
            <a:off x="4749800" y="4188700"/>
            <a:ext cx="4847481" cy="2492990"/>
          </a:xfrm>
          <a:prstGeom prst="rect">
            <a:avLst/>
          </a:prstGeom>
          <a:ln>
            <a:round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/>
          <a:p>
            <a:pPr lvl="0">
              <a:buClr>
                <a:srgbClr val="FFFFFF"/>
              </a:buClr>
              <a:buFont typeface="標楷體"/>
              <a:defRPr sz="1800">
                <a:uFillTx/>
              </a:defRPr>
            </a:pPr>
            <a:r>
              <a:rPr sz="5400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ea typeface="全真楷書" panose="02010609000101010101" pitchFamily="49" charset="-120"/>
              </a:rPr>
              <a:t>三穀基督徒會堂</a:t>
            </a:r>
            <a:endParaRPr sz="4400" dirty="0">
              <a:uFill>
                <a:solidFill>
                  <a:srgbClr val="FFFEFE"/>
                </a:solidFill>
              </a:uFill>
              <a:ea typeface="全真楷書" panose="02010609000101010101" pitchFamily="49" charset="-120"/>
            </a:endParaRPr>
          </a:p>
          <a:p>
            <a:pPr lvl="0">
              <a:buClr>
                <a:srgbClr val="FFFFFF"/>
              </a:buClr>
              <a:buFont typeface="標楷體"/>
              <a:defRPr sz="1800">
                <a:uFillTx/>
              </a:defRPr>
            </a:pPr>
            <a:r>
              <a:rPr sz="540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ea typeface="全真楷書" panose="02010609000101010101" pitchFamily="49" charset="-120"/>
              </a:rPr>
              <a:t>2014</a:t>
            </a:r>
            <a:endParaRPr sz="4400" dirty="0">
              <a:uFill>
                <a:solidFill>
                  <a:srgbClr val="FFFEFE"/>
                </a:solidFill>
              </a:uFill>
              <a:ea typeface="全真楷書" panose="02010609000101010101" pitchFamily="49" charset="-120"/>
            </a:endParaRPr>
          </a:p>
          <a:p>
            <a:pPr lvl="0">
              <a:buClr>
                <a:srgbClr val="FFFFFF"/>
              </a:buClr>
              <a:buFont typeface="標楷體"/>
              <a:defRPr sz="1800">
                <a:uFillTx/>
              </a:defRPr>
            </a:pPr>
            <a:r>
              <a:rPr sz="5400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ea typeface="全真楷書" panose="02010609000101010101" pitchFamily="49" charset="-120"/>
              </a:rPr>
              <a:t>成人主日學</a:t>
            </a:r>
            <a:endParaRPr sz="5400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ea typeface="全真楷書" panose="02010609000101010101" pitchFamily="49" charset="-12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/>
          <p:nvPr/>
        </p:nvSpPr>
        <p:spPr>
          <a:xfrm>
            <a:off x="295922" y="171848"/>
            <a:ext cx="9341099" cy="1231106"/>
          </a:xfrm>
          <a:prstGeom prst="rect">
            <a:avLst/>
          </a:prstGeom>
          <a:ln>
            <a:round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buClr>
                <a:srgbClr val="0433FF"/>
              </a:buClr>
              <a:buFont typeface="標楷體"/>
              <a:defRPr sz="8000">
                <a:solidFill>
                  <a:srgbClr val="0433FF"/>
                </a:solidFill>
                <a:uFill>
                  <a:solidFill>
                    <a:srgbClr val="0433FF"/>
                  </a:solidFill>
                </a:uFill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sz="8000">
                <a:solidFill>
                  <a:srgbClr val="0433FF"/>
                </a:solidFill>
                <a:uFill>
                  <a:solidFill>
                    <a:srgbClr val="0433FF"/>
                  </a:solidFill>
                </a:uFill>
                <a:ea typeface="全真楷書" panose="02010609000101010101" pitchFamily="49" charset="-120"/>
              </a:rPr>
              <a:t>诗人强烈的感情流露</a:t>
            </a:r>
          </a:p>
        </p:txBody>
      </p:sp>
      <p:sp>
        <p:nvSpPr>
          <p:cNvPr id="19" name="Shape 19"/>
          <p:cNvSpPr/>
          <p:nvPr/>
        </p:nvSpPr>
        <p:spPr>
          <a:xfrm>
            <a:off x="292100" y="5283537"/>
            <a:ext cx="12002890" cy="2031325"/>
          </a:xfrm>
          <a:prstGeom prst="rect">
            <a:avLst/>
          </a:prstGeom>
          <a:ln>
            <a:round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marL="572769" indent="-572769">
              <a:buClr>
                <a:srgbClr val="39362D"/>
              </a:buClr>
              <a:buSzPct val="89000"/>
              <a:buFont typeface="Thonburi"/>
              <a:buChar char="๏"/>
            </a:lvl1pPr>
          </a:lstStyle>
          <a:p>
            <a:pPr lvl="0">
              <a:defRPr sz="1800">
                <a:uFillTx/>
              </a:defRPr>
            </a:pPr>
            <a:r>
              <a:rPr sz="4400">
                <a:uFill>
                  <a:solidFill>
                    <a:srgbClr val="FFFEFE"/>
                  </a:solidFill>
                </a:uFill>
                <a:ea typeface="全真楷書" panose="02010609000101010101" pitchFamily="49" charset="-120"/>
              </a:rPr>
              <a:t>詩篇是一本人與神關係的宣告書,內容有祈求、讚頌、哀歎、願望、甚至詛咒,極度表達了詩人內心的感受與掙扎。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3787775" y="1592990"/>
            <a:ext cx="3821131" cy="2977892"/>
            <a:chOff x="0" y="0"/>
            <a:chExt cx="3821130" cy="2977890"/>
          </a:xfrm>
        </p:grpSpPr>
        <p:sp>
          <p:nvSpPr>
            <p:cNvPr id="20" name="Shape 20"/>
            <p:cNvSpPr/>
            <p:nvPr/>
          </p:nvSpPr>
          <p:spPr>
            <a:xfrm>
              <a:off x="17174" y="0"/>
              <a:ext cx="3786782" cy="2933064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rgbClr val="85888D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/>
              <a:endParaRPr>
                <a:ea typeface="全真楷書" panose="02010609000101010101" pitchFamily="49" charset="-120"/>
              </a:endParaRPr>
            </a:p>
          </p:txBody>
        </p:sp>
        <p:pic>
          <p:nvPicPr>
            <p:cNvPr id="21" name="主日學報名表2014.秋.png"/>
            <p:cNvPicPr/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25198"/>
              <a:ext cx="3821131" cy="295269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/>
        </p:nvSpPr>
        <p:spPr>
          <a:xfrm>
            <a:off x="748103" y="990600"/>
            <a:ext cx="11506201" cy="6134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 lvl="0" defTabSz="584200">
              <a:buClrTx/>
              <a:defRPr sz="1800">
                <a:uFillTx/>
              </a:defRPr>
            </a:pPr>
            <a:r>
              <a:rPr sz="4800" dirty="0">
                <a:solidFill>
                  <a:srgbClr val="B51A00"/>
                </a:solidFill>
                <a:ea typeface="全真楷書" panose="02010609000101010101" pitchFamily="49" charset="-120"/>
              </a:rPr>
              <a:t>“《</a:t>
            </a:r>
            <a:r>
              <a:rPr sz="4800" dirty="0" err="1">
                <a:solidFill>
                  <a:srgbClr val="B51A00"/>
                </a:solidFill>
                <a:ea typeface="全真楷書" panose="02010609000101010101" pitchFamily="49" charset="-120"/>
              </a:rPr>
              <a:t>約伯記》把我們帶到學校，讓我們在有益的思辯中思考神和他的全能。這本書</a:t>
            </a:r>
            <a:r>
              <a:rPr sz="4800" dirty="0">
                <a:solidFill>
                  <a:srgbClr val="B51A00"/>
                </a:solidFill>
                <a:ea typeface="全真楷書" panose="02010609000101010101" pitchFamily="49" charset="-120"/>
              </a:rPr>
              <a:t>(《</a:t>
            </a:r>
            <a:r>
              <a:rPr sz="4800" dirty="0" err="1">
                <a:solidFill>
                  <a:srgbClr val="B51A00"/>
                </a:solidFill>
                <a:ea typeface="全真楷書" panose="02010609000101010101" pitchFamily="49" charset="-120"/>
              </a:rPr>
              <a:t>詩篇</a:t>
            </a:r>
            <a:r>
              <a:rPr sz="4800" dirty="0">
                <a:solidFill>
                  <a:srgbClr val="B51A00"/>
                </a:solidFill>
                <a:ea typeface="全真楷書" panose="02010609000101010101" pitchFamily="49" charset="-120"/>
              </a:rPr>
              <a:t>》)把我們帶到聖所中，把我們帶離與人，與政治家，與哲學家，與辯論者的對話。引導我們與神親密的對話，在神裡面給我們的靈魂以安慰和安息，把我們的心高舉向他”</a:t>
            </a:r>
          </a:p>
          <a:p>
            <a:pPr lvl="0" defTabSz="584200">
              <a:buClrTx/>
              <a:defRPr sz="1800">
                <a:uFillTx/>
              </a:defRPr>
            </a:pPr>
            <a:r>
              <a:rPr sz="4800" dirty="0">
                <a:solidFill>
                  <a:srgbClr val="B51A00"/>
                </a:solidFill>
                <a:ea typeface="全真楷書" panose="02010609000101010101" pitchFamily="49" charset="-120"/>
              </a:rPr>
              <a:t>                                    Matthew henry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2334777315.jpg"/>
          <p:cNvPicPr/>
          <p:nvPr/>
        </p:nvPicPr>
        <p:blipFill>
          <a:blip r:embed="rId2">
            <a:extLst/>
          </a:blip>
          <a:srcRect l="3996" t="3996" r="3996" b="3996"/>
          <a:stretch>
            <a:fillRect/>
          </a:stretch>
        </p:blipFill>
        <p:spPr>
          <a:xfrm>
            <a:off x="1291448" y="1078656"/>
            <a:ext cx="3106704" cy="1796064"/>
          </a:xfrm>
          <a:prstGeom prst="rect">
            <a:avLst/>
          </a:prstGeom>
          <a:ln w="25400">
            <a:miter lim="400000"/>
          </a:ln>
          <a:effectLst>
            <a:reflection stA="50000" endPos="40000" dir="5400000" sy="-100000" algn="bl" rotWithShape="0"/>
          </a:effectLst>
        </p:spPr>
      </p:pic>
      <p:sp>
        <p:nvSpPr>
          <p:cNvPr id="27" name="Shape 27"/>
          <p:cNvSpPr/>
          <p:nvPr/>
        </p:nvSpPr>
        <p:spPr>
          <a:xfrm>
            <a:off x="2844817" y="224384"/>
            <a:ext cx="1384995" cy="8720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000">
                <a:solidFill>
                  <a:srgbClr val="0433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sz="5000">
                <a:solidFill>
                  <a:srgbClr val="0433FF"/>
                </a:solidFill>
                <a:uFill>
                  <a:solidFill>
                    <a:srgbClr val="FFFEFE"/>
                  </a:solidFill>
                </a:uFill>
                <a:ea typeface="全真楷書" panose="02010609000101010101" pitchFamily="49" charset="-120"/>
              </a:rPr>
              <a:t>哀歌</a:t>
            </a:r>
          </a:p>
        </p:txBody>
      </p:sp>
      <p:sp>
        <p:nvSpPr>
          <p:cNvPr id="28" name="Shape 28"/>
          <p:cNvSpPr/>
          <p:nvPr/>
        </p:nvSpPr>
        <p:spPr>
          <a:xfrm>
            <a:off x="1291448" y="3161759"/>
            <a:ext cx="5852564" cy="8720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000">
                <a:solidFill>
                  <a:srgbClr val="0433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sz="5000" dirty="0">
                <a:solidFill>
                  <a:srgbClr val="0433FF"/>
                </a:solidFill>
                <a:uFill>
                  <a:solidFill>
                    <a:srgbClr val="FFFEFE"/>
                  </a:solidFill>
                </a:uFill>
                <a:ea typeface="全真楷書" panose="02010609000101010101" pitchFamily="49" charset="-120"/>
              </a:rPr>
              <a:t>詩篇22, 79, 42-43, 137</a:t>
            </a:r>
          </a:p>
        </p:txBody>
      </p:sp>
      <p:sp>
        <p:nvSpPr>
          <p:cNvPr id="29" name="Shape 29"/>
          <p:cNvSpPr/>
          <p:nvPr/>
        </p:nvSpPr>
        <p:spPr>
          <a:xfrm>
            <a:off x="9829800" y="338684"/>
            <a:ext cx="1384995" cy="8720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000">
                <a:solidFill>
                  <a:srgbClr val="0433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sz="5000">
                <a:solidFill>
                  <a:srgbClr val="0433FF"/>
                </a:solidFill>
                <a:uFill>
                  <a:solidFill>
                    <a:srgbClr val="FFFEFE"/>
                  </a:solidFill>
                </a:uFill>
                <a:ea typeface="全真楷書" panose="02010609000101010101" pitchFamily="49" charset="-120"/>
              </a:rPr>
              <a:t>懺悔</a:t>
            </a:r>
          </a:p>
        </p:txBody>
      </p:sp>
      <p:pic>
        <p:nvPicPr>
          <p:cNvPr id="30" name="repent-n-turn-to-gods-way.jp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276448" y="1106041"/>
            <a:ext cx="3106704" cy="2330028"/>
          </a:xfrm>
          <a:prstGeom prst="rect">
            <a:avLst/>
          </a:prstGeom>
          <a:ln w="25400">
            <a:miter lim="400000"/>
          </a:ln>
          <a:effectLst>
            <a:reflection stA="50000" endPos="40000" dir="5400000" sy="-100000" algn="bl" rotWithShape="0"/>
          </a:effectLst>
        </p:spPr>
      </p:pic>
      <p:sp>
        <p:nvSpPr>
          <p:cNvPr id="31" name="Shape 31"/>
          <p:cNvSpPr/>
          <p:nvPr/>
        </p:nvSpPr>
        <p:spPr>
          <a:xfrm>
            <a:off x="9829800" y="3399384"/>
            <a:ext cx="1987724" cy="8720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000">
                <a:solidFill>
                  <a:srgbClr val="0433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sz="5000">
                <a:solidFill>
                  <a:srgbClr val="0433FF"/>
                </a:solidFill>
                <a:uFill>
                  <a:solidFill>
                    <a:srgbClr val="FFFEFE"/>
                  </a:solidFill>
                </a:uFill>
                <a:ea typeface="全真楷書" panose="02010609000101010101" pitchFamily="49" charset="-120"/>
              </a:rPr>
              <a:t>詩篇51</a:t>
            </a:r>
          </a:p>
        </p:txBody>
      </p:sp>
      <p:sp>
        <p:nvSpPr>
          <p:cNvPr id="32" name="Shape 32"/>
          <p:cNvSpPr/>
          <p:nvPr/>
        </p:nvSpPr>
        <p:spPr>
          <a:xfrm>
            <a:off x="2844817" y="4440784"/>
            <a:ext cx="1384995" cy="8720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000">
                <a:solidFill>
                  <a:srgbClr val="0433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sz="5000">
                <a:solidFill>
                  <a:srgbClr val="0433FF"/>
                </a:solidFill>
                <a:uFill>
                  <a:solidFill>
                    <a:srgbClr val="FFFEFE"/>
                  </a:solidFill>
                </a:uFill>
                <a:ea typeface="全真楷書" panose="02010609000101010101" pitchFamily="49" charset="-120"/>
              </a:rPr>
              <a:t>歡樂</a:t>
            </a:r>
          </a:p>
        </p:txBody>
      </p:sp>
      <p:pic>
        <p:nvPicPr>
          <p:cNvPr id="33" name="image12.jp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947241" y="5181600"/>
            <a:ext cx="4074518" cy="2803969"/>
          </a:xfrm>
          <a:prstGeom prst="rect">
            <a:avLst/>
          </a:prstGeom>
          <a:ln w="25400">
            <a:miter lim="400000"/>
          </a:ln>
          <a:effectLst>
            <a:reflection stA="50000" endPos="40000" dir="5400000" sy="-100000" algn="bl" rotWithShape="0"/>
          </a:effectLst>
        </p:spPr>
      </p:pic>
      <p:sp>
        <p:nvSpPr>
          <p:cNvPr id="34" name="Shape 34"/>
          <p:cNvSpPr/>
          <p:nvPr/>
        </p:nvSpPr>
        <p:spPr>
          <a:xfrm>
            <a:off x="947241" y="8267159"/>
            <a:ext cx="5719514" cy="8720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000">
                <a:solidFill>
                  <a:srgbClr val="0433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sz="5000" dirty="0">
                <a:solidFill>
                  <a:srgbClr val="0433FF"/>
                </a:solidFill>
                <a:uFill>
                  <a:solidFill>
                    <a:srgbClr val="FFFEFE"/>
                  </a:solidFill>
                </a:uFill>
                <a:ea typeface="全真楷書" panose="02010609000101010101" pitchFamily="49" charset="-120"/>
              </a:rPr>
              <a:t>詩篇113-118, 146-150</a:t>
            </a:r>
          </a:p>
        </p:txBody>
      </p:sp>
      <p:grpSp>
        <p:nvGrpSpPr>
          <p:cNvPr id="38" name="Group 38"/>
          <p:cNvGrpSpPr/>
          <p:nvPr/>
        </p:nvGrpSpPr>
        <p:grpSpPr>
          <a:xfrm>
            <a:off x="7808339" y="4453483"/>
            <a:ext cx="3865123" cy="4634911"/>
            <a:chOff x="0" y="-61367"/>
            <a:chExt cx="3865121" cy="4634910"/>
          </a:xfrm>
        </p:grpSpPr>
        <p:sp>
          <p:nvSpPr>
            <p:cNvPr id="35" name="Shape 35"/>
            <p:cNvSpPr/>
            <p:nvPr/>
          </p:nvSpPr>
          <p:spPr>
            <a:xfrm>
              <a:off x="1843660" y="-61367"/>
              <a:ext cx="1384994" cy="8720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5000">
                  <a:solidFill>
                    <a:srgbClr val="0433FF"/>
                  </a:solidFill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sz="5000">
                  <a:solidFill>
                    <a:srgbClr val="0433FF"/>
                  </a:solidFill>
                  <a:uFill>
                    <a:solidFill>
                      <a:srgbClr val="FFFEFE"/>
                    </a:solidFill>
                  </a:uFill>
                  <a:ea typeface="全真楷書" panose="02010609000101010101" pitchFamily="49" charset="-120"/>
                </a:rPr>
                <a:t>平安</a:t>
              </a:r>
            </a:p>
          </p:txBody>
        </p:sp>
        <p:pic>
          <p:nvPicPr>
            <p:cNvPr id="36" name="flat,550x550,075,f.jpg"/>
            <p:cNvPicPr/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0" y="793749"/>
              <a:ext cx="3865121" cy="2803970"/>
            </a:xfrm>
            <a:prstGeom prst="rect">
              <a:avLst/>
            </a:prstGeom>
            <a:ln w="25400" cap="flat">
              <a:noFill/>
              <a:miter lim="400000"/>
            </a:ln>
            <a:effectLst>
              <a:reflection stA="50000" endPos="40000" dir="5400000" sy="-100000" algn="bl" rotWithShape="0"/>
            </a:effectLst>
          </p:spPr>
        </p:pic>
        <p:sp>
          <p:nvSpPr>
            <p:cNvPr id="37" name="Shape 37"/>
            <p:cNvSpPr/>
            <p:nvPr/>
          </p:nvSpPr>
          <p:spPr>
            <a:xfrm>
              <a:off x="1843660" y="3701509"/>
              <a:ext cx="1987723" cy="8720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5000">
                  <a:solidFill>
                    <a:srgbClr val="0433FF"/>
                  </a:solidFill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sz="5000">
                  <a:solidFill>
                    <a:srgbClr val="0433FF"/>
                  </a:solidFill>
                  <a:uFill>
                    <a:solidFill>
                      <a:srgbClr val="FFFEFE"/>
                    </a:solidFill>
                  </a:uFill>
                  <a:ea typeface="全真楷書" panose="02010609000101010101" pitchFamily="49" charset="-120"/>
                </a:rPr>
                <a:t>詩篇23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/>
          <p:nvPr/>
        </p:nvSpPr>
        <p:spPr>
          <a:xfrm>
            <a:off x="295922" y="171848"/>
            <a:ext cx="5226894" cy="1231106"/>
          </a:xfrm>
          <a:prstGeom prst="rect">
            <a:avLst/>
          </a:prstGeom>
          <a:ln>
            <a:round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buClr>
                <a:srgbClr val="0433FF"/>
              </a:buClr>
              <a:buFont typeface="標楷體"/>
              <a:defRPr sz="8000">
                <a:solidFill>
                  <a:srgbClr val="0433FF"/>
                </a:solidFill>
                <a:uFill>
                  <a:solidFill>
                    <a:srgbClr val="0433FF"/>
                  </a:solidFill>
                </a:uFill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sz="8000">
                <a:solidFill>
                  <a:srgbClr val="0433FF"/>
                </a:solidFill>
                <a:uFill>
                  <a:solidFill>
                    <a:srgbClr val="0433FF"/>
                  </a:solidFill>
                </a:uFill>
                <a:ea typeface="全真楷書" panose="02010609000101010101" pitchFamily="49" charset="-120"/>
              </a:rPr>
              <a:t>摩西的預言</a:t>
            </a:r>
          </a:p>
        </p:txBody>
      </p:sp>
      <p:sp>
        <p:nvSpPr>
          <p:cNvPr id="41" name="Shape 41"/>
          <p:cNvSpPr/>
          <p:nvPr/>
        </p:nvSpPr>
        <p:spPr>
          <a:xfrm>
            <a:off x="414781" y="2286179"/>
            <a:ext cx="11398950" cy="41652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>
              <a:defRPr sz="1800">
                <a:uFillTx/>
              </a:defRPr>
            </a:pPr>
            <a:r>
              <a:rPr sz="4400">
                <a:solidFill>
                  <a:srgbClr val="0433FF"/>
                </a:solidFill>
                <a:uFill>
                  <a:solidFill>
                    <a:srgbClr val="FFFEFE"/>
                  </a:solidFill>
                </a:uFill>
                <a:ea typeface="全真楷書" panose="02010609000101010101" pitchFamily="49" charset="-120"/>
              </a:rPr>
              <a:t>你若不聽從耶和華你神的話, 不僅守遵行他的一切誡命律例, 就是我今日所吩咐你的, 這以下的詛咒都必追隨你......你在耶和華領你到的各國中, 要令人驚駭, 笑談, 譏誚......耶和華必使你們分散在萬民中</a:t>
            </a:r>
          </a:p>
          <a:p>
            <a:pPr lvl="0">
              <a:defRPr sz="1800">
                <a:uFillTx/>
              </a:defRPr>
            </a:pPr>
            <a:r>
              <a:rPr sz="4400">
                <a:solidFill>
                  <a:srgbClr val="0433FF"/>
                </a:solidFill>
                <a:uFill>
                  <a:solidFill>
                    <a:srgbClr val="FFFEFE"/>
                  </a:solidFill>
                </a:uFill>
                <a:ea typeface="全真楷書" panose="02010609000101010101" pitchFamily="49" charset="-120"/>
              </a:rPr>
              <a:t>                                              申28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/>
        </p:nvSpPr>
        <p:spPr>
          <a:xfrm>
            <a:off x="3671587" y="1072999"/>
            <a:ext cx="1960117" cy="25390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20667" y="10935"/>
                  <a:pt x="13467" y="18135"/>
                  <a:pt x="0" y="21600"/>
                </a:cubicBezTo>
              </a:path>
            </a:pathLst>
          </a:custGeom>
          <a:ln w="63500">
            <a:solidFill>
              <a:srgbClr val="3B1F4E"/>
            </a:solidFill>
            <a:miter lim="400000"/>
            <a:tailEnd type="stealth"/>
          </a:ln>
        </p:spPr>
        <p:txBody>
          <a:bodyPr/>
          <a:lstStyle/>
          <a:p>
            <a:pPr lvl="0"/>
            <a:endParaRPr>
              <a:ea typeface="全真楷書" panose="02010609000101010101" pitchFamily="49" charset="-120"/>
            </a:endParaRPr>
          </a:p>
        </p:txBody>
      </p:sp>
      <p:sp>
        <p:nvSpPr>
          <p:cNvPr id="49" name="Shape 49"/>
          <p:cNvSpPr/>
          <p:nvPr/>
        </p:nvSpPr>
        <p:spPr>
          <a:xfrm>
            <a:off x="5696195" y="1072999"/>
            <a:ext cx="3009604" cy="46299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2877" y="9027"/>
                  <a:pt x="10077" y="16227"/>
                  <a:pt x="21600" y="21600"/>
                </a:cubicBezTo>
              </a:path>
            </a:pathLst>
          </a:custGeom>
          <a:ln w="63500">
            <a:solidFill>
              <a:srgbClr val="3B1F4E"/>
            </a:solidFill>
            <a:miter lim="400000"/>
            <a:tailEnd type="stealth"/>
          </a:ln>
        </p:spPr>
        <p:txBody>
          <a:bodyPr/>
          <a:lstStyle/>
          <a:p>
            <a:pPr lvl="0"/>
            <a:endParaRPr>
              <a:ea typeface="全真楷書" panose="02010609000101010101" pitchFamily="49" charset="-120"/>
            </a:endParaRPr>
          </a:p>
        </p:txBody>
      </p:sp>
      <p:sp>
        <p:nvSpPr>
          <p:cNvPr id="45" name="Shape 45"/>
          <p:cNvSpPr/>
          <p:nvPr/>
        </p:nvSpPr>
        <p:spPr>
          <a:xfrm>
            <a:off x="4006701" y="200965"/>
            <a:ext cx="5184111" cy="8720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000">
                <a:solidFill>
                  <a:srgbClr val="0433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sz="5000" dirty="0" err="1">
                <a:solidFill>
                  <a:srgbClr val="0433FF"/>
                </a:solidFill>
                <a:uFill>
                  <a:solidFill>
                    <a:srgbClr val="FFFEFE"/>
                  </a:solidFill>
                </a:uFill>
                <a:ea typeface="全真楷書" panose="02010609000101010101" pitchFamily="49" charset="-120"/>
              </a:rPr>
              <a:t>南北國分裂</a:t>
            </a:r>
            <a:r>
              <a:rPr sz="5000" dirty="0">
                <a:solidFill>
                  <a:srgbClr val="0433FF"/>
                </a:solidFill>
                <a:uFill>
                  <a:solidFill>
                    <a:srgbClr val="FFFEFE"/>
                  </a:solidFill>
                </a:uFill>
                <a:ea typeface="全真楷書" panose="02010609000101010101" pitchFamily="49" charset="-120"/>
              </a:rPr>
              <a:t> 930BC</a:t>
            </a:r>
          </a:p>
        </p:txBody>
      </p:sp>
      <p:sp>
        <p:nvSpPr>
          <p:cNvPr id="46" name="Shape 46"/>
          <p:cNvSpPr/>
          <p:nvPr/>
        </p:nvSpPr>
        <p:spPr>
          <a:xfrm>
            <a:off x="709623" y="4328785"/>
            <a:ext cx="6466514" cy="16414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>
                <a:uFillTx/>
              </a:defRPr>
            </a:pPr>
            <a:r>
              <a:rPr sz="5000" dirty="0" err="1">
                <a:solidFill>
                  <a:srgbClr val="0433FF"/>
                </a:solidFill>
                <a:uFill>
                  <a:solidFill>
                    <a:srgbClr val="FFFEFE"/>
                  </a:solidFill>
                </a:uFill>
                <a:ea typeface="全真楷書" panose="02010609000101010101" pitchFamily="49" charset="-120"/>
              </a:rPr>
              <a:t>以色列亡與亞述</a:t>
            </a:r>
            <a:r>
              <a:rPr sz="5000" dirty="0">
                <a:solidFill>
                  <a:srgbClr val="0433FF"/>
                </a:solidFill>
                <a:uFill>
                  <a:solidFill>
                    <a:srgbClr val="FFFEFE"/>
                  </a:solidFill>
                </a:uFill>
                <a:ea typeface="全真楷書" panose="02010609000101010101" pitchFamily="49" charset="-120"/>
              </a:rPr>
              <a:t> 722BC</a:t>
            </a:r>
          </a:p>
          <a:p>
            <a:pPr lvl="0">
              <a:defRPr sz="1800">
                <a:uFillTx/>
              </a:defRPr>
            </a:pPr>
            <a:r>
              <a:rPr sz="5000" dirty="0" err="1">
                <a:solidFill>
                  <a:srgbClr val="0433FF"/>
                </a:solidFill>
                <a:uFill>
                  <a:solidFill>
                    <a:srgbClr val="FFFEFE"/>
                  </a:solidFill>
                </a:uFill>
                <a:ea typeface="全真楷書" panose="02010609000101010101" pitchFamily="49" charset="-120"/>
              </a:rPr>
              <a:t>失落的十個支派</a:t>
            </a:r>
            <a:r>
              <a:rPr sz="5000" dirty="0">
                <a:solidFill>
                  <a:srgbClr val="0433FF"/>
                </a:solidFill>
                <a:uFill>
                  <a:solidFill>
                    <a:srgbClr val="FFFEFE"/>
                  </a:solidFill>
                </a:uFill>
                <a:ea typeface="全真楷書" panose="02010609000101010101" pitchFamily="49" charset="-120"/>
              </a:rPr>
              <a:t> </a:t>
            </a:r>
          </a:p>
        </p:txBody>
      </p:sp>
      <p:sp>
        <p:nvSpPr>
          <p:cNvPr id="47" name="Shape 47"/>
          <p:cNvSpPr/>
          <p:nvPr/>
        </p:nvSpPr>
        <p:spPr>
          <a:xfrm>
            <a:off x="6197600" y="5870460"/>
            <a:ext cx="6466514" cy="16414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>
                <a:uFillTx/>
              </a:defRPr>
            </a:pPr>
            <a:r>
              <a:rPr sz="5000" dirty="0" err="1">
                <a:solidFill>
                  <a:srgbClr val="0433FF"/>
                </a:solidFill>
                <a:uFill>
                  <a:solidFill>
                    <a:srgbClr val="FFFEFE"/>
                  </a:solidFill>
                </a:uFill>
                <a:ea typeface="全真楷書" panose="02010609000101010101" pitchFamily="49" charset="-120"/>
              </a:rPr>
              <a:t>猶大亡與巴比倫</a:t>
            </a:r>
            <a:r>
              <a:rPr sz="5000" dirty="0">
                <a:solidFill>
                  <a:srgbClr val="0433FF"/>
                </a:solidFill>
                <a:uFill>
                  <a:solidFill>
                    <a:srgbClr val="FFFEFE"/>
                  </a:solidFill>
                </a:uFill>
                <a:ea typeface="全真楷書" panose="02010609000101010101" pitchFamily="49" charset="-120"/>
              </a:rPr>
              <a:t> 586BC</a:t>
            </a:r>
          </a:p>
          <a:p>
            <a:pPr lvl="0">
              <a:defRPr sz="1800">
                <a:uFillTx/>
              </a:defRPr>
            </a:pPr>
            <a:r>
              <a:rPr sz="5000" dirty="0" err="1">
                <a:solidFill>
                  <a:srgbClr val="0433FF"/>
                </a:solidFill>
                <a:uFill>
                  <a:solidFill>
                    <a:srgbClr val="FFFEFE"/>
                  </a:solidFill>
                </a:uFill>
                <a:ea typeface="全真楷書" panose="02010609000101010101" pitchFamily="49" charset="-120"/>
              </a:rPr>
              <a:t>第一聖殿被毀</a:t>
            </a:r>
            <a:endParaRPr sz="5000" dirty="0">
              <a:solidFill>
                <a:srgbClr val="0433FF"/>
              </a:solidFill>
              <a:uFill>
                <a:solidFill>
                  <a:srgbClr val="FFFEFE"/>
                </a:solidFill>
              </a:uFill>
              <a:ea typeface="全真楷書" panose="02010609000101010101" pitchFamily="49" charset="-12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Group 53"/>
          <p:cNvGrpSpPr/>
          <p:nvPr/>
        </p:nvGrpSpPr>
        <p:grpSpPr>
          <a:xfrm>
            <a:off x="2540000" y="279399"/>
            <a:ext cx="7109431" cy="6452031"/>
            <a:chOff x="0" y="0"/>
            <a:chExt cx="7109430" cy="6452029"/>
          </a:xfrm>
        </p:grpSpPr>
        <p:pic>
          <p:nvPicPr>
            <p:cNvPr id="51" name="image9.jpg"/>
            <p:cNvPicPr/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6791062" cy="5417757"/>
            </a:xfrm>
            <a:prstGeom prst="rect">
              <a:avLst/>
            </a:prstGeom>
            <a:ln w="12700" cap="flat">
              <a:noFill/>
              <a:round/>
            </a:ln>
            <a:effectLst/>
          </p:spPr>
        </p:pic>
        <p:sp>
          <p:nvSpPr>
            <p:cNvPr id="52" name="Shape 52"/>
            <p:cNvSpPr/>
            <p:nvPr/>
          </p:nvSpPr>
          <p:spPr>
            <a:xfrm>
              <a:off x="1524000" y="5417757"/>
              <a:ext cx="5585430" cy="1034272"/>
            </a:xfrm>
            <a:prstGeom prst="rect">
              <a:avLst/>
            </a:prstGeom>
            <a:noFill/>
            <a:ln w="12700" cap="flat">
              <a:noFill/>
              <a:round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38100" tIns="38100" rIns="38100" bIns="38100" numCol="1" anchor="t">
              <a:noAutofit/>
            </a:bodyPr>
            <a:lstStyle/>
            <a:p>
              <a:pPr lvl="0">
                <a:buClr>
                  <a:srgbClr val="FF2600"/>
                </a:buClr>
                <a:defRPr sz="1800">
                  <a:uFillTx/>
                </a:defRPr>
              </a:pPr>
              <a:r>
                <a:rPr sz="4400" dirty="0">
                  <a:solidFill>
                    <a:srgbClr val="FF2600"/>
                  </a:solidFill>
                  <a:uFill>
                    <a:solidFill>
                      <a:srgbClr val="FF2600"/>
                    </a:solidFill>
                  </a:uFill>
                  <a:ea typeface="全真楷書" panose="02010609000101010101" pitchFamily="49" charset="-120"/>
                </a:rPr>
                <a:t>586 BC </a:t>
              </a:r>
              <a:r>
                <a:rPr sz="4400" dirty="0" err="1">
                  <a:solidFill>
                    <a:srgbClr val="FF2600"/>
                  </a:solidFill>
                  <a:uFill>
                    <a:solidFill>
                      <a:srgbClr val="FF2600"/>
                    </a:solidFill>
                  </a:uFill>
                  <a:ea typeface="全真楷書" panose="02010609000101010101" pitchFamily="49" charset="-120"/>
                </a:rPr>
                <a:t>巴比倫</a:t>
              </a:r>
              <a:endParaRPr sz="4400" dirty="0">
                <a:solidFill>
                  <a:srgbClr val="FF2600"/>
                </a:solidFill>
                <a:uFill>
                  <a:solidFill>
                    <a:srgbClr val="FF2600"/>
                  </a:solidFill>
                </a:uFill>
                <a:ea typeface="全真楷書" panose="02010609000101010101" pitchFamily="49" charset="-120"/>
              </a:endParaRPr>
            </a:p>
          </p:txBody>
        </p:sp>
      </p:grpSp>
      <p:sp>
        <p:nvSpPr>
          <p:cNvPr id="54" name="Shape 54"/>
          <p:cNvSpPr/>
          <p:nvPr/>
        </p:nvSpPr>
        <p:spPr>
          <a:xfrm>
            <a:off x="1609301" y="6644919"/>
            <a:ext cx="9244518" cy="15183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>
                <a:uFillTx/>
              </a:defRPr>
            </a:pPr>
            <a:r>
              <a:rPr sz="4600">
                <a:uFill>
                  <a:solidFill>
                    <a:srgbClr val="FFFEFE"/>
                  </a:solidFill>
                </a:uFill>
                <a:ea typeface="全真楷書" panose="02010609000101010101" pitchFamily="49" charset="-120"/>
              </a:rPr>
              <a:t>他們輕輕忽忽地醫治我百姓的損傷, </a:t>
            </a:r>
          </a:p>
          <a:p>
            <a:pPr lvl="0">
              <a:defRPr sz="1800">
                <a:uFillTx/>
              </a:defRPr>
            </a:pPr>
            <a:r>
              <a:rPr sz="4600">
                <a:uFill>
                  <a:solidFill>
                    <a:srgbClr val="FFFEFE"/>
                  </a:solidFill>
                </a:uFill>
                <a:ea typeface="全真楷書" panose="02010609000101010101" pitchFamily="49" charset="-120"/>
              </a:rPr>
              <a:t>說『平安了！平安了』 耶6:14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1" animBg="1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CapernaumSynagogue1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803900" y="233858"/>
            <a:ext cx="6571359" cy="4375928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/>
        </p:nvSpPr>
        <p:spPr>
          <a:xfrm>
            <a:off x="613422" y="121048"/>
            <a:ext cx="5226894" cy="1231106"/>
          </a:xfrm>
          <a:prstGeom prst="rect">
            <a:avLst/>
          </a:prstGeom>
          <a:ln>
            <a:round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buClr>
                <a:srgbClr val="0433FF"/>
              </a:buClr>
              <a:buFont typeface="標楷體"/>
              <a:defRPr sz="8000">
                <a:solidFill>
                  <a:srgbClr val="0433FF"/>
                </a:solidFill>
                <a:uFill>
                  <a:solidFill>
                    <a:srgbClr val="0433FF"/>
                  </a:solidFill>
                </a:uFill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sz="8000">
                <a:solidFill>
                  <a:srgbClr val="0433FF"/>
                </a:solidFill>
                <a:uFill>
                  <a:solidFill>
                    <a:srgbClr val="0433FF"/>
                  </a:solidFill>
                </a:uFill>
                <a:ea typeface="全真楷書" panose="02010609000101010101" pitchFamily="49" charset="-120"/>
              </a:rPr>
              <a:t>教會的雛形</a:t>
            </a:r>
          </a:p>
        </p:txBody>
      </p:sp>
      <p:sp>
        <p:nvSpPr>
          <p:cNvPr id="58" name="Shape 58"/>
          <p:cNvSpPr/>
          <p:nvPr/>
        </p:nvSpPr>
        <p:spPr>
          <a:xfrm>
            <a:off x="342900" y="3531116"/>
            <a:ext cx="11398949" cy="61965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1">
              <a:defRPr sz="1800">
                <a:uFillTx/>
              </a:defRPr>
            </a:pPr>
            <a:r>
              <a:rPr sz="4400">
                <a:solidFill>
                  <a:srgbClr val="0433FF"/>
                </a:solidFill>
                <a:uFill>
                  <a:solidFill>
                    <a:srgbClr val="FFFEFE"/>
                  </a:solidFill>
                </a:uFill>
                <a:ea typeface="全真楷書" panose="02010609000101010101" pitchFamily="49" charset="-120"/>
              </a:rPr>
              <a:t>信上說、萬軍之</a:t>
            </a:r>
          </a:p>
          <a:p>
            <a:pPr lvl="1">
              <a:defRPr sz="1800">
                <a:uFillTx/>
              </a:defRPr>
            </a:pPr>
            <a:r>
              <a:rPr sz="4400">
                <a:solidFill>
                  <a:srgbClr val="0433FF"/>
                </a:solidFill>
                <a:uFill>
                  <a:solidFill>
                    <a:srgbClr val="FFFEFE"/>
                  </a:solidFill>
                </a:uFill>
                <a:ea typeface="全真楷書" panose="02010609000101010101" pitchFamily="49" charset="-120"/>
              </a:rPr>
              <a:t>耶和華以色列的神、對一切被擄去的、就是我使他們從耶路撒冷被擄到巴比倫的人、如此說、</a:t>
            </a:r>
          </a:p>
          <a:p>
            <a:pPr lvl="1">
              <a:defRPr sz="1800">
                <a:uFillTx/>
              </a:defRPr>
            </a:pPr>
            <a:r>
              <a:rPr sz="4400">
                <a:solidFill>
                  <a:srgbClr val="0433FF"/>
                </a:solidFill>
                <a:uFill>
                  <a:solidFill>
                    <a:srgbClr val="FFFEFE"/>
                  </a:solidFill>
                </a:uFill>
                <a:ea typeface="全真楷書" panose="02010609000101010101" pitchFamily="49" charset="-120"/>
              </a:rPr>
              <a:t>你們要蓋造房屋住在其中、栽種田園喫其中所產的......</a:t>
            </a:r>
          </a:p>
          <a:p>
            <a:pPr lvl="1">
              <a:defRPr sz="1800">
                <a:uFillTx/>
              </a:defRPr>
            </a:pPr>
            <a:r>
              <a:rPr sz="4400">
                <a:solidFill>
                  <a:srgbClr val="0433FF"/>
                </a:solidFill>
                <a:uFill>
                  <a:solidFill>
                    <a:srgbClr val="FFFEFE"/>
                  </a:solidFill>
                </a:uFill>
                <a:ea typeface="全真楷書" panose="02010609000101010101" pitchFamily="49" charset="-120"/>
              </a:rPr>
              <a:t>我所使你們被擄到的那城、你們要為那城求平安、為那城禱告耶和華、因為那城得平安、你們也隨著得平安。               耶29:4-7                                   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/>
          <p:nvPr/>
        </p:nvSpPr>
        <p:spPr>
          <a:xfrm>
            <a:off x="689622" y="235348"/>
            <a:ext cx="9313169" cy="1231106"/>
          </a:xfrm>
          <a:prstGeom prst="rect">
            <a:avLst/>
          </a:prstGeom>
          <a:ln>
            <a:round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buClr>
                <a:srgbClr val="0433FF"/>
              </a:buClr>
              <a:buFont typeface="標楷體"/>
              <a:defRPr sz="8000">
                <a:solidFill>
                  <a:srgbClr val="0433FF"/>
                </a:solidFill>
                <a:uFill>
                  <a:solidFill>
                    <a:srgbClr val="0433FF"/>
                  </a:solidFill>
                </a:uFill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sz="8000">
                <a:solidFill>
                  <a:srgbClr val="0433FF"/>
                </a:solidFill>
                <a:uFill>
                  <a:solidFill>
                    <a:srgbClr val="0433FF"/>
                  </a:solidFill>
                </a:uFill>
                <a:ea typeface="全真楷書" panose="02010609000101010101" pitchFamily="49" charset="-120"/>
              </a:rPr>
              <a:t>迴歸耶路撒冷的朝聖</a:t>
            </a:r>
          </a:p>
        </p:txBody>
      </p:sp>
      <p:pic>
        <p:nvPicPr>
          <p:cNvPr id="61" name="pilgrims_1_gallery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600920" y="1625599"/>
            <a:ext cx="7158603" cy="475331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Yerushalayim_of_gold.mp4"/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1243707" y="530026"/>
            <a:ext cx="10708474" cy="8031356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0" dur="1000" fill="hold"/>
                                        <p:tgtEl>
                                          <p:spTgt spid="6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11" fill="hold" display="0">
                  <p:stCondLst>
                    <p:cond delay="indefinite"/>
                  </p:stCondLst>
                </p:cTn>
                <p:tgtEl>
                  <p:spTgt spid="6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以色列國歌 National Anthem of Israel.mp4"/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1226145" y="617239"/>
            <a:ext cx="10134164" cy="7600624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0" fill="hold"/>
                                        <p:tgtEl>
                                          <p:spTgt spid="6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0" dur="1000" fill="hold"/>
                                        <p:tgtEl>
                                          <p:spTgt spid="6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11" fill="hold" display="0">
                  <p:stCondLst>
                    <p:cond delay="indefinite"/>
                  </p:stCondLst>
                </p:cTn>
                <p:tgtEl>
                  <p:spTgt spid="65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2.-scheduling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339071" y="1317178"/>
            <a:ext cx="7457148" cy="5036444"/>
          </a:xfrm>
          <a:prstGeom prst="rect">
            <a:avLst/>
          </a:prstGeom>
          <a:ln w="12700">
            <a:miter lim="400000"/>
          </a:ln>
        </p:spPr>
      </p:pic>
      <p:sp>
        <p:nvSpPr>
          <p:cNvPr id="68" name="Shape 68"/>
          <p:cNvSpPr/>
          <p:nvPr/>
        </p:nvSpPr>
        <p:spPr>
          <a:xfrm>
            <a:off x="613422" y="121048"/>
            <a:ext cx="5226894" cy="1231106"/>
          </a:xfrm>
          <a:prstGeom prst="rect">
            <a:avLst/>
          </a:prstGeom>
          <a:ln>
            <a:round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buClr>
                <a:srgbClr val="0433FF"/>
              </a:buClr>
              <a:buFont typeface="標楷體"/>
              <a:defRPr sz="8000">
                <a:solidFill>
                  <a:srgbClr val="0433FF"/>
                </a:solidFill>
                <a:uFill>
                  <a:solidFill>
                    <a:srgbClr val="0433FF"/>
                  </a:solidFill>
                </a:uFill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sz="8000">
                <a:solidFill>
                  <a:srgbClr val="0433FF"/>
                </a:solidFill>
                <a:uFill>
                  <a:solidFill>
                    <a:srgbClr val="0433FF"/>
                  </a:solidFill>
                </a:uFill>
                <a:ea typeface="全真楷書" panose="02010609000101010101" pitchFamily="49" charset="-120"/>
              </a:rPr>
              <a:t>現代生活</a:t>
            </a:r>
          </a:p>
        </p:txBody>
      </p:sp>
      <p:sp>
        <p:nvSpPr>
          <p:cNvPr id="69" name="Shape 69"/>
          <p:cNvSpPr/>
          <p:nvPr/>
        </p:nvSpPr>
        <p:spPr>
          <a:xfrm>
            <a:off x="2531541" y="7015659"/>
            <a:ext cx="7941718" cy="1538883"/>
          </a:xfrm>
          <a:prstGeom prst="rect">
            <a:avLst/>
          </a:prstGeom>
          <a:ln>
            <a:round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 lvl="0" algn="ctr">
              <a:buClr>
                <a:srgbClr val="0433FF"/>
              </a:buClr>
              <a:buFont typeface="標楷體"/>
              <a:defRPr sz="1800">
                <a:uFillTx/>
              </a:defRPr>
            </a:pPr>
            <a:r>
              <a:rPr sz="5000">
                <a:solidFill>
                  <a:srgbClr val="0433FF"/>
                </a:solidFill>
                <a:uFill>
                  <a:solidFill>
                    <a:srgbClr val="0433FF"/>
                  </a:solidFill>
                </a:uFill>
                <a:ea typeface="全真楷書" panose="02010609000101010101" pitchFamily="49" charset="-120"/>
              </a:rPr>
              <a:t>When I Relax I Feel Guilty</a:t>
            </a:r>
          </a:p>
          <a:p>
            <a:pPr lvl="0" algn="ctr">
              <a:buClr>
                <a:srgbClr val="0433FF"/>
              </a:buClr>
              <a:buFont typeface="標楷體"/>
              <a:defRPr sz="1800">
                <a:uFillTx/>
              </a:defRPr>
            </a:pPr>
            <a:r>
              <a:rPr sz="5000">
                <a:solidFill>
                  <a:srgbClr val="0433FF"/>
                </a:solidFill>
                <a:uFill>
                  <a:solidFill>
                    <a:srgbClr val="0433FF"/>
                  </a:solidFill>
                </a:uFill>
                <a:ea typeface="全真楷書" panose="02010609000101010101" pitchFamily="49" charset="-120"/>
              </a:rPr>
              <a:t>Tim Hansel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flat,550x550,075,f.jpg"/>
          <p:cNvPicPr/>
          <p:nvPr/>
        </p:nvPicPr>
        <p:blipFill>
          <a:blip r:embed="rId2">
            <a:alphaModFix amt="38431"/>
            <a:extLst/>
          </a:blip>
          <a:stretch>
            <a:fillRect/>
          </a:stretch>
        </p:blipFill>
        <p:spPr>
          <a:xfrm>
            <a:off x="399546" y="250853"/>
            <a:ext cx="12205708" cy="8854685"/>
          </a:xfrm>
          <a:prstGeom prst="rect">
            <a:avLst/>
          </a:prstGeom>
          <a:ln w="25400">
            <a:miter lim="400000"/>
          </a:ln>
          <a:effectLst>
            <a:reflection stA="52819" endPos="40000" dir="5400000" sy="-100000" algn="bl" rotWithShape="0"/>
          </a:effectLst>
        </p:spPr>
      </p:pic>
      <p:sp>
        <p:nvSpPr>
          <p:cNvPr id="72" name="Shape 72"/>
          <p:cNvSpPr/>
          <p:nvPr/>
        </p:nvSpPr>
        <p:spPr>
          <a:xfrm>
            <a:off x="3124199" y="287139"/>
            <a:ext cx="5640968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>
                <a:solidFill>
                  <a:srgbClr val="0433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sz="6000">
                <a:solidFill>
                  <a:srgbClr val="0433FF"/>
                </a:solidFill>
                <a:uFill>
                  <a:solidFill>
                    <a:srgbClr val="FFFEFE"/>
                  </a:solidFill>
                </a:uFill>
                <a:ea typeface="全真楷書" panose="02010609000101010101" pitchFamily="49" charset="-120"/>
              </a:rPr>
              <a:t>平安之歌 詩篇23</a:t>
            </a:r>
          </a:p>
        </p:txBody>
      </p:sp>
      <p:sp>
        <p:nvSpPr>
          <p:cNvPr id="73" name="Shape 73"/>
          <p:cNvSpPr/>
          <p:nvPr/>
        </p:nvSpPr>
        <p:spPr>
          <a:xfrm>
            <a:off x="571500" y="1491259"/>
            <a:ext cx="11861801" cy="6771084"/>
          </a:xfrm>
          <a:prstGeom prst="rect">
            <a:avLst/>
          </a:prstGeom>
          <a:gradFill>
            <a:gsLst>
              <a:gs pos="0">
                <a:srgbClr val="FBFBFB">
                  <a:alpha val="65586"/>
                </a:srgbClr>
              </a:gs>
              <a:gs pos="100000">
                <a:srgbClr val="BEBEBE">
                  <a:alpha val="65586"/>
                </a:srgbClr>
              </a:gs>
            </a:gsLst>
            <a:lin ang="5293579"/>
          </a:grad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 lvl="1">
              <a:defRPr sz="1800">
                <a:uFillTx/>
              </a:defRPr>
            </a:pPr>
            <a:r>
              <a:rPr sz="4400">
                <a:uFill>
                  <a:solidFill>
                    <a:srgbClr val="FFFEFE"/>
                  </a:solidFill>
                </a:uFill>
                <a:ea typeface="全真楷書" panose="02010609000101010101" pitchFamily="49" charset="-120"/>
              </a:rPr>
              <a:t>〔大衛的詩。〕耶和華是我的牧者．我必不至缺乏。</a:t>
            </a:r>
          </a:p>
          <a:p>
            <a:pPr lvl="1">
              <a:defRPr sz="1800">
                <a:uFillTx/>
              </a:defRPr>
            </a:pPr>
            <a:r>
              <a:rPr sz="4400">
                <a:uFill>
                  <a:solidFill>
                    <a:srgbClr val="FFFEFE"/>
                  </a:solidFill>
                </a:uFill>
                <a:ea typeface="全真楷書" panose="02010609000101010101" pitchFamily="49" charset="-120"/>
              </a:rPr>
              <a:t>他使我躺臥在青草地上、領我在可安歇的水邊。他使我的靈魂甦醒、為自己的名引導我走義路。我雖然行過死蔭的幽谷、也不怕遭害．因為你與我同在．你的杖、你的竿、都安慰我。</a:t>
            </a:r>
          </a:p>
          <a:p>
            <a:pPr lvl="1">
              <a:defRPr sz="1800">
                <a:uFillTx/>
              </a:defRPr>
            </a:pPr>
            <a:r>
              <a:rPr sz="4400">
                <a:uFill>
                  <a:solidFill>
                    <a:srgbClr val="FFFEFE"/>
                  </a:solidFill>
                </a:uFill>
                <a:ea typeface="全真楷書" panose="02010609000101010101" pitchFamily="49" charset="-120"/>
              </a:rPr>
              <a:t>在我敵人面前、你為我擺設筵席．你用油膏了我的頭、使我的福杯滿溢。</a:t>
            </a:r>
          </a:p>
          <a:p>
            <a:pPr lvl="1">
              <a:defRPr sz="1800">
                <a:uFillTx/>
              </a:defRPr>
            </a:pPr>
            <a:r>
              <a:rPr sz="4400">
                <a:uFill>
                  <a:solidFill>
                    <a:srgbClr val="FFFEFE"/>
                  </a:solidFill>
                </a:uFill>
                <a:ea typeface="全真楷書" panose="02010609000101010101" pitchFamily="49" charset="-120"/>
              </a:rPr>
              <a:t>我一生一世必有恩惠慈愛隨著我．我且要住在耶和華的殿中、直到永遠。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/>
          <p:nvPr/>
        </p:nvSpPr>
        <p:spPr>
          <a:xfrm>
            <a:off x="520699" y="160140"/>
            <a:ext cx="4719241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>
                <a:solidFill>
                  <a:srgbClr val="0433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sz="6000">
                <a:solidFill>
                  <a:srgbClr val="0433FF"/>
                </a:solidFill>
                <a:uFill>
                  <a:solidFill>
                    <a:srgbClr val="FFFEFE"/>
                  </a:solidFill>
                </a:uFill>
                <a:ea typeface="全真楷書" panose="02010609000101010101" pitchFamily="49" charset="-120"/>
              </a:rPr>
              <a:t>安息帶來享受</a:t>
            </a:r>
          </a:p>
        </p:txBody>
      </p:sp>
      <p:sp>
        <p:nvSpPr>
          <p:cNvPr id="76" name="Shape 76"/>
          <p:cNvSpPr/>
          <p:nvPr/>
        </p:nvSpPr>
        <p:spPr>
          <a:xfrm>
            <a:off x="482059" y="1485291"/>
            <a:ext cx="11861800" cy="2708434"/>
          </a:xfrm>
          <a:prstGeom prst="rect">
            <a:avLst/>
          </a:prstGeom>
          <a:gradFill>
            <a:gsLst>
              <a:gs pos="0">
                <a:srgbClr val="FBFBFB">
                  <a:alpha val="65586"/>
                </a:srgbClr>
              </a:gs>
              <a:gs pos="100000">
                <a:srgbClr val="BEBEBE">
                  <a:alpha val="65586"/>
                </a:srgbClr>
              </a:gs>
            </a:gsLst>
            <a:lin ang="5293579"/>
          </a:grad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 lvl="1">
              <a:defRPr sz="1800">
                <a:uFillTx/>
              </a:defRPr>
            </a:pPr>
            <a:r>
              <a:rPr sz="4400" dirty="0">
                <a:uFill>
                  <a:solidFill>
                    <a:srgbClr val="FFFEFE"/>
                  </a:solidFill>
                </a:uFill>
                <a:ea typeface="全真楷書" panose="02010609000101010101" pitchFamily="49" charset="-120"/>
              </a:rPr>
              <a:t>〔</a:t>
            </a:r>
            <a:r>
              <a:rPr sz="4400" dirty="0" err="1">
                <a:uFill>
                  <a:solidFill>
                    <a:srgbClr val="FFFEFE"/>
                  </a:solidFill>
                </a:uFill>
                <a:ea typeface="全真楷書" panose="02010609000101010101" pitchFamily="49" charset="-120"/>
              </a:rPr>
              <a:t>大衛的詩</a:t>
            </a:r>
            <a:r>
              <a:rPr sz="4400" dirty="0">
                <a:uFill>
                  <a:solidFill>
                    <a:srgbClr val="FFFEFE"/>
                  </a:solidFill>
                </a:uFill>
                <a:ea typeface="全真楷書" panose="02010609000101010101" pitchFamily="49" charset="-120"/>
              </a:rPr>
              <a:t>。〕</a:t>
            </a:r>
            <a:r>
              <a:rPr sz="4400" dirty="0" err="1">
                <a:uFill>
                  <a:solidFill>
                    <a:srgbClr val="FFFEFE"/>
                  </a:solidFill>
                </a:uFill>
                <a:ea typeface="全真楷書" panose="02010609000101010101" pitchFamily="49" charset="-120"/>
              </a:rPr>
              <a:t>耶和華是我的牧者．我必不至缺乏</a:t>
            </a:r>
            <a:r>
              <a:rPr sz="4400" dirty="0">
                <a:uFill>
                  <a:solidFill>
                    <a:srgbClr val="FFFEFE"/>
                  </a:solidFill>
                </a:uFill>
                <a:ea typeface="全真楷書" panose="02010609000101010101" pitchFamily="49" charset="-120"/>
              </a:rPr>
              <a:t>。</a:t>
            </a:r>
          </a:p>
          <a:p>
            <a:pPr lvl="1">
              <a:defRPr sz="1800">
                <a:uFillTx/>
              </a:defRPr>
            </a:pPr>
            <a:r>
              <a:rPr sz="4400" dirty="0" err="1">
                <a:uFill>
                  <a:solidFill>
                    <a:srgbClr val="FFFEFE"/>
                  </a:solidFill>
                </a:uFill>
                <a:ea typeface="全真楷書" panose="02010609000101010101" pitchFamily="49" charset="-120"/>
              </a:rPr>
              <a:t>他使我躺臥在青草地上、領我在可安歇的水邊。他使我的靈魂甦醒、</a:t>
            </a:r>
            <a:r>
              <a:rPr sz="4400" dirty="0" err="1" smtClean="0">
                <a:uFill>
                  <a:solidFill>
                    <a:srgbClr val="FFFEFE"/>
                  </a:solidFill>
                </a:uFill>
                <a:ea typeface="全真楷書" panose="02010609000101010101" pitchFamily="49" charset="-120"/>
              </a:rPr>
              <a:t>為自己的名引導我走義路</a:t>
            </a:r>
            <a:endParaRPr sz="4400" dirty="0">
              <a:uFill>
                <a:solidFill>
                  <a:srgbClr val="FFFEFE"/>
                </a:solidFill>
              </a:uFill>
              <a:ea typeface="全真楷書" panose="02010609000101010101" pitchFamily="49" charset="-120"/>
            </a:endParaRPr>
          </a:p>
        </p:txBody>
      </p:sp>
      <p:sp>
        <p:nvSpPr>
          <p:cNvPr id="77" name="Shape 77"/>
          <p:cNvSpPr/>
          <p:nvPr/>
        </p:nvSpPr>
        <p:spPr>
          <a:xfrm>
            <a:off x="1665342" y="4533900"/>
            <a:ext cx="9115316" cy="14568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marL="543277" lvl="0" indent="-543277">
              <a:buClrTx/>
              <a:buSzPct val="75000"/>
              <a:buChar char="•"/>
              <a:defRPr sz="1800">
                <a:uFillTx/>
              </a:defRPr>
            </a:pPr>
            <a:r>
              <a:rPr sz="4400" dirty="0" err="1">
                <a:solidFill>
                  <a:srgbClr val="5E1F16"/>
                </a:solidFill>
                <a:uFill>
                  <a:solidFill>
                    <a:srgbClr val="FFFEFE"/>
                  </a:solidFill>
                </a:uFill>
                <a:ea typeface="全真楷書" panose="02010609000101010101" pitchFamily="49" charset="-120"/>
              </a:rPr>
              <a:t>有了耶和華</a:t>
            </a:r>
            <a:r>
              <a:rPr sz="4400" dirty="0">
                <a:solidFill>
                  <a:srgbClr val="5E1F16"/>
                </a:solidFill>
                <a:uFill>
                  <a:solidFill>
                    <a:srgbClr val="FFFEFE"/>
                  </a:solidFill>
                </a:uFill>
                <a:ea typeface="全真楷書" panose="02010609000101010101" pitchFamily="49" charset="-120"/>
              </a:rPr>
              <a:t>, </a:t>
            </a:r>
            <a:r>
              <a:rPr sz="4400" dirty="0" err="1">
                <a:solidFill>
                  <a:srgbClr val="5E1F16"/>
                </a:solidFill>
                <a:uFill>
                  <a:solidFill>
                    <a:srgbClr val="FFFEFE"/>
                  </a:solidFill>
                </a:uFill>
                <a:ea typeface="全真楷書" panose="02010609000101010101" pitchFamily="49" charset="-120"/>
              </a:rPr>
              <a:t>你還缺什麼</a:t>
            </a:r>
            <a:r>
              <a:rPr sz="4400" dirty="0">
                <a:solidFill>
                  <a:srgbClr val="5E1F16"/>
                </a:solidFill>
                <a:uFill>
                  <a:solidFill>
                    <a:srgbClr val="FFFEFE"/>
                  </a:solidFill>
                </a:uFill>
                <a:ea typeface="全真楷書" panose="02010609000101010101" pitchFamily="49" charset="-120"/>
              </a:rPr>
              <a:t>?</a:t>
            </a:r>
          </a:p>
          <a:p>
            <a:pPr marL="543277" lvl="0" indent="-543277">
              <a:buClrTx/>
              <a:buSzPct val="75000"/>
              <a:buChar char="•"/>
              <a:defRPr sz="1800">
                <a:uFillTx/>
              </a:defRPr>
            </a:pPr>
            <a:r>
              <a:rPr sz="4400" dirty="0" err="1">
                <a:solidFill>
                  <a:srgbClr val="5E1F16"/>
                </a:solidFill>
                <a:uFill>
                  <a:solidFill>
                    <a:srgbClr val="FFFEFE"/>
                  </a:solidFill>
                </a:uFill>
                <a:ea typeface="全真楷書" panose="02010609000101010101" pitchFamily="49" charset="-120"/>
              </a:rPr>
              <a:t>躺臥在青草地上的羊</a:t>
            </a:r>
            <a:r>
              <a:rPr sz="4400" dirty="0">
                <a:solidFill>
                  <a:srgbClr val="5E1F16"/>
                </a:solidFill>
                <a:uFill>
                  <a:solidFill>
                    <a:srgbClr val="FFFEFE"/>
                  </a:solidFill>
                </a:uFill>
                <a:ea typeface="全真楷書" panose="02010609000101010101" pitchFamily="49" charset="-120"/>
              </a:rPr>
              <a:t>—</a:t>
            </a:r>
            <a:r>
              <a:rPr sz="4400" dirty="0" err="1">
                <a:solidFill>
                  <a:srgbClr val="5E1F16"/>
                </a:solidFill>
                <a:uFill>
                  <a:solidFill>
                    <a:srgbClr val="FFFEFE"/>
                  </a:solidFill>
                </a:uFill>
                <a:ea typeface="全真楷書" panose="02010609000101010101" pitchFamily="49" charset="-120"/>
              </a:rPr>
              <a:t>滿足和平安</a:t>
            </a:r>
            <a:endParaRPr sz="4400" dirty="0">
              <a:solidFill>
                <a:srgbClr val="5E1F16"/>
              </a:solidFill>
              <a:uFill>
                <a:solidFill>
                  <a:srgbClr val="FFFEFE"/>
                </a:solidFill>
              </a:uFill>
              <a:ea typeface="全真楷書" panose="02010609000101010101" pitchFamily="49" charset="-120"/>
            </a:endParaRPr>
          </a:p>
        </p:txBody>
      </p:sp>
      <p:pic>
        <p:nvPicPr>
          <p:cNvPr id="78" name="greenpastures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820596" y="6248400"/>
            <a:ext cx="3352800" cy="327657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friendlp.nfo-o-269a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86742" y="1092795"/>
            <a:ext cx="10505539" cy="615324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/>
          <p:nvPr/>
        </p:nvSpPr>
        <p:spPr>
          <a:xfrm>
            <a:off x="520699" y="160140"/>
            <a:ext cx="4719241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>
                <a:solidFill>
                  <a:srgbClr val="0433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sz="6000">
                <a:solidFill>
                  <a:srgbClr val="0433FF"/>
                </a:solidFill>
                <a:uFill>
                  <a:solidFill>
                    <a:srgbClr val="FFFEFE"/>
                  </a:solidFill>
                </a:uFill>
                <a:ea typeface="全真楷書" panose="02010609000101010101" pitchFamily="49" charset="-120"/>
              </a:rPr>
              <a:t>安息帶來安慰</a:t>
            </a:r>
          </a:p>
        </p:txBody>
      </p:sp>
      <p:sp>
        <p:nvSpPr>
          <p:cNvPr id="83" name="Shape 83"/>
          <p:cNvSpPr/>
          <p:nvPr/>
        </p:nvSpPr>
        <p:spPr>
          <a:xfrm>
            <a:off x="215900" y="1278691"/>
            <a:ext cx="11861800" cy="1354217"/>
          </a:xfrm>
          <a:prstGeom prst="rect">
            <a:avLst/>
          </a:prstGeom>
          <a:gradFill>
            <a:gsLst>
              <a:gs pos="0">
                <a:srgbClr val="FBFBFB">
                  <a:alpha val="65586"/>
                </a:srgbClr>
              </a:gs>
              <a:gs pos="100000">
                <a:srgbClr val="BEBEBE">
                  <a:alpha val="65586"/>
                </a:srgbClr>
              </a:gs>
            </a:gsLst>
            <a:lin ang="5293579"/>
          </a:grad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 lvl="1">
              <a:defRPr sz="1800">
                <a:uFillTx/>
              </a:defRPr>
            </a:pPr>
            <a:r>
              <a:rPr sz="4400">
                <a:uFill>
                  <a:solidFill>
                    <a:srgbClr val="FFFEFE"/>
                  </a:solidFill>
                </a:uFill>
                <a:ea typeface="全真楷書" panose="02010609000101010101" pitchFamily="49" charset="-120"/>
              </a:rPr>
              <a:t>我雖然行過死蔭的幽谷、也不怕遭害．因為你與我同在．你的杖、你的竿、都安慰我。</a:t>
            </a:r>
          </a:p>
        </p:txBody>
      </p:sp>
      <p:pic>
        <p:nvPicPr>
          <p:cNvPr id="84" name="shadow_of_death_by_astralview-d545yps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696553" y="2743355"/>
            <a:ext cx="3693133" cy="2819090"/>
          </a:xfrm>
          <a:prstGeom prst="rect">
            <a:avLst/>
          </a:prstGeom>
          <a:ln w="12700">
            <a:miter lim="400000"/>
          </a:ln>
        </p:spPr>
      </p:pic>
      <p:sp>
        <p:nvSpPr>
          <p:cNvPr id="85" name="Shape 85"/>
          <p:cNvSpPr/>
          <p:nvPr/>
        </p:nvSpPr>
        <p:spPr>
          <a:xfrm>
            <a:off x="1995311" y="5706488"/>
            <a:ext cx="8551059" cy="28110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marL="543277" lvl="0" indent="-543277">
              <a:buClrTx/>
              <a:buSzPct val="75000"/>
              <a:buChar char="•"/>
              <a:defRPr sz="1800">
                <a:uFillTx/>
              </a:defRPr>
            </a:pPr>
            <a:r>
              <a:rPr sz="4400">
                <a:solidFill>
                  <a:srgbClr val="5E1F16"/>
                </a:solidFill>
                <a:uFill>
                  <a:solidFill>
                    <a:srgbClr val="FFFEFE"/>
                  </a:solidFill>
                </a:uFill>
                <a:ea typeface="全真楷書" panose="02010609000101010101" pitchFamily="49" charset="-120"/>
              </a:rPr>
              <a:t>死亡的陰影—沒有實質的威脅</a:t>
            </a:r>
          </a:p>
          <a:p>
            <a:pPr marL="543277" lvl="0" indent="-543277">
              <a:buClrTx/>
              <a:buSzPct val="75000"/>
              <a:buChar char="•"/>
              <a:defRPr sz="1800">
                <a:uFillTx/>
              </a:defRPr>
            </a:pPr>
            <a:r>
              <a:rPr sz="4400">
                <a:solidFill>
                  <a:srgbClr val="5E1F16"/>
                </a:solidFill>
                <a:uFill>
                  <a:solidFill>
                    <a:srgbClr val="FFFEFE"/>
                  </a:solidFill>
                </a:uFill>
                <a:ea typeface="全真楷書" panose="02010609000101010101" pitchFamily="49" charset="-120"/>
              </a:rPr>
              <a:t>行過死陰的幽谷—困難是暫時的</a:t>
            </a:r>
          </a:p>
          <a:p>
            <a:pPr marL="543277" lvl="0" indent="-543277">
              <a:buClrTx/>
              <a:buSzPct val="75000"/>
              <a:buChar char="•"/>
              <a:defRPr sz="1800">
                <a:uFillTx/>
              </a:defRPr>
            </a:pPr>
            <a:r>
              <a:rPr sz="4400">
                <a:solidFill>
                  <a:srgbClr val="5E1F16"/>
                </a:solidFill>
                <a:uFill>
                  <a:solidFill>
                    <a:srgbClr val="FFFEFE"/>
                  </a:solidFill>
                </a:uFill>
                <a:ea typeface="全真楷書" panose="02010609000101010101" pitchFamily="49" charset="-120"/>
              </a:rPr>
              <a:t>杖和竿—耶和華的保護</a:t>
            </a:r>
          </a:p>
          <a:p>
            <a:pPr marL="543277" lvl="0" indent="-543277">
              <a:buClrTx/>
              <a:buSzPct val="75000"/>
              <a:buChar char="•"/>
              <a:defRPr sz="1800">
                <a:uFillTx/>
              </a:defRPr>
            </a:pPr>
            <a:r>
              <a:rPr sz="4400">
                <a:solidFill>
                  <a:srgbClr val="5E1F16"/>
                </a:solidFill>
                <a:uFill>
                  <a:solidFill>
                    <a:srgbClr val="FFFEFE"/>
                  </a:solidFill>
                </a:uFill>
                <a:ea typeface="全真楷書" panose="02010609000101010101" pitchFamily="49" charset="-120"/>
              </a:rPr>
              <a:t>羅8:28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/>
          <p:nvPr/>
        </p:nvSpPr>
        <p:spPr>
          <a:xfrm>
            <a:off x="711199" y="1122284"/>
            <a:ext cx="11861801" cy="2708434"/>
          </a:xfrm>
          <a:prstGeom prst="rect">
            <a:avLst/>
          </a:prstGeom>
          <a:gradFill>
            <a:gsLst>
              <a:gs pos="0">
                <a:srgbClr val="FBFBFB">
                  <a:alpha val="65586"/>
                </a:srgbClr>
              </a:gs>
              <a:gs pos="100000">
                <a:srgbClr val="BEBEBE">
                  <a:alpha val="65586"/>
                </a:srgbClr>
              </a:gs>
            </a:gsLst>
            <a:lin ang="5293579"/>
          </a:grad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 lvl="1">
              <a:defRPr sz="1800">
                <a:uFillTx/>
              </a:defRPr>
            </a:pPr>
            <a:r>
              <a:rPr sz="4400">
                <a:uFill>
                  <a:solidFill>
                    <a:srgbClr val="FFFEFE"/>
                  </a:solidFill>
                </a:uFill>
                <a:ea typeface="全真楷書" panose="02010609000101010101" pitchFamily="49" charset="-120"/>
              </a:rPr>
              <a:t>在我敵人面前、你為我擺設筵席．你用油膏了我的頭、使我的福杯滿溢。</a:t>
            </a:r>
          </a:p>
          <a:p>
            <a:pPr lvl="1">
              <a:defRPr sz="1800">
                <a:uFillTx/>
              </a:defRPr>
            </a:pPr>
            <a:r>
              <a:rPr sz="4400">
                <a:uFill>
                  <a:solidFill>
                    <a:srgbClr val="FFFEFE"/>
                  </a:solidFill>
                </a:uFill>
                <a:ea typeface="全真楷書" panose="02010609000101010101" pitchFamily="49" charset="-120"/>
              </a:rPr>
              <a:t>我一生一世必有恩惠慈愛隨著我．我且要住在耶和華的殿中、直到永遠。</a:t>
            </a:r>
          </a:p>
        </p:txBody>
      </p:sp>
      <p:sp>
        <p:nvSpPr>
          <p:cNvPr id="88" name="Shape 88"/>
          <p:cNvSpPr/>
          <p:nvPr/>
        </p:nvSpPr>
        <p:spPr>
          <a:xfrm>
            <a:off x="520699" y="160140"/>
            <a:ext cx="4719241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>
                <a:solidFill>
                  <a:srgbClr val="0433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sz="6000">
                <a:solidFill>
                  <a:srgbClr val="0433FF"/>
                </a:solidFill>
                <a:uFill>
                  <a:solidFill>
                    <a:srgbClr val="FFFEFE"/>
                  </a:solidFill>
                </a:uFill>
                <a:ea typeface="全真楷書" panose="02010609000101010101" pitchFamily="49" charset="-120"/>
              </a:rPr>
              <a:t>安息帶來祝福</a:t>
            </a:r>
          </a:p>
        </p:txBody>
      </p:sp>
      <p:sp>
        <p:nvSpPr>
          <p:cNvPr id="89" name="Shape 89"/>
          <p:cNvSpPr/>
          <p:nvPr/>
        </p:nvSpPr>
        <p:spPr>
          <a:xfrm>
            <a:off x="1919111" y="4884995"/>
            <a:ext cx="7986802" cy="14568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marL="543277" lvl="0" indent="-543277">
              <a:buClrTx/>
              <a:buSzPct val="75000"/>
              <a:buChar char="•"/>
              <a:defRPr sz="1800">
                <a:uFillTx/>
              </a:defRPr>
            </a:pPr>
            <a:r>
              <a:rPr sz="4400">
                <a:solidFill>
                  <a:srgbClr val="5E1F16"/>
                </a:solidFill>
                <a:uFill>
                  <a:solidFill>
                    <a:srgbClr val="FFFEFE"/>
                  </a:solidFill>
                </a:uFill>
                <a:ea typeface="全真楷書" panose="02010609000101010101" pitchFamily="49" charset="-120"/>
              </a:rPr>
              <a:t>福杯滿溢—耶和華的喜愛</a:t>
            </a:r>
          </a:p>
          <a:p>
            <a:pPr marL="543277" lvl="0" indent="-543277">
              <a:buClrTx/>
              <a:buSzPct val="75000"/>
              <a:buChar char="•"/>
              <a:defRPr sz="1800">
                <a:uFillTx/>
              </a:defRPr>
            </a:pPr>
            <a:r>
              <a:rPr sz="4400">
                <a:solidFill>
                  <a:srgbClr val="5E1F16"/>
                </a:solidFill>
                <a:uFill>
                  <a:solidFill>
                    <a:srgbClr val="FFFEFE"/>
                  </a:solidFill>
                </a:uFill>
                <a:ea typeface="全真楷書" panose="02010609000101010101" pitchFamily="49" charset="-120"/>
              </a:rPr>
              <a:t>住在耶和華的殿中—神的同在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3" name="Group 93"/>
          <p:cNvGrpSpPr/>
          <p:nvPr/>
        </p:nvGrpSpPr>
        <p:grpSpPr>
          <a:xfrm>
            <a:off x="292100" y="187357"/>
            <a:ext cx="9601200" cy="1003301"/>
            <a:chOff x="0" y="0"/>
            <a:chExt cx="9601200" cy="1003300"/>
          </a:xfrm>
        </p:grpSpPr>
        <p:sp>
          <p:nvSpPr>
            <p:cNvPr id="91" name="Shape 91"/>
            <p:cNvSpPr/>
            <p:nvPr/>
          </p:nvSpPr>
          <p:spPr>
            <a:xfrm>
              <a:off x="50800" y="132319"/>
              <a:ext cx="9512300" cy="738663"/>
            </a:xfrm>
            <a:prstGeom prst="rect">
              <a:avLst/>
            </a:prstGeom>
            <a:noFill/>
            <a:ln w="9525" cap="flat">
              <a:noFill/>
              <a:round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>
                <a:buClr>
                  <a:srgbClr val="19150A"/>
                </a:buClr>
                <a:buFont typeface="標楷體"/>
                <a:defRPr sz="4800" cap="all">
                  <a:solidFill>
                    <a:srgbClr val="19150A"/>
                  </a:solidFill>
                  <a:uFill>
                    <a:solidFill>
                      <a:srgbClr val="19150A"/>
                    </a:solidFill>
                  </a:uFill>
                </a:defRPr>
              </a:lvl1pPr>
            </a:lstStyle>
            <a:p>
              <a:pPr lvl="0">
                <a:defRPr sz="1800" cap="none">
                  <a:solidFill>
                    <a:srgbClr val="000000"/>
                  </a:solidFill>
                  <a:uFillTx/>
                </a:defRPr>
              </a:pPr>
              <a:r>
                <a:rPr sz="4800" cap="all">
                  <a:solidFill>
                    <a:srgbClr val="19150A"/>
                  </a:solidFill>
                  <a:uFill>
                    <a:solidFill>
                      <a:srgbClr val="19150A"/>
                    </a:solidFill>
                  </a:uFill>
                  <a:ea typeface="全真楷書" panose="02010609000101010101" pitchFamily="49" charset="-120"/>
                </a:rPr>
                <a:t>在聖經中用名字來啟示的神的本性</a:t>
              </a:r>
            </a:p>
          </p:txBody>
        </p:sp>
        <p:pic>
          <p:nvPicPr>
            <p:cNvPr id="92" name="image7.png"/>
            <p:cNvPicPr/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9601200" cy="1003300"/>
            </a:xfrm>
            <a:prstGeom prst="rect">
              <a:avLst/>
            </a:prstGeom>
            <a:ln w="9525" cap="flat">
              <a:noFill/>
              <a:round/>
            </a:ln>
            <a:effectLst/>
          </p:spPr>
        </p:pic>
      </p:grpSp>
      <p:graphicFrame>
        <p:nvGraphicFramePr>
          <p:cNvPr id="94" name="Table 94"/>
          <p:cNvGraphicFramePr/>
          <p:nvPr>
            <p:extLst>
              <p:ext uri="{D42A27DB-BD31-4B8C-83A1-F6EECF244321}">
                <p14:modId xmlns:p14="http://schemas.microsoft.com/office/powerpoint/2010/main" val="679892422"/>
              </p:ext>
            </p:extLst>
          </p:nvPr>
        </p:nvGraphicFramePr>
        <p:xfrm>
          <a:off x="342900" y="1058340"/>
          <a:ext cx="12230100" cy="8587375"/>
        </p:xfrm>
        <a:graphic>
          <a:graphicData uri="http://schemas.openxmlformats.org/drawingml/2006/table">
            <a:tbl>
              <a:tblPr bandRow="1">
                <a:tableStyleId>{8F44A2F1-9E1F-4B54-A3A2-5F16C0AD49E2}</a:tableStyleId>
              </a:tblPr>
              <a:tblGrid>
                <a:gridCol w="2544763"/>
                <a:gridCol w="2544762"/>
                <a:gridCol w="2544763"/>
                <a:gridCol w="3159125"/>
                <a:gridCol w="1436687"/>
              </a:tblGrid>
              <a:tr h="1164771">
                <a:tc>
                  <a:txBody>
                    <a:bodyPr/>
                    <a:lstStyle/>
                    <a:p>
                      <a:pPr lvl="0" algn="ctr">
                        <a:tabLst>
                          <a:tab pos="914400" algn="l"/>
                        </a:tabLst>
                        <a:defRPr sz="1800">
                          <a:solidFill>
                            <a:srgbClr val="000000"/>
                          </a:solidFill>
                          <a:uFillTx/>
                        </a:defRPr>
                      </a:pPr>
                      <a:r>
                        <a:rPr sz="2800">
                          <a:solidFill>
                            <a:srgbClr val="39362D"/>
                          </a:solidFill>
                          <a:uFill>
                            <a:solidFill>
                              <a:srgbClr val="39362D"/>
                            </a:solidFill>
                          </a:uFill>
                          <a:sym typeface="Copperplate"/>
                        </a:rPr>
                        <a:t>希伯來文音譯</a:t>
                      </a:r>
                    </a:p>
                  </a:txBody>
                  <a:tcPr marL="50800" marR="50800" marT="50800" marB="50800" anchor="ctr" horzOverflow="overflow">
                    <a:lnL w="38100">
                      <a:solidFill>
                        <a:srgbClr val="000000"/>
                      </a:solidFill>
                      <a:round/>
                    </a:lnL>
                    <a:lnR w="38100">
                      <a:solidFill>
                        <a:srgbClr val="000000"/>
                      </a:solidFill>
                      <a:round/>
                    </a:lnR>
                    <a:lnT w="38100">
                      <a:solidFill>
                        <a:srgbClr val="000000"/>
                      </a:solidFill>
                      <a:round/>
                    </a:lnT>
                    <a:lnB w="38100">
                      <a:solidFill>
                        <a:srgbClr val="000000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tabLst>
                          <a:tab pos="914400" algn="l"/>
                        </a:tabLst>
                        <a:defRPr sz="1800">
                          <a:solidFill>
                            <a:srgbClr val="000000"/>
                          </a:solidFill>
                          <a:uFillTx/>
                        </a:defRPr>
                      </a:pPr>
                      <a:r>
                        <a:rPr sz="2800">
                          <a:solidFill>
                            <a:srgbClr val="39362D"/>
                          </a:solidFill>
                          <a:uFill>
                            <a:solidFill>
                              <a:srgbClr val="39362D"/>
                            </a:solidFill>
                          </a:uFill>
                          <a:sym typeface="Copperplate"/>
                        </a:rPr>
                        <a:t>英文</a:t>
                      </a:r>
                    </a:p>
                  </a:txBody>
                  <a:tcPr marL="50800" marR="50800" marT="50800" marB="50800" anchor="ctr" horzOverflow="overflow">
                    <a:lnL w="38100">
                      <a:solidFill>
                        <a:srgbClr val="000000"/>
                      </a:solidFill>
                      <a:round/>
                    </a:lnL>
                    <a:lnR w="38100">
                      <a:solidFill>
                        <a:srgbClr val="000000"/>
                      </a:solidFill>
                      <a:round/>
                    </a:lnR>
                    <a:lnT w="38100">
                      <a:solidFill>
                        <a:srgbClr val="000000"/>
                      </a:solidFill>
                      <a:round/>
                    </a:lnT>
                    <a:lnB w="38100">
                      <a:solidFill>
                        <a:srgbClr val="000000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tabLst>
                          <a:tab pos="914400" algn="l"/>
                        </a:tabLst>
                        <a:defRPr sz="1800">
                          <a:solidFill>
                            <a:srgbClr val="000000"/>
                          </a:solidFill>
                          <a:uFillTx/>
                        </a:defRPr>
                      </a:pPr>
                      <a:r>
                        <a:rPr sz="2800">
                          <a:solidFill>
                            <a:srgbClr val="39362D"/>
                          </a:solidFill>
                          <a:uFill>
                            <a:solidFill>
                              <a:srgbClr val="39362D"/>
                            </a:solidFill>
                          </a:uFill>
                          <a:sym typeface="Copperplate"/>
                        </a:rPr>
                        <a:t>中文</a:t>
                      </a:r>
                    </a:p>
                  </a:txBody>
                  <a:tcPr marL="50800" marR="50800" marT="50800" marB="50800" anchor="ctr" horzOverflow="overflow">
                    <a:lnL w="38100">
                      <a:solidFill>
                        <a:srgbClr val="000000"/>
                      </a:solidFill>
                      <a:round/>
                    </a:lnL>
                    <a:lnR w="38100">
                      <a:solidFill>
                        <a:srgbClr val="000000"/>
                      </a:solidFill>
                      <a:round/>
                    </a:lnR>
                    <a:lnT w="38100">
                      <a:solidFill>
                        <a:srgbClr val="000000"/>
                      </a:solidFill>
                      <a:round/>
                    </a:lnT>
                    <a:lnB w="38100">
                      <a:solidFill>
                        <a:srgbClr val="000000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tabLst>
                          <a:tab pos="914400" algn="l"/>
                        </a:tabLst>
                        <a:defRPr sz="1800">
                          <a:solidFill>
                            <a:srgbClr val="000000"/>
                          </a:solidFill>
                          <a:uFillTx/>
                        </a:defRPr>
                      </a:pPr>
                      <a:r>
                        <a:rPr sz="2800">
                          <a:solidFill>
                            <a:srgbClr val="39362D"/>
                          </a:solidFill>
                          <a:uFill>
                            <a:solidFill>
                              <a:srgbClr val="39362D"/>
                            </a:solidFill>
                          </a:uFill>
                          <a:sym typeface="Copperplate"/>
                        </a:rPr>
                        <a:t>經節</a:t>
                      </a:r>
                    </a:p>
                  </a:txBody>
                  <a:tcPr marL="50800" marR="50800" marT="50800" marB="50800" anchor="ctr" horzOverflow="overflow">
                    <a:lnL w="38100">
                      <a:solidFill>
                        <a:srgbClr val="000000"/>
                      </a:solidFill>
                      <a:round/>
                    </a:lnL>
                    <a:lnR w="38100">
                      <a:solidFill>
                        <a:srgbClr val="000000"/>
                      </a:solidFill>
                      <a:round/>
                    </a:lnR>
                    <a:lnT w="38100">
                      <a:solidFill>
                        <a:srgbClr val="000000"/>
                      </a:solidFill>
                      <a:round/>
                    </a:lnT>
                    <a:lnB w="38100">
                      <a:solidFill>
                        <a:srgbClr val="000000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tabLst>
                          <a:tab pos="914400" algn="l"/>
                        </a:tabLst>
                        <a:defRPr sz="1800">
                          <a:solidFill>
                            <a:srgbClr val="000000"/>
                          </a:solidFill>
                          <a:uFillTx/>
                        </a:defRPr>
                      </a:pPr>
                      <a:r>
                        <a:rPr sz="2800">
                          <a:solidFill>
                            <a:srgbClr val="39362D"/>
                          </a:solidFill>
                          <a:uFill>
                            <a:solidFill>
                              <a:srgbClr val="39362D"/>
                            </a:solidFill>
                          </a:uFill>
                          <a:sym typeface="Copperplate"/>
                        </a:rPr>
                        <a:t>意思</a:t>
                      </a:r>
                    </a:p>
                  </a:txBody>
                  <a:tcPr marL="50800" marR="50800" marT="50800" marB="50800" anchor="ctr" horzOverflow="overflow">
                    <a:lnL w="38100">
                      <a:solidFill>
                        <a:srgbClr val="000000"/>
                      </a:solidFill>
                      <a:round/>
                    </a:lnL>
                    <a:lnR w="38100">
                      <a:solidFill>
                        <a:srgbClr val="000000"/>
                      </a:solidFill>
                      <a:round/>
                    </a:lnR>
                    <a:lnT w="38100">
                      <a:solidFill>
                        <a:srgbClr val="000000"/>
                      </a:solidFill>
                      <a:round/>
                    </a:lnT>
                    <a:lnB w="38100">
                      <a:solidFill>
                        <a:srgbClr val="000000"/>
                      </a:solidFill>
                      <a:round/>
                    </a:lnB>
                    <a:noFill/>
                  </a:tcPr>
                </a:tc>
              </a:tr>
              <a:tr h="1164771">
                <a:tc>
                  <a:txBody>
                    <a:bodyPr/>
                    <a:lstStyle/>
                    <a:p>
                      <a:pPr lvl="0" algn="ctr">
                        <a:tabLst>
                          <a:tab pos="914400" algn="l"/>
                        </a:tabLst>
                        <a:defRPr sz="1800">
                          <a:solidFill>
                            <a:srgbClr val="000000"/>
                          </a:solidFill>
                          <a:uFillTx/>
                        </a:defRPr>
                      </a:pPr>
                      <a:r>
                        <a:rPr sz="2800">
                          <a:solidFill>
                            <a:srgbClr val="39362D"/>
                          </a:solidFill>
                          <a:uFill>
                            <a:solidFill>
                              <a:srgbClr val="39362D"/>
                            </a:solidFill>
                          </a:uFill>
                          <a:sym typeface="Copperplate"/>
                        </a:rPr>
                        <a:t>Elohim</a:t>
                      </a:r>
                    </a:p>
                  </a:txBody>
                  <a:tcPr marL="50800" marR="50800" marT="50800" marB="50800" anchor="ctr" horzOverflow="overflow">
                    <a:lnL w="38100">
                      <a:solidFill>
                        <a:srgbClr val="000000"/>
                      </a:solidFill>
                      <a:round/>
                    </a:lnL>
                    <a:lnR w="38100">
                      <a:solidFill>
                        <a:srgbClr val="000000"/>
                      </a:solidFill>
                      <a:round/>
                    </a:lnR>
                    <a:lnT w="38100">
                      <a:solidFill>
                        <a:srgbClr val="000000"/>
                      </a:solidFill>
                      <a:round/>
                    </a:lnT>
                    <a:lnB w="38100">
                      <a:solidFill>
                        <a:srgbClr val="000000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tabLst>
                          <a:tab pos="914400" algn="l"/>
                        </a:tabLst>
                        <a:defRPr sz="1800">
                          <a:solidFill>
                            <a:srgbClr val="000000"/>
                          </a:solidFill>
                          <a:uFillTx/>
                        </a:defRPr>
                      </a:pPr>
                      <a:r>
                        <a:rPr sz="2800">
                          <a:solidFill>
                            <a:srgbClr val="39362D"/>
                          </a:solidFill>
                          <a:uFill>
                            <a:solidFill>
                              <a:srgbClr val="39362D"/>
                            </a:solidFill>
                          </a:uFill>
                          <a:sym typeface="Copperplate"/>
                        </a:rPr>
                        <a:t>God</a:t>
                      </a:r>
                    </a:p>
                  </a:txBody>
                  <a:tcPr marL="50800" marR="50800" marT="50800" marB="50800" anchor="ctr" horzOverflow="overflow">
                    <a:lnL w="38100">
                      <a:solidFill>
                        <a:srgbClr val="000000"/>
                      </a:solidFill>
                      <a:round/>
                    </a:lnL>
                    <a:lnR w="38100">
                      <a:solidFill>
                        <a:srgbClr val="000000"/>
                      </a:solidFill>
                      <a:round/>
                    </a:lnR>
                    <a:lnT w="38100">
                      <a:solidFill>
                        <a:srgbClr val="000000"/>
                      </a:solidFill>
                      <a:round/>
                    </a:lnT>
                    <a:lnB w="38100">
                      <a:solidFill>
                        <a:srgbClr val="000000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tabLst>
                          <a:tab pos="914400" algn="l"/>
                        </a:tabLst>
                        <a:defRPr sz="1800">
                          <a:solidFill>
                            <a:srgbClr val="000000"/>
                          </a:solidFill>
                          <a:uFillTx/>
                        </a:defRPr>
                      </a:pPr>
                      <a:r>
                        <a:rPr sz="2800">
                          <a:solidFill>
                            <a:srgbClr val="39362D"/>
                          </a:solidFill>
                          <a:uFill>
                            <a:solidFill>
                              <a:srgbClr val="39362D"/>
                            </a:solidFill>
                          </a:uFill>
                          <a:sym typeface="Copperplate"/>
                        </a:rPr>
                        <a:t>神</a:t>
                      </a:r>
                    </a:p>
                  </a:txBody>
                  <a:tcPr marL="50800" marR="50800" marT="50800" marB="50800" anchor="ctr" horzOverflow="overflow">
                    <a:lnL w="38100">
                      <a:solidFill>
                        <a:srgbClr val="000000"/>
                      </a:solidFill>
                      <a:round/>
                    </a:lnL>
                    <a:lnR w="38100">
                      <a:solidFill>
                        <a:srgbClr val="000000"/>
                      </a:solidFill>
                      <a:round/>
                    </a:lnR>
                    <a:lnT w="38100">
                      <a:solidFill>
                        <a:srgbClr val="000000"/>
                      </a:solidFill>
                      <a:round/>
                    </a:lnT>
                    <a:lnB w="38100">
                      <a:solidFill>
                        <a:srgbClr val="000000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l">
                        <a:buClr>
                          <a:srgbClr val="000000"/>
                        </a:buClr>
                        <a:buFont typeface="標楷體"/>
                        <a:tabLst>
                          <a:tab pos="914400" algn="l"/>
                        </a:tabLst>
                        <a:defRPr sz="1800">
                          <a:solidFill>
                            <a:srgbClr val="000000"/>
                          </a:solidFill>
                          <a:uFillTx/>
                        </a:defRPr>
                      </a:pPr>
                      <a:r>
                        <a:rPr sz="2800">
                          <a:solidFill>
                            <a:srgbClr val="39362D"/>
                          </a:solidFill>
                          <a:uFill>
                            <a:solidFill>
                              <a:srgbClr val="39362D"/>
                            </a:solidFill>
                          </a:uFill>
                          <a:sym typeface="Copperplate"/>
                        </a:rPr>
                        <a:t>創1:1,詩3:7, 4:1</a:t>
                      </a:r>
                    </a:p>
                    <a:p>
                      <a:pPr lvl="0" algn="l">
                        <a:buClr>
                          <a:srgbClr val="000000"/>
                        </a:buClr>
                        <a:buFont typeface="標楷體"/>
                        <a:tabLst>
                          <a:tab pos="914400" algn="l"/>
                        </a:tabLst>
                        <a:defRPr sz="1800">
                          <a:solidFill>
                            <a:srgbClr val="000000"/>
                          </a:solidFill>
                          <a:uFillTx/>
                        </a:defRPr>
                      </a:pPr>
                      <a:r>
                        <a:rPr sz="2800">
                          <a:solidFill>
                            <a:srgbClr val="39362D"/>
                          </a:solidFill>
                          <a:uFill>
                            <a:solidFill>
                              <a:srgbClr val="39362D"/>
                            </a:solidFill>
                          </a:uFill>
                          <a:sym typeface="Copperplate"/>
                        </a:rPr>
                        <a:t>5:2, 113:5, 115:2</a:t>
                      </a:r>
                    </a:p>
                  </a:txBody>
                  <a:tcPr marL="50800" marR="50800" marT="50800" marB="50800" anchor="ctr" horzOverflow="overflow">
                    <a:lnL w="38100">
                      <a:solidFill>
                        <a:srgbClr val="000000"/>
                      </a:solidFill>
                      <a:round/>
                    </a:lnL>
                    <a:lnR w="38100">
                      <a:solidFill>
                        <a:srgbClr val="000000"/>
                      </a:solidFill>
                      <a:round/>
                    </a:lnR>
                    <a:lnT w="38100">
                      <a:solidFill>
                        <a:srgbClr val="000000"/>
                      </a:solidFill>
                      <a:round/>
                    </a:lnT>
                    <a:lnB w="38100">
                      <a:solidFill>
                        <a:srgbClr val="000000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tabLst>
                          <a:tab pos="914400" algn="l"/>
                        </a:tabLst>
                        <a:defRPr sz="1800">
                          <a:solidFill>
                            <a:srgbClr val="000000"/>
                          </a:solidFill>
                          <a:uFillTx/>
                        </a:defRPr>
                      </a:pPr>
                      <a:r>
                        <a:rPr sz="2800">
                          <a:solidFill>
                            <a:srgbClr val="39362D"/>
                          </a:solidFill>
                          <a:uFill>
                            <a:solidFill>
                              <a:srgbClr val="39362D"/>
                            </a:solidFill>
                          </a:uFill>
                          <a:sym typeface="Copperplate"/>
                        </a:rPr>
                        <a:t>獨一的神</a:t>
                      </a:r>
                    </a:p>
                  </a:txBody>
                  <a:tcPr marL="50800" marR="50800" marT="50800" marB="50800" anchor="ctr" horzOverflow="overflow">
                    <a:lnL w="38100">
                      <a:solidFill>
                        <a:srgbClr val="000000"/>
                      </a:solidFill>
                      <a:round/>
                    </a:lnL>
                    <a:lnR w="38100">
                      <a:solidFill>
                        <a:srgbClr val="000000"/>
                      </a:solidFill>
                      <a:round/>
                    </a:lnR>
                    <a:lnT w="38100">
                      <a:solidFill>
                        <a:srgbClr val="000000"/>
                      </a:solidFill>
                      <a:round/>
                    </a:lnT>
                    <a:lnB w="38100">
                      <a:solidFill>
                        <a:srgbClr val="000000"/>
                      </a:solidFill>
                      <a:round/>
                    </a:lnB>
                    <a:noFill/>
                  </a:tcPr>
                </a:tc>
              </a:tr>
              <a:tr h="1164771">
                <a:tc>
                  <a:txBody>
                    <a:bodyPr/>
                    <a:lstStyle/>
                    <a:p>
                      <a:pPr lvl="0" algn="ctr">
                        <a:tabLst>
                          <a:tab pos="914400" algn="l"/>
                        </a:tabLst>
                        <a:defRPr sz="1800">
                          <a:solidFill>
                            <a:srgbClr val="000000"/>
                          </a:solidFill>
                          <a:uFillTx/>
                        </a:defRPr>
                      </a:pPr>
                      <a:r>
                        <a:rPr sz="2800">
                          <a:solidFill>
                            <a:srgbClr val="39362D"/>
                          </a:solidFill>
                          <a:uFill>
                            <a:solidFill>
                              <a:srgbClr val="39362D"/>
                            </a:solidFill>
                          </a:uFill>
                          <a:sym typeface="Copperplate"/>
                        </a:rPr>
                        <a:t>El Shaddai</a:t>
                      </a:r>
                    </a:p>
                  </a:txBody>
                  <a:tcPr marL="50800" marR="50800" marT="50800" marB="50800" anchor="ctr" horzOverflow="overflow">
                    <a:lnL w="38100">
                      <a:solidFill>
                        <a:srgbClr val="000000"/>
                      </a:solidFill>
                      <a:round/>
                    </a:lnL>
                    <a:lnR w="38100">
                      <a:solidFill>
                        <a:srgbClr val="000000"/>
                      </a:solidFill>
                      <a:round/>
                    </a:lnR>
                    <a:lnT w="38100">
                      <a:solidFill>
                        <a:srgbClr val="000000"/>
                      </a:solidFill>
                      <a:round/>
                    </a:lnT>
                    <a:lnB w="38100">
                      <a:solidFill>
                        <a:srgbClr val="000000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tabLst>
                          <a:tab pos="914400" algn="l"/>
                        </a:tabLst>
                        <a:defRPr sz="1800">
                          <a:solidFill>
                            <a:srgbClr val="000000"/>
                          </a:solidFill>
                          <a:uFillTx/>
                        </a:defRPr>
                      </a:pPr>
                      <a:r>
                        <a:rPr sz="2800">
                          <a:solidFill>
                            <a:srgbClr val="39362D"/>
                          </a:solidFill>
                          <a:uFill>
                            <a:solidFill>
                              <a:srgbClr val="39362D"/>
                            </a:solidFill>
                          </a:uFill>
                          <a:sym typeface="Copperplate"/>
                        </a:rPr>
                        <a:t>God Almighty</a:t>
                      </a:r>
                    </a:p>
                  </a:txBody>
                  <a:tcPr marL="50800" marR="50800" marT="50800" marB="50800" anchor="ctr" horzOverflow="overflow">
                    <a:lnL w="38100">
                      <a:solidFill>
                        <a:srgbClr val="000000"/>
                      </a:solidFill>
                      <a:round/>
                    </a:lnL>
                    <a:lnR w="38100">
                      <a:solidFill>
                        <a:srgbClr val="000000"/>
                      </a:solidFill>
                      <a:round/>
                    </a:lnR>
                    <a:lnT w="38100">
                      <a:solidFill>
                        <a:srgbClr val="000000"/>
                      </a:solidFill>
                      <a:round/>
                    </a:lnT>
                    <a:lnB w="38100">
                      <a:solidFill>
                        <a:srgbClr val="000000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tabLst>
                          <a:tab pos="914400" algn="l"/>
                        </a:tabLst>
                        <a:defRPr sz="1800">
                          <a:solidFill>
                            <a:srgbClr val="000000"/>
                          </a:solidFill>
                          <a:uFillTx/>
                        </a:defRPr>
                      </a:pPr>
                      <a:r>
                        <a:rPr sz="2800">
                          <a:solidFill>
                            <a:srgbClr val="39362D"/>
                          </a:solidFill>
                          <a:uFill>
                            <a:solidFill>
                              <a:srgbClr val="39362D"/>
                            </a:solidFill>
                          </a:uFill>
                          <a:sym typeface="Copperplate"/>
                        </a:rPr>
                        <a:t>大能的神</a:t>
                      </a:r>
                    </a:p>
                  </a:txBody>
                  <a:tcPr marL="50800" marR="50800" marT="50800" marB="50800" anchor="ctr" horzOverflow="overflow">
                    <a:lnL w="38100">
                      <a:solidFill>
                        <a:srgbClr val="000000"/>
                      </a:solidFill>
                      <a:round/>
                    </a:lnL>
                    <a:lnR w="38100">
                      <a:solidFill>
                        <a:srgbClr val="000000"/>
                      </a:solidFill>
                      <a:round/>
                    </a:lnR>
                    <a:lnT w="38100">
                      <a:solidFill>
                        <a:srgbClr val="000000"/>
                      </a:solidFill>
                      <a:round/>
                    </a:lnT>
                    <a:lnB w="38100">
                      <a:solidFill>
                        <a:srgbClr val="000000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l">
                        <a:tabLst>
                          <a:tab pos="914400" algn="l"/>
                        </a:tabLst>
                        <a:defRPr sz="1800">
                          <a:solidFill>
                            <a:srgbClr val="000000"/>
                          </a:solidFill>
                          <a:uFillTx/>
                        </a:defRPr>
                      </a:pPr>
                      <a:r>
                        <a:rPr sz="2800">
                          <a:solidFill>
                            <a:srgbClr val="39362D"/>
                          </a:solidFill>
                          <a:uFill>
                            <a:solidFill>
                              <a:srgbClr val="39362D"/>
                            </a:solidFill>
                          </a:uFill>
                          <a:sym typeface="Copperplate"/>
                        </a:rPr>
                        <a:t>創17:1, 詩91:1</a:t>
                      </a:r>
                    </a:p>
                  </a:txBody>
                  <a:tcPr marL="50800" marR="50800" marT="50800" marB="50800" anchor="ctr" horzOverflow="overflow">
                    <a:lnL w="38100">
                      <a:solidFill>
                        <a:srgbClr val="000000"/>
                      </a:solidFill>
                      <a:round/>
                    </a:lnL>
                    <a:lnR w="38100">
                      <a:solidFill>
                        <a:srgbClr val="000000"/>
                      </a:solidFill>
                      <a:round/>
                    </a:lnR>
                    <a:lnT w="38100">
                      <a:solidFill>
                        <a:srgbClr val="000000"/>
                      </a:solidFill>
                      <a:round/>
                    </a:lnT>
                    <a:lnB w="38100">
                      <a:solidFill>
                        <a:srgbClr val="000000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tabLst>
                          <a:tab pos="914400" algn="l"/>
                        </a:tabLst>
                        <a:defRPr sz="1800">
                          <a:solidFill>
                            <a:srgbClr val="000000"/>
                          </a:solidFill>
                          <a:uFillTx/>
                        </a:defRPr>
                      </a:pPr>
                      <a:r>
                        <a:rPr sz="2800">
                          <a:solidFill>
                            <a:srgbClr val="39362D"/>
                          </a:solidFill>
                          <a:uFill>
                            <a:solidFill>
                              <a:srgbClr val="39362D"/>
                            </a:solidFill>
                          </a:uFill>
                          <a:sym typeface="Copperplate"/>
                        </a:rPr>
                        <a:t>神的全能</a:t>
                      </a:r>
                    </a:p>
                  </a:txBody>
                  <a:tcPr marL="50800" marR="50800" marT="50800" marB="50800" anchor="ctr" horzOverflow="overflow">
                    <a:lnL w="38100">
                      <a:solidFill>
                        <a:srgbClr val="000000"/>
                      </a:solidFill>
                      <a:round/>
                    </a:lnL>
                    <a:lnR w="38100">
                      <a:solidFill>
                        <a:srgbClr val="000000"/>
                      </a:solidFill>
                      <a:round/>
                    </a:lnR>
                    <a:lnT w="38100">
                      <a:solidFill>
                        <a:srgbClr val="000000"/>
                      </a:solidFill>
                      <a:round/>
                    </a:lnT>
                    <a:lnB w="38100">
                      <a:solidFill>
                        <a:srgbClr val="000000"/>
                      </a:solidFill>
                      <a:round/>
                    </a:lnB>
                    <a:noFill/>
                  </a:tcPr>
                </a:tc>
              </a:tr>
              <a:tr h="1164771">
                <a:tc>
                  <a:txBody>
                    <a:bodyPr/>
                    <a:lstStyle/>
                    <a:p>
                      <a:pPr lvl="0" algn="ctr">
                        <a:tabLst>
                          <a:tab pos="914400" algn="l"/>
                        </a:tabLst>
                        <a:defRPr sz="1800">
                          <a:solidFill>
                            <a:srgbClr val="000000"/>
                          </a:solidFill>
                          <a:uFillTx/>
                        </a:defRPr>
                      </a:pPr>
                      <a:r>
                        <a:rPr sz="2800">
                          <a:solidFill>
                            <a:srgbClr val="39362D"/>
                          </a:solidFill>
                          <a:uFill>
                            <a:solidFill>
                              <a:srgbClr val="39362D"/>
                            </a:solidFill>
                          </a:uFill>
                          <a:sym typeface="Copperplate"/>
                        </a:rPr>
                        <a:t>El Elyon</a:t>
                      </a:r>
                    </a:p>
                  </a:txBody>
                  <a:tcPr marL="50800" marR="50800" marT="50800" marB="50800" anchor="ctr" horzOverflow="overflow">
                    <a:lnL w="38100">
                      <a:solidFill>
                        <a:srgbClr val="000000"/>
                      </a:solidFill>
                      <a:round/>
                    </a:lnL>
                    <a:lnR w="38100">
                      <a:solidFill>
                        <a:srgbClr val="000000"/>
                      </a:solidFill>
                      <a:round/>
                    </a:lnR>
                    <a:lnT w="38100">
                      <a:solidFill>
                        <a:srgbClr val="000000"/>
                      </a:solidFill>
                      <a:round/>
                    </a:lnT>
                    <a:lnB w="38100">
                      <a:solidFill>
                        <a:srgbClr val="000000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tabLst>
                          <a:tab pos="914400" algn="l"/>
                        </a:tabLst>
                        <a:defRPr sz="1800">
                          <a:solidFill>
                            <a:srgbClr val="000000"/>
                          </a:solidFill>
                          <a:uFillTx/>
                        </a:defRPr>
                      </a:pPr>
                      <a:r>
                        <a:rPr sz="2800">
                          <a:solidFill>
                            <a:srgbClr val="39362D"/>
                          </a:solidFill>
                          <a:uFill>
                            <a:solidFill>
                              <a:srgbClr val="39362D"/>
                            </a:solidFill>
                          </a:uFill>
                          <a:sym typeface="Copperplate"/>
                        </a:rPr>
                        <a:t>God Most High</a:t>
                      </a:r>
                    </a:p>
                  </a:txBody>
                  <a:tcPr marL="50800" marR="50800" marT="50800" marB="50800" anchor="ctr" horzOverflow="overflow">
                    <a:lnL w="38100">
                      <a:solidFill>
                        <a:srgbClr val="000000"/>
                      </a:solidFill>
                      <a:round/>
                    </a:lnL>
                    <a:lnR w="38100">
                      <a:solidFill>
                        <a:srgbClr val="000000"/>
                      </a:solidFill>
                      <a:round/>
                    </a:lnR>
                    <a:lnT w="38100">
                      <a:solidFill>
                        <a:srgbClr val="000000"/>
                      </a:solidFill>
                      <a:round/>
                    </a:lnT>
                    <a:lnB w="38100">
                      <a:solidFill>
                        <a:srgbClr val="000000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tabLst>
                          <a:tab pos="914400" algn="l"/>
                        </a:tabLst>
                        <a:defRPr sz="1800">
                          <a:solidFill>
                            <a:srgbClr val="000000"/>
                          </a:solidFill>
                          <a:uFillTx/>
                        </a:defRPr>
                      </a:pPr>
                      <a:r>
                        <a:rPr sz="2800">
                          <a:solidFill>
                            <a:srgbClr val="39362D"/>
                          </a:solidFill>
                          <a:uFill>
                            <a:solidFill>
                              <a:srgbClr val="39362D"/>
                            </a:solidFill>
                          </a:uFill>
                          <a:sym typeface="Copperplate"/>
                        </a:rPr>
                        <a:t>至高者</a:t>
                      </a:r>
                    </a:p>
                  </a:txBody>
                  <a:tcPr marL="50800" marR="50800" marT="50800" marB="50800" anchor="ctr" horzOverflow="overflow">
                    <a:lnL w="38100">
                      <a:solidFill>
                        <a:srgbClr val="000000"/>
                      </a:solidFill>
                      <a:round/>
                    </a:lnL>
                    <a:lnR w="38100">
                      <a:solidFill>
                        <a:srgbClr val="000000"/>
                      </a:solidFill>
                      <a:round/>
                    </a:lnR>
                    <a:lnT w="38100">
                      <a:solidFill>
                        <a:srgbClr val="000000"/>
                      </a:solidFill>
                      <a:round/>
                    </a:lnT>
                    <a:lnB w="38100">
                      <a:solidFill>
                        <a:srgbClr val="000000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l">
                        <a:tabLst>
                          <a:tab pos="914400" algn="l"/>
                        </a:tabLst>
                        <a:defRPr sz="1800">
                          <a:solidFill>
                            <a:srgbClr val="000000"/>
                          </a:solidFill>
                          <a:uFillTx/>
                        </a:defRPr>
                      </a:pPr>
                      <a:r>
                        <a:rPr sz="2800">
                          <a:solidFill>
                            <a:srgbClr val="39362D"/>
                          </a:solidFill>
                          <a:uFill>
                            <a:solidFill>
                              <a:srgbClr val="39362D"/>
                            </a:solidFill>
                          </a:uFill>
                          <a:sym typeface="Copperplate"/>
                        </a:rPr>
                        <a:t>創14:19, 詩9:2</a:t>
                      </a:r>
                    </a:p>
                  </a:txBody>
                  <a:tcPr marL="50800" marR="50800" marT="50800" marB="50800" anchor="ctr" horzOverflow="overflow">
                    <a:lnL w="38100">
                      <a:solidFill>
                        <a:srgbClr val="000000"/>
                      </a:solidFill>
                      <a:round/>
                    </a:lnL>
                    <a:lnR w="38100">
                      <a:solidFill>
                        <a:srgbClr val="000000"/>
                      </a:solidFill>
                      <a:round/>
                    </a:lnR>
                    <a:lnT w="38100">
                      <a:solidFill>
                        <a:srgbClr val="000000"/>
                      </a:solidFill>
                      <a:round/>
                    </a:lnT>
                    <a:lnB w="38100">
                      <a:solidFill>
                        <a:srgbClr val="000000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tabLst>
                          <a:tab pos="914400" algn="l"/>
                        </a:tabLst>
                        <a:defRPr sz="1800">
                          <a:solidFill>
                            <a:srgbClr val="000000"/>
                          </a:solidFill>
                          <a:uFillTx/>
                        </a:defRPr>
                      </a:pPr>
                      <a:r>
                        <a:rPr sz="2800">
                          <a:solidFill>
                            <a:srgbClr val="39362D"/>
                          </a:solidFill>
                          <a:uFill>
                            <a:solidFill>
                              <a:srgbClr val="39362D"/>
                            </a:solidFill>
                          </a:uFill>
                          <a:sym typeface="Copperplate"/>
                        </a:rPr>
                        <a:t>神的至高主權</a:t>
                      </a:r>
                    </a:p>
                  </a:txBody>
                  <a:tcPr marL="50800" marR="50800" marT="50800" marB="50800" anchor="ctr" horzOverflow="overflow">
                    <a:lnL w="38100">
                      <a:solidFill>
                        <a:srgbClr val="000000"/>
                      </a:solidFill>
                      <a:round/>
                    </a:lnL>
                    <a:lnR w="38100">
                      <a:solidFill>
                        <a:srgbClr val="000000"/>
                      </a:solidFill>
                      <a:round/>
                    </a:lnR>
                    <a:lnT w="38100">
                      <a:solidFill>
                        <a:srgbClr val="000000"/>
                      </a:solidFill>
                      <a:round/>
                    </a:lnT>
                    <a:lnB w="38100">
                      <a:solidFill>
                        <a:srgbClr val="000000"/>
                      </a:solidFill>
                      <a:round/>
                    </a:lnB>
                    <a:noFill/>
                  </a:tcPr>
                </a:tc>
              </a:tr>
              <a:tr h="1164771">
                <a:tc>
                  <a:txBody>
                    <a:bodyPr/>
                    <a:lstStyle/>
                    <a:p>
                      <a:pPr lvl="0" algn="ctr">
                        <a:tabLst>
                          <a:tab pos="914400" algn="l"/>
                        </a:tabLst>
                        <a:defRPr sz="1800">
                          <a:solidFill>
                            <a:srgbClr val="000000"/>
                          </a:solidFill>
                          <a:uFillTx/>
                        </a:defRPr>
                      </a:pPr>
                      <a:r>
                        <a:rPr sz="2800">
                          <a:solidFill>
                            <a:srgbClr val="39362D"/>
                          </a:solidFill>
                          <a:uFill>
                            <a:solidFill>
                              <a:srgbClr val="39362D"/>
                            </a:solidFill>
                          </a:uFill>
                          <a:sym typeface="Copperplate"/>
                        </a:rPr>
                        <a:t>El Olam</a:t>
                      </a:r>
                    </a:p>
                  </a:txBody>
                  <a:tcPr marL="50800" marR="50800" marT="50800" marB="50800" anchor="ctr" horzOverflow="overflow">
                    <a:lnL w="38100">
                      <a:solidFill>
                        <a:srgbClr val="000000"/>
                      </a:solidFill>
                      <a:round/>
                    </a:lnL>
                    <a:lnR w="38100">
                      <a:solidFill>
                        <a:srgbClr val="000000"/>
                      </a:solidFill>
                      <a:round/>
                    </a:lnR>
                    <a:lnT w="38100">
                      <a:solidFill>
                        <a:srgbClr val="000000"/>
                      </a:solidFill>
                      <a:round/>
                    </a:lnT>
                    <a:lnB w="38100">
                      <a:solidFill>
                        <a:srgbClr val="000000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tabLst>
                          <a:tab pos="914400" algn="l"/>
                        </a:tabLst>
                        <a:defRPr sz="1800">
                          <a:solidFill>
                            <a:srgbClr val="000000"/>
                          </a:solidFill>
                          <a:uFillTx/>
                        </a:defRPr>
                      </a:pPr>
                      <a:r>
                        <a:rPr sz="2800">
                          <a:solidFill>
                            <a:srgbClr val="39362D"/>
                          </a:solidFill>
                          <a:uFill>
                            <a:solidFill>
                              <a:srgbClr val="39362D"/>
                            </a:solidFill>
                          </a:uFill>
                          <a:sym typeface="Copperplate"/>
                        </a:rPr>
                        <a:t>Eternal God</a:t>
                      </a:r>
                    </a:p>
                  </a:txBody>
                  <a:tcPr marL="50800" marR="50800" marT="50800" marB="50800" anchor="ctr" horzOverflow="overflow">
                    <a:lnL w="38100">
                      <a:solidFill>
                        <a:srgbClr val="000000"/>
                      </a:solidFill>
                      <a:round/>
                    </a:lnL>
                    <a:lnR w="38100">
                      <a:solidFill>
                        <a:srgbClr val="000000"/>
                      </a:solidFill>
                      <a:round/>
                    </a:lnR>
                    <a:lnT w="38100">
                      <a:solidFill>
                        <a:srgbClr val="000000"/>
                      </a:solidFill>
                      <a:round/>
                    </a:lnT>
                    <a:lnB w="38100">
                      <a:solidFill>
                        <a:srgbClr val="000000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l">
                        <a:tabLst>
                          <a:tab pos="914400" algn="l"/>
                        </a:tabLst>
                        <a:defRPr sz="2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標楷體"/>
                          <a:ea typeface="標楷體"/>
                          <a:cs typeface="標楷體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38100">
                      <a:solidFill>
                        <a:srgbClr val="000000"/>
                      </a:solidFill>
                      <a:round/>
                    </a:lnL>
                    <a:lnR w="38100">
                      <a:solidFill>
                        <a:srgbClr val="000000"/>
                      </a:solidFill>
                      <a:round/>
                    </a:lnR>
                    <a:lnT w="38100">
                      <a:solidFill>
                        <a:srgbClr val="000000"/>
                      </a:solidFill>
                      <a:round/>
                    </a:lnT>
                    <a:lnB w="38100">
                      <a:solidFill>
                        <a:srgbClr val="000000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l">
                        <a:tabLst>
                          <a:tab pos="914400" algn="l"/>
                        </a:tabLst>
                        <a:defRPr sz="1800">
                          <a:solidFill>
                            <a:srgbClr val="000000"/>
                          </a:solidFill>
                          <a:uFillTx/>
                        </a:defRPr>
                      </a:pPr>
                      <a:r>
                        <a:rPr sz="2800">
                          <a:solidFill>
                            <a:srgbClr val="39362D"/>
                          </a:solidFill>
                          <a:uFill>
                            <a:solidFill>
                              <a:srgbClr val="39362D"/>
                            </a:solidFill>
                          </a:uFill>
                          <a:sym typeface="Copperplate"/>
                        </a:rPr>
                        <a:t>詩90:2</a:t>
                      </a:r>
                    </a:p>
                  </a:txBody>
                  <a:tcPr marL="50800" marR="50800" marT="50800" marB="50800" anchor="ctr" horzOverflow="overflow">
                    <a:lnL w="38100">
                      <a:solidFill>
                        <a:srgbClr val="000000"/>
                      </a:solidFill>
                      <a:round/>
                    </a:lnL>
                    <a:lnR w="38100">
                      <a:solidFill>
                        <a:srgbClr val="000000"/>
                      </a:solidFill>
                      <a:round/>
                    </a:lnR>
                    <a:lnT w="38100">
                      <a:solidFill>
                        <a:srgbClr val="000000"/>
                      </a:solidFill>
                      <a:round/>
                    </a:lnT>
                    <a:lnB w="38100">
                      <a:solidFill>
                        <a:srgbClr val="000000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tabLst>
                          <a:tab pos="914400" algn="l"/>
                        </a:tabLst>
                        <a:defRPr sz="1800">
                          <a:solidFill>
                            <a:srgbClr val="000000"/>
                          </a:solidFill>
                          <a:uFillTx/>
                        </a:defRPr>
                      </a:pPr>
                      <a:r>
                        <a:rPr sz="2800">
                          <a:solidFill>
                            <a:srgbClr val="39362D"/>
                          </a:solidFill>
                          <a:uFill>
                            <a:solidFill>
                              <a:srgbClr val="39362D"/>
                            </a:solidFill>
                          </a:uFill>
                          <a:sym typeface="Copperplate"/>
                        </a:rPr>
                        <a:t>神的永恆</a:t>
                      </a:r>
                    </a:p>
                  </a:txBody>
                  <a:tcPr marL="50800" marR="50800" marT="50800" marB="50800" anchor="ctr" horzOverflow="overflow">
                    <a:lnL w="38100">
                      <a:solidFill>
                        <a:srgbClr val="000000"/>
                      </a:solidFill>
                      <a:round/>
                    </a:lnL>
                    <a:lnR w="38100">
                      <a:solidFill>
                        <a:srgbClr val="000000"/>
                      </a:solidFill>
                      <a:round/>
                    </a:lnR>
                    <a:lnT w="38100">
                      <a:solidFill>
                        <a:srgbClr val="000000"/>
                      </a:solidFill>
                      <a:round/>
                    </a:lnT>
                    <a:lnB w="38100">
                      <a:solidFill>
                        <a:srgbClr val="000000"/>
                      </a:solidFill>
                      <a:round/>
                    </a:lnB>
                    <a:noFill/>
                  </a:tcPr>
                </a:tc>
              </a:tr>
              <a:tr h="1164771">
                <a:tc>
                  <a:txBody>
                    <a:bodyPr/>
                    <a:lstStyle/>
                    <a:p>
                      <a:pPr lvl="0" algn="ctr">
                        <a:tabLst>
                          <a:tab pos="914400" algn="l"/>
                        </a:tabLst>
                        <a:defRPr sz="1800">
                          <a:solidFill>
                            <a:srgbClr val="000000"/>
                          </a:solidFill>
                          <a:uFillTx/>
                        </a:defRPr>
                      </a:pPr>
                      <a:r>
                        <a:rPr sz="2800">
                          <a:solidFill>
                            <a:srgbClr val="39362D"/>
                          </a:solidFill>
                          <a:uFill>
                            <a:solidFill>
                              <a:srgbClr val="39362D"/>
                            </a:solidFill>
                          </a:uFill>
                          <a:sym typeface="Copperplate"/>
                        </a:rPr>
                        <a:t>YHWH</a:t>
                      </a:r>
                    </a:p>
                  </a:txBody>
                  <a:tcPr marL="50800" marR="50800" marT="50800" marB="50800" anchor="ctr" horzOverflow="overflow">
                    <a:lnL w="38100">
                      <a:solidFill>
                        <a:srgbClr val="000000"/>
                      </a:solidFill>
                      <a:round/>
                    </a:lnL>
                    <a:lnR w="38100">
                      <a:solidFill>
                        <a:srgbClr val="000000"/>
                      </a:solidFill>
                      <a:round/>
                    </a:lnR>
                    <a:lnT w="38100">
                      <a:solidFill>
                        <a:srgbClr val="000000"/>
                      </a:solidFill>
                      <a:round/>
                    </a:lnT>
                    <a:lnB w="38100">
                      <a:solidFill>
                        <a:srgbClr val="000000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tabLst>
                          <a:tab pos="914400" algn="l"/>
                        </a:tabLst>
                        <a:defRPr sz="1800">
                          <a:solidFill>
                            <a:srgbClr val="000000"/>
                          </a:solidFill>
                          <a:uFillTx/>
                        </a:defRPr>
                      </a:pPr>
                      <a:r>
                        <a:rPr sz="2800">
                          <a:solidFill>
                            <a:srgbClr val="39362D"/>
                          </a:solidFill>
                          <a:uFill>
                            <a:solidFill>
                              <a:srgbClr val="39362D"/>
                            </a:solidFill>
                          </a:uFill>
                          <a:sym typeface="Copperplate"/>
                        </a:rPr>
                        <a:t>LORD／Jehovah</a:t>
                      </a:r>
                    </a:p>
                  </a:txBody>
                  <a:tcPr marL="50800" marR="50800" marT="50800" marB="50800" anchor="ctr" horzOverflow="overflow">
                    <a:lnL w="38100">
                      <a:solidFill>
                        <a:srgbClr val="000000"/>
                      </a:solidFill>
                      <a:round/>
                    </a:lnL>
                    <a:lnR w="38100">
                      <a:solidFill>
                        <a:srgbClr val="000000"/>
                      </a:solidFill>
                      <a:round/>
                    </a:lnR>
                    <a:lnT w="38100">
                      <a:solidFill>
                        <a:srgbClr val="000000"/>
                      </a:solidFill>
                      <a:round/>
                    </a:lnT>
                    <a:lnB w="38100">
                      <a:solidFill>
                        <a:srgbClr val="000000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tabLst>
                          <a:tab pos="914400" algn="l"/>
                        </a:tabLst>
                        <a:defRPr sz="1800">
                          <a:solidFill>
                            <a:srgbClr val="000000"/>
                          </a:solidFill>
                          <a:uFillTx/>
                        </a:defRPr>
                      </a:pPr>
                      <a:r>
                        <a:rPr sz="2800">
                          <a:solidFill>
                            <a:srgbClr val="39362D"/>
                          </a:solidFill>
                          <a:uFill>
                            <a:solidFill>
                              <a:srgbClr val="39362D"/>
                            </a:solidFill>
                          </a:uFill>
                          <a:sym typeface="Copperplate"/>
                        </a:rPr>
                        <a:t>耶和華</a:t>
                      </a:r>
                    </a:p>
                  </a:txBody>
                  <a:tcPr marL="50800" marR="50800" marT="50800" marB="50800" anchor="ctr" horzOverflow="overflow">
                    <a:lnL w="38100">
                      <a:solidFill>
                        <a:srgbClr val="000000"/>
                      </a:solidFill>
                      <a:round/>
                    </a:lnL>
                    <a:lnR w="38100">
                      <a:solidFill>
                        <a:srgbClr val="000000"/>
                      </a:solidFill>
                      <a:round/>
                    </a:lnR>
                    <a:lnT w="38100">
                      <a:solidFill>
                        <a:srgbClr val="000000"/>
                      </a:solidFill>
                      <a:round/>
                    </a:lnT>
                    <a:lnB w="38100">
                      <a:solidFill>
                        <a:srgbClr val="000000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l">
                        <a:tabLst>
                          <a:tab pos="914400" algn="l"/>
                        </a:tabLst>
                        <a:defRPr sz="1800">
                          <a:solidFill>
                            <a:srgbClr val="000000"/>
                          </a:solidFill>
                          <a:uFillTx/>
                        </a:defRPr>
                      </a:pPr>
                      <a:r>
                        <a:rPr sz="2800">
                          <a:solidFill>
                            <a:srgbClr val="39362D"/>
                          </a:solidFill>
                          <a:uFill>
                            <a:solidFill>
                              <a:srgbClr val="39362D"/>
                            </a:solidFill>
                          </a:uFill>
                          <a:sym typeface="Copperplate"/>
                        </a:rPr>
                        <a:t>創2:4, 出3:14, 6:2-3, 詩113:1, 115:1, 116-118:1</a:t>
                      </a:r>
                    </a:p>
                  </a:txBody>
                  <a:tcPr marL="50800" marR="50800" marT="50800" marB="50800" anchor="ctr" horzOverflow="overflow">
                    <a:lnL w="38100">
                      <a:solidFill>
                        <a:srgbClr val="000000"/>
                      </a:solidFill>
                      <a:round/>
                    </a:lnL>
                    <a:lnR w="38100">
                      <a:solidFill>
                        <a:srgbClr val="000000"/>
                      </a:solidFill>
                      <a:round/>
                    </a:lnR>
                    <a:lnT w="38100">
                      <a:solidFill>
                        <a:srgbClr val="000000"/>
                      </a:solidFill>
                      <a:round/>
                    </a:lnT>
                    <a:lnB w="38100">
                      <a:solidFill>
                        <a:srgbClr val="000000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tabLst>
                          <a:tab pos="914400" algn="l"/>
                        </a:tabLst>
                        <a:defRPr sz="1800">
                          <a:solidFill>
                            <a:srgbClr val="000000"/>
                          </a:solidFill>
                          <a:uFillTx/>
                        </a:defRPr>
                      </a:pPr>
                      <a:r>
                        <a:rPr sz="2800">
                          <a:solidFill>
                            <a:srgbClr val="39362D"/>
                          </a:solidFill>
                          <a:uFill>
                            <a:solidFill>
                              <a:srgbClr val="39362D"/>
                            </a:solidFill>
                          </a:uFill>
                          <a:sym typeface="Copperplate"/>
                        </a:rPr>
                        <a:t>自有永有的</a:t>
                      </a:r>
                    </a:p>
                  </a:txBody>
                  <a:tcPr marL="50800" marR="50800" marT="50800" marB="50800" anchor="ctr" horzOverflow="overflow">
                    <a:lnL w="38100">
                      <a:solidFill>
                        <a:srgbClr val="000000"/>
                      </a:solidFill>
                      <a:round/>
                    </a:lnL>
                    <a:lnR w="38100">
                      <a:solidFill>
                        <a:srgbClr val="000000"/>
                      </a:solidFill>
                      <a:round/>
                    </a:lnR>
                    <a:lnT w="38100">
                      <a:solidFill>
                        <a:srgbClr val="000000"/>
                      </a:solidFill>
                      <a:round/>
                    </a:lnT>
                    <a:lnB w="38100">
                      <a:solidFill>
                        <a:srgbClr val="000000"/>
                      </a:solidFill>
                      <a:round/>
                    </a:lnB>
                    <a:noFill/>
                  </a:tcPr>
                </a:tc>
              </a:tr>
              <a:tr h="871585">
                <a:tc>
                  <a:txBody>
                    <a:bodyPr/>
                    <a:lstStyle/>
                    <a:p>
                      <a:pPr lvl="0" algn="ctr">
                        <a:tabLst>
                          <a:tab pos="914400" algn="l"/>
                        </a:tabLst>
                        <a:defRPr sz="1800">
                          <a:solidFill>
                            <a:srgbClr val="000000"/>
                          </a:solidFill>
                          <a:uFillTx/>
                        </a:defRPr>
                      </a:pPr>
                      <a:r>
                        <a:rPr sz="2800">
                          <a:solidFill>
                            <a:srgbClr val="39362D"/>
                          </a:solidFill>
                          <a:uFill>
                            <a:solidFill>
                              <a:srgbClr val="39362D"/>
                            </a:solidFill>
                          </a:uFill>
                          <a:sym typeface="Copperplate"/>
                        </a:rPr>
                        <a:t>YHWH Ro’i</a:t>
                      </a:r>
                    </a:p>
                  </a:txBody>
                  <a:tcPr marL="50800" marR="50800" marT="50800" marB="50800" anchor="ctr" horzOverflow="overflow">
                    <a:lnL w="38100">
                      <a:solidFill>
                        <a:srgbClr val="000000"/>
                      </a:solidFill>
                      <a:round/>
                    </a:lnL>
                    <a:lnR w="38100">
                      <a:solidFill>
                        <a:srgbClr val="000000"/>
                      </a:solidFill>
                      <a:round/>
                    </a:lnR>
                    <a:lnT w="38100">
                      <a:solidFill>
                        <a:srgbClr val="000000"/>
                      </a:solidFill>
                      <a:round/>
                    </a:lnT>
                    <a:lnB w="38100">
                      <a:solidFill>
                        <a:srgbClr val="000000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tabLst>
                          <a:tab pos="914400" algn="l"/>
                        </a:tabLst>
                        <a:defRPr sz="1800">
                          <a:solidFill>
                            <a:srgbClr val="000000"/>
                          </a:solidFill>
                          <a:uFillTx/>
                        </a:defRPr>
                      </a:pPr>
                      <a:r>
                        <a:rPr sz="2800">
                          <a:solidFill>
                            <a:srgbClr val="39362D"/>
                          </a:solidFill>
                          <a:uFill>
                            <a:solidFill>
                              <a:srgbClr val="39362D"/>
                            </a:solidFill>
                          </a:uFill>
                          <a:sym typeface="Copperplate"/>
                        </a:rPr>
                        <a:t>The LORD my shepard</a:t>
                      </a:r>
                    </a:p>
                  </a:txBody>
                  <a:tcPr marL="50800" marR="50800" marT="50800" marB="50800" anchor="ctr" horzOverflow="overflow">
                    <a:lnL w="38100">
                      <a:solidFill>
                        <a:srgbClr val="000000"/>
                      </a:solidFill>
                      <a:round/>
                    </a:lnL>
                    <a:lnR w="38100">
                      <a:solidFill>
                        <a:srgbClr val="000000"/>
                      </a:solidFill>
                      <a:round/>
                    </a:lnR>
                    <a:lnT w="38100">
                      <a:solidFill>
                        <a:srgbClr val="000000"/>
                      </a:solidFill>
                      <a:round/>
                    </a:lnT>
                    <a:lnB w="38100">
                      <a:solidFill>
                        <a:srgbClr val="000000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tabLst>
                          <a:tab pos="914400" algn="l"/>
                        </a:tabLst>
                        <a:defRPr sz="1800">
                          <a:solidFill>
                            <a:srgbClr val="000000"/>
                          </a:solidFill>
                          <a:uFillTx/>
                        </a:defRPr>
                      </a:pPr>
                      <a:r>
                        <a:rPr sz="2800">
                          <a:solidFill>
                            <a:srgbClr val="39362D"/>
                          </a:solidFill>
                          <a:uFill>
                            <a:solidFill>
                              <a:srgbClr val="39362D"/>
                            </a:solidFill>
                          </a:uFill>
                          <a:sym typeface="Copperplate"/>
                        </a:rPr>
                        <a:t>耶和華我的牧者</a:t>
                      </a:r>
                    </a:p>
                  </a:txBody>
                  <a:tcPr marL="50800" marR="50800" marT="50800" marB="50800" anchor="ctr" horzOverflow="overflow">
                    <a:lnL w="38100">
                      <a:solidFill>
                        <a:srgbClr val="000000"/>
                      </a:solidFill>
                      <a:round/>
                    </a:lnL>
                    <a:lnR w="38100">
                      <a:solidFill>
                        <a:srgbClr val="000000"/>
                      </a:solidFill>
                      <a:round/>
                    </a:lnR>
                    <a:lnT w="38100">
                      <a:solidFill>
                        <a:srgbClr val="000000"/>
                      </a:solidFill>
                      <a:round/>
                    </a:lnT>
                    <a:lnB w="38100">
                      <a:solidFill>
                        <a:srgbClr val="000000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l">
                        <a:tabLst>
                          <a:tab pos="914400" algn="l"/>
                        </a:tabLst>
                        <a:defRPr sz="1800">
                          <a:solidFill>
                            <a:srgbClr val="000000"/>
                          </a:solidFill>
                          <a:uFillTx/>
                        </a:defRPr>
                      </a:pPr>
                      <a:r>
                        <a:rPr sz="2800">
                          <a:solidFill>
                            <a:srgbClr val="39362D"/>
                          </a:solidFill>
                          <a:uFill>
                            <a:solidFill>
                              <a:srgbClr val="39362D"/>
                            </a:solidFill>
                          </a:uFill>
                          <a:sym typeface="Copperplate"/>
                        </a:rPr>
                        <a:t>詩23:1</a:t>
                      </a:r>
                    </a:p>
                  </a:txBody>
                  <a:tcPr marL="50800" marR="50800" marT="50800" marB="50800" anchor="ctr" horzOverflow="overflow">
                    <a:lnL w="38100">
                      <a:solidFill>
                        <a:srgbClr val="000000"/>
                      </a:solidFill>
                      <a:round/>
                    </a:lnL>
                    <a:lnR w="38100">
                      <a:solidFill>
                        <a:srgbClr val="000000"/>
                      </a:solidFill>
                      <a:round/>
                    </a:lnR>
                    <a:lnT w="38100">
                      <a:solidFill>
                        <a:srgbClr val="000000"/>
                      </a:solidFill>
                      <a:round/>
                    </a:lnT>
                    <a:lnB w="38100">
                      <a:solidFill>
                        <a:srgbClr val="000000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tabLst>
                          <a:tab pos="914400" algn="l"/>
                        </a:tabLst>
                        <a:defRPr sz="1800">
                          <a:solidFill>
                            <a:srgbClr val="000000"/>
                          </a:solidFill>
                          <a:uFillTx/>
                        </a:defRPr>
                      </a:pPr>
                      <a:r>
                        <a:rPr sz="2800" dirty="0" err="1">
                          <a:solidFill>
                            <a:srgbClr val="39362D"/>
                          </a:solidFill>
                          <a:uFill>
                            <a:solidFill>
                              <a:srgbClr val="39362D"/>
                            </a:solidFill>
                          </a:uFill>
                          <a:sym typeface="Copperplate"/>
                        </a:rPr>
                        <a:t>神的供應和親密</a:t>
                      </a:r>
                      <a:endParaRPr sz="2800" dirty="0">
                        <a:solidFill>
                          <a:srgbClr val="39362D"/>
                        </a:solidFill>
                        <a:uFill>
                          <a:solidFill>
                            <a:srgbClr val="39362D"/>
                          </a:solidFill>
                        </a:uFill>
                        <a:sym typeface="Copperplate"/>
                      </a:endParaRPr>
                    </a:p>
                  </a:txBody>
                  <a:tcPr marL="50800" marR="50800" marT="50800" marB="50800" anchor="ctr" horzOverflow="overflow">
                    <a:lnL w="38100">
                      <a:solidFill>
                        <a:srgbClr val="000000"/>
                      </a:solidFill>
                      <a:round/>
                    </a:lnL>
                    <a:lnR w="38100">
                      <a:solidFill>
                        <a:srgbClr val="000000"/>
                      </a:solidFill>
                      <a:round/>
                    </a:lnR>
                    <a:lnT w="38100">
                      <a:solidFill>
                        <a:srgbClr val="000000"/>
                      </a:solidFill>
                      <a:round/>
                    </a:lnT>
                    <a:lnB w="38100">
                      <a:solidFill>
                        <a:srgbClr val="000000"/>
                      </a:solidFill>
                      <a:round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flat,550x550,075,f.jpg"/>
          <p:cNvPicPr/>
          <p:nvPr/>
        </p:nvPicPr>
        <p:blipFill>
          <a:blip r:embed="rId2">
            <a:alphaModFix amt="38431"/>
            <a:extLst/>
          </a:blip>
          <a:stretch>
            <a:fillRect/>
          </a:stretch>
        </p:blipFill>
        <p:spPr>
          <a:xfrm>
            <a:off x="399546" y="250853"/>
            <a:ext cx="12205708" cy="8854685"/>
          </a:xfrm>
          <a:prstGeom prst="rect">
            <a:avLst/>
          </a:prstGeom>
          <a:ln w="25400">
            <a:miter lim="400000"/>
          </a:ln>
          <a:effectLst>
            <a:reflection stA="52819" endPos="40000" dir="5400000" sy="-100000" algn="bl" rotWithShape="0"/>
          </a:effectLst>
        </p:spPr>
      </p:pic>
      <p:sp>
        <p:nvSpPr>
          <p:cNvPr id="97" name="Shape 97"/>
          <p:cNvSpPr/>
          <p:nvPr/>
        </p:nvSpPr>
        <p:spPr>
          <a:xfrm>
            <a:off x="3111499" y="287140"/>
            <a:ext cx="6210033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>
                <a:solidFill>
                  <a:srgbClr val="0433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sz="6000">
                <a:solidFill>
                  <a:srgbClr val="0433FF"/>
                </a:solidFill>
                <a:uFill>
                  <a:solidFill>
                    <a:srgbClr val="FFFEFE"/>
                  </a:solidFill>
                </a:uFill>
                <a:ea typeface="全真楷書" panose="02010609000101010101" pitchFamily="49" charset="-120"/>
              </a:rPr>
              <a:t>詩篇23中神的名字</a:t>
            </a:r>
          </a:p>
        </p:txBody>
      </p:sp>
      <p:sp>
        <p:nvSpPr>
          <p:cNvPr id="98" name="Shape 98"/>
          <p:cNvSpPr/>
          <p:nvPr/>
        </p:nvSpPr>
        <p:spPr>
          <a:xfrm>
            <a:off x="571500" y="2387599"/>
            <a:ext cx="11861800" cy="4978401"/>
          </a:xfrm>
          <a:prstGeom prst="rect">
            <a:avLst/>
          </a:prstGeom>
          <a:gradFill>
            <a:gsLst>
              <a:gs pos="0">
                <a:srgbClr val="FBFBFB">
                  <a:alpha val="65586"/>
                </a:srgbClr>
              </a:gs>
              <a:gs pos="100000">
                <a:srgbClr val="BEBEBE">
                  <a:alpha val="65586"/>
                </a:srgbClr>
              </a:gs>
            </a:gsLst>
            <a:lin ang="5293579"/>
          </a:grad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 lvl="1">
              <a:defRPr sz="1800">
                <a:uFillTx/>
              </a:defRPr>
            </a:pPr>
            <a:r>
              <a:rPr sz="4600">
                <a:uFill>
                  <a:solidFill>
                    <a:srgbClr val="FFFEFE"/>
                  </a:solidFill>
                </a:uFill>
                <a:ea typeface="全真楷書" panose="02010609000101010101" pitchFamily="49" charset="-120"/>
              </a:rPr>
              <a:t>1 Jehovah Ra’ah 耶和華牧者 Jehovah-Jireh 耶和華以勒(耶和華必預備) 創22:14</a:t>
            </a:r>
          </a:p>
          <a:p>
            <a:pPr lvl="1">
              <a:defRPr sz="1800">
                <a:uFillTx/>
              </a:defRPr>
            </a:pPr>
            <a:r>
              <a:rPr sz="4600">
                <a:uFill>
                  <a:solidFill>
                    <a:srgbClr val="FFFEFE"/>
                  </a:solidFill>
                </a:uFill>
                <a:ea typeface="全真楷書" panose="02010609000101010101" pitchFamily="49" charset="-120"/>
              </a:rPr>
              <a:t>2 Jehovah Shalom 耶和華賜平安 士6:24</a:t>
            </a:r>
          </a:p>
          <a:p>
            <a:pPr lvl="1">
              <a:defRPr sz="1800">
                <a:uFillTx/>
              </a:defRPr>
            </a:pPr>
            <a:r>
              <a:rPr sz="4600">
                <a:uFill>
                  <a:solidFill>
                    <a:srgbClr val="FFFEFE"/>
                  </a:solidFill>
                </a:uFill>
                <a:ea typeface="全真楷書" panose="02010609000101010101" pitchFamily="49" charset="-120"/>
              </a:rPr>
              <a:t>3 Jehovah Rapha  耶和華醫治  出15:26</a:t>
            </a:r>
          </a:p>
          <a:p>
            <a:pPr lvl="1">
              <a:defRPr sz="1800">
                <a:uFillTx/>
              </a:defRPr>
            </a:pPr>
            <a:r>
              <a:rPr sz="4600">
                <a:uFill>
                  <a:solidFill>
                    <a:srgbClr val="FFFEFE"/>
                  </a:solidFill>
                </a:uFill>
                <a:ea typeface="全真楷書" panose="02010609000101010101" pitchFamily="49" charset="-120"/>
              </a:rPr>
              <a:t>JEHOVAH TSIDKENU 耶和華我們的義 耶23:6</a:t>
            </a:r>
          </a:p>
          <a:p>
            <a:pPr lvl="1">
              <a:defRPr sz="1800">
                <a:uFillTx/>
              </a:defRPr>
            </a:pPr>
            <a:r>
              <a:rPr sz="4600">
                <a:uFill>
                  <a:solidFill>
                    <a:srgbClr val="FFFEFE"/>
                  </a:solidFill>
                </a:uFill>
                <a:ea typeface="全真楷書" panose="02010609000101010101" pitchFamily="49" charset="-120"/>
              </a:rPr>
              <a:t>4 JEHOVAH NISSI 耶和華是我旌旗 出17:15</a:t>
            </a:r>
          </a:p>
          <a:p>
            <a:pPr lvl="1">
              <a:defRPr sz="1800">
                <a:uFillTx/>
              </a:defRPr>
            </a:pPr>
            <a:r>
              <a:rPr sz="4600">
                <a:uFill>
                  <a:solidFill>
                    <a:srgbClr val="FFFEFE"/>
                  </a:solidFill>
                </a:uFill>
                <a:ea typeface="全真楷書" panose="02010609000101010101" pitchFamily="49" charset="-120"/>
              </a:rPr>
              <a:t>JEHOVAH SHAMMAH 耶和華的所在 結48:35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Copperplate Light"/>
        <a:ea typeface="Copperplate Light"/>
        <a:cs typeface="Copperplate Light"/>
      </a:majorFont>
      <a:minorFont>
        <a:latin typeface="Copperplate"/>
        <a:ea typeface="Copperplate"/>
        <a:cs typeface="Copperplate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FFFEFE"/>
          </a:buClr>
          <a:buSzTx/>
          <a:buFontTx/>
          <a:buNone/>
          <a:tabLst/>
          <a:defRPr kumimoji="0" sz="4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>
              <a:solidFill>
                <a:srgbClr val="FFFEFE"/>
              </a:solidFill>
            </a:uFill>
            <a:latin typeface="標楷體"/>
            <a:ea typeface="標楷體"/>
            <a:cs typeface="標楷體"/>
            <a:sym typeface="標楷體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81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FFFEFE"/>
          </a:buClr>
          <a:buSzTx/>
          <a:buFontTx/>
          <a:buNone/>
          <a:tabLst/>
          <a:defRPr kumimoji="0" sz="4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>
              <a:solidFill>
                <a:srgbClr val="FFFEFE"/>
              </a:solidFill>
            </a:uFill>
            <a:latin typeface="標楷體"/>
            <a:ea typeface="標楷體"/>
            <a:cs typeface="標楷體"/>
            <a:sym typeface="標楷體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39362D"/>
      </a:dk1>
      <a:lt1>
        <a:srgbClr val="0C1639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Copperplate Light"/>
        <a:ea typeface="Copperplate Light"/>
        <a:cs typeface="Copperplate Light"/>
      </a:majorFont>
      <a:minorFont>
        <a:latin typeface="Copperplate"/>
        <a:ea typeface="Copperplate"/>
        <a:cs typeface="Copperplate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FFFEFE"/>
          </a:buClr>
          <a:buSzTx/>
          <a:buFontTx/>
          <a:buNone/>
          <a:tabLst/>
          <a:defRPr kumimoji="0" sz="4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>
              <a:solidFill>
                <a:srgbClr val="FFFEFE"/>
              </a:solidFill>
            </a:uFill>
            <a:latin typeface="標楷體"/>
            <a:ea typeface="標楷體"/>
            <a:cs typeface="標楷體"/>
            <a:sym typeface="標楷體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81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FFFEFE"/>
          </a:buClr>
          <a:buSzTx/>
          <a:buFontTx/>
          <a:buNone/>
          <a:tabLst/>
          <a:defRPr kumimoji="0" sz="4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>
              <a:solidFill>
                <a:srgbClr val="FFFEFE"/>
              </a:solidFill>
            </a:uFill>
            <a:latin typeface="標楷體"/>
            <a:ea typeface="標楷體"/>
            <a:cs typeface="標楷體"/>
            <a:sym typeface="標楷體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388</Words>
  <Application>Microsoft Office PowerPoint</Application>
  <PresentationFormat>Custom</PresentationFormat>
  <Paragraphs>101</Paragraphs>
  <Slides>19</Slides>
  <Notes>0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White</vt:lpstr>
      <vt:lpstr>體會詩人的心境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體會詩人的心境</dc:title>
  <dc:creator>CCIC-TV</dc:creator>
  <cp:lastModifiedBy>CCIC-TV</cp:lastModifiedBy>
  <cp:revision>16</cp:revision>
  <dcterms:modified xsi:type="dcterms:W3CDTF">2014-11-16T20:14:32Z</dcterms:modified>
</cp:coreProperties>
</file>