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0" r:id="rId1"/>
    <p:sldMasterId id="2147483823" r:id="rId2"/>
  </p:sldMasterIdLst>
  <p:notesMasterIdLst>
    <p:notesMasterId r:id="rId42"/>
  </p:notesMasterIdLst>
  <p:sldIdLst>
    <p:sldId id="256" r:id="rId3"/>
    <p:sldId id="278" r:id="rId4"/>
    <p:sldId id="272" r:id="rId5"/>
    <p:sldId id="258" r:id="rId6"/>
    <p:sldId id="274" r:id="rId7"/>
    <p:sldId id="273" r:id="rId8"/>
    <p:sldId id="287" r:id="rId9"/>
    <p:sldId id="289" r:id="rId10"/>
    <p:sldId id="267" r:id="rId11"/>
    <p:sldId id="281" r:id="rId12"/>
    <p:sldId id="275" r:id="rId13"/>
    <p:sldId id="280" r:id="rId14"/>
    <p:sldId id="268" r:id="rId15"/>
    <p:sldId id="290" r:id="rId16"/>
    <p:sldId id="283" r:id="rId17"/>
    <p:sldId id="284" r:id="rId18"/>
    <p:sldId id="261" r:id="rId19"/>
    <p:sldId id="286" r:id="rId20"/>
    <p:sldId id="269" r:id="rId21"/>
    <p:sldId id="291" r:id="rId22"/>
    <p:sldId id="293" r:id="rId23"/>
    <p:sldId id="270" r:id="rId24"/>
    <p:sldId id="264" r:id="rId25"/>
    <p:sldId id="266" r:id="rId26"/>
    <p:sldId id="265" r:id="rId27"/>
    <p:sldId id="292" r:id="rId28"/>
    <p:sldId id="295" r:id="rId29"/>
    <p:sldId id="296" r:id="rId30"/>
    <p:sldId id="294" r:id="rId31"/>
    <p:sldId id="303" r:id="rId32"/>
    <p:sldId id="298" r:id="rId33"/>
    <p:sldId id="263" r:id="rId34"/>
    <p:sldId id="297" r:id="rId35"/>
    <p:sldId id="260" r:id="rId36"/>
    <p:sldId id="300" r:id="rId37"/>
    <p:sldId id="299" r:id="rId38"/>
    <p:sldId id="301" r:id="rId39"/>
    <p:sldId id="304" r:id="rId40"/>
    <p:sldId id="305" r:id="rId41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70789" autoAdjust="0"/>
  </p:normalViewPr>
  <p:slideViewPr>
    <p:cSldViewPr snapToGrid="0">
      <p:cViewPr varScale="1">
        <p:scale>
          <a:sx n="50" d="100"/>
          <a:sy n="50" d="100"/>
        </p:scale>
        <p:origin x="-19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17A78DA-78EC-4CBC-8DBD-C39B4F2F28EB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28357EF-8BE2-4EAB-9CEF-DF39F1395B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087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FC710FF-4DAB-49B5-8345-1B2DDA7F6B77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397032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449A58-F56F-4769-A7BA-C4D17B54AE44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74700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7341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9C229F-1959-46E4-8BA5-E1D6F65C086A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806630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D084B1-244B-467B-A831-796AB9E771DF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43173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4458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40081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9C229F-1959-46E4-8BA5-E1D6F65C086A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2929754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9C229F-1959-46E4-8BA5-E1D6F65C086A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4587116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D084B1-244B-467B-A831-796AB9E771DF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677397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9C229F-1959-46E4-8BA5-E1D6F65C086A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3676911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4458"/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D084B1-244B-467B-A831-796AB9E771DF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8880832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3492BE0-8EA1-4B7D-85C4-E32B04AFC880}" type="datetimeFigureOut">
              <a:rPr lang="en-US" smtClean="0"/>
              <a:pPr/>
              <a:t>9/6/2015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Q444bzseh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Q444bzsehU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生命的三個層面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在基督里生根建造 </a:t>
            </a:r>
            <a:r>
              <a:rPr lang="en-US" altLang="zh-CN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77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http://c.gnli.com/gnlchina/8541/263385246-640.jpg?w=531&amp;h=30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52500"/>
            <a:ext cx="8536046" cy="48387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2450" y="4019550"/>
            <a:ext cx="4343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i="1" dirty="0" smtClean="0">
                <a:solidFill>
                  <a:schemeClr val="bg1"/>
                </a:solidFill>
              </a:rPr>
              <a:t>恩典之路</a:t>
            </a:r>
            <a:endParaRPr lang="en-US" altLang="zh-CN" sz="6600" b="1" i="1" dirty="0" smtClean="0">
              <a:solidFill>
                <a:schemeClr val="bg1"/>
              </a:solidFill>
            </a:endParaRPr>
          </a:p>
          <a:p>
            <a:r>
              <a:rPr lang="en-US" sz="3200" b="1" i="1" dirty="0" smtClean="0">
                <a:solidFill>
                  <a:schemeClr val="bg1"/>
                </a:solidFill>
              </a:rPr>
              <a:t>The </a:t>
            </a:r>
            <a:r>
              <a:rPr lang="en-US" altLang="zh-CN" sz="3200" b="1" i="1" dirty="0" smtClean="0">
                <a:solidFill>
                  <a:schemeClr val="bg1"/>
                </a:solidFill>
              </a:rPr>
              <a:t>Path of Grace</a:t>
            </a:r>
            <a:endParaRPr lang="en-US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3400" y="260056"/>
          <a:ext cx="6473847" cy="6310110"/>
        </p:xfrm>
        <a:graphic>
          <a:graphicData uri="http://schemas.openxmlformats.org/drawingml/2006/table">
            <a:tbl>
              <a:tblPr/>
              <a:tblGrid>
                <a:gridCol w="860029"/>
                <a:gridCol w="737168"/>
                <a:gridCol w="1824018"/>
                <a:gridCol w="3052632"/>
              </a:tblGrid>
              <a:tr h="41563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在基督里生根建造 （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2015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）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SimSun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TOPIC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09/06/15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人与基督的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關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ZClosurez"/>
                        </a:rPr>
                        <a:t>係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生命的三个层面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09/13/15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首先的亚当和最后的亚当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09/20/15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Ch.3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道成肉身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09/27/15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Ch.4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十架受死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10/04/15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復活升天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Ch.6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基督徒與基督的關係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基督是救主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Ch.7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基督是生命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10/25/15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Ch.8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基督是元帥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Ch.9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基督徒與聖靈的關係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潔净與交托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Ch.10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信心與順從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11/15/15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讀經與禱告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11/22/15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侍奉及盼望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最高的生命 Life On The Highest Pla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6"/>
            <a:ext cx="20574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4" descr="http://i43.tower.com/images/mm108896671/life-on-highest-plane-ruth-paxson-paperback-cover-a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52606"/>
            <a:ext cx="19050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914400" y="1447802"/>
            <a:ext cx="2514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/>
              <a:t>Ruth </a:t>
            </a:r>
            <a:r>
              <a:rPr lang="en-US" altLang="en-US" sz="2800" b="1" dirty="0" err="1"/>
              <a:t>Paxson</a:t>
            </a:r>
            <a:endParaRPr lang="en-US" altLang="en-US" sz="2800" b="1" dirty="0"/>
          </a:p>
          <a:p>
            <a:pPr eaLnBrk="1" hangingPunct="1"/>
            <a:r>
              <a:rPr lang="zh-CN" altLang="en-US" sz="2800" b="1" dirty="0"/>
              <a:t>安汝慈</a:t>
            </a:r>
            <a:endParaRPr lang="en-US" altLang="en-US" sz="2800" b="1" dirty="0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143004" y="3048000"/>
            <a:ext cx="2492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/>
              <a:t>得救恩、得生命和得勝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0375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2" name="Picture 4" descr="http://www.utu123.com/UploadFile/image/17/47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8325" y="2752725"/>
            <a:ext cx="5276850" cy="3743325"/>
          </a:xfrm>
          <a:prstGeom prst="rect">
            <a:avLst/>
          </a:prstGeom>
          <a:noFill/>
        </p:spPr>
      </p:pic>
      <p:pic>
        <p:nvPicPr>
          <p:cNvPr id="181250" name="Picture 2" descr="Large Man Woman Bathroom Sign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7575" y="6477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43100" y="4286250"/>
            <a:ext cx="356235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  屬血氣的人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943100" y="3162300"/>
            <a:ext cx="356235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  屬肉體的人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1924050" y="1905000"/>
            <a:ext cx="356235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   屬靈的人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>
            <a:spLocks noChangeArrowheads="1"/>
          </p:cNvSpPr>
          <p:nvPr/>
        </p:nvSpPr>
        <p:spPr bwMode="auto">
          <a:xfrm>
            <a:off x="762000" y="2133602"/>
            <a:ext cx="457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>
                <a:cs typeface="方正舒体"/>
              </a:rPr>
              <a:t>黑夜给了我黑色的眼睛</a:t>
            </a:r>
          </a:p>
          <a:p>
            <a:pPr eaLnBrk="1" hangingPunct="1"/>
            <a:r>
              <a:rPr lang="zh-CN" altLang="en-US">
                <a:cs typeface="方正舒体"/>
              </a:rPr>
              <a:t>我却用它寻找光明</a:t>
            </a:r>
            <a:endParaRPr lang="en-US" altLang="zh-CN">
              <a:cs typeface="方正舒体"/>
            </a:endParaRPr>
          </a:p>
          <a:p>
            <a:pPr eaLnBrk="1" hangingPunct="1"/>
            <a:endParaRPr lang="en-US" altLang="zh-CN">
              <a:cs typeface="方正舒体"/>
            </a:endParaRPr>
          </a:p>
          <a:p>
            <a:pPr eaLnBrk="1" hangingPunct="1"/>
            <a:r>
              <a:rPr lang="en-US" altLang="zh-CN">
                <a:cs typeface="方正舒体"/>
              </a:rPr>
              <a:t>                            ---- </a:t>
            </a:r>
            <a:r>
              <a:rPr lang="zh-CN" altLang="en-US">
                <a:cs typeface="方正舒体"/>
              </a:rPr>
              <a:t>顾城</a:t>
            </a:r>
            <a:endParaRPr lang="en-US" altLang="zh-CN">
              <a:cs typeface="方正舒体"/>
            </a:endParaRPr>
          </a:p>
        </p:txBody>
      </p:sp>
      <p:pic>
        <p:nvPicPr>
          <p:cNvPr id="26627" name="Picture 2" descr="http://f.hiphotos.baidu.com/baike/c0%3Dbaike80%2C5%2C5%2C80%2C26/sign=f6c8fe6df8dcd100d991f07313e22c75/09fa513d269759eef06234abb2fb43166c224f4a20a4ff9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6" y="1600200"/>
            <a:ext cx="24669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384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7700" y="4019550"/>
            <a:ext cx="746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“I have had a wonderful life</a:t>
            </a:r>
            <a:r>
              <a:rPr lang="zh-CN" altLang="en-US" sz="2400" dirty="0" smtClean="0"/>
              <a:t>　</a:t>
            </a:r>
            <a:r>
              <a:rPr lang="en-US" sz="2400" dirty="0" smtClean="0"/>
              <a:t>” </a:t>
            </a:r>
            <a:br>
              <a:rPr lang="en-US" sz="2400" dirty="0" smtClean="0"/>
            </a:br>
            <a:r>
              <a:rPr lang="en-US" sz="2400" dirty="0" smtClean="0"/>
              <a:t>“It is in the hands of God, whom I worship.”</a:t>
            </a:r>
          </a:p>
          <a:p>
            <a:r>
              <a:rPr lang="zh-CN" altLang="en-US" sz="2400" dirty="0" smtClean="0"/>
              <a:t>　</a:t>
            </a:r>
            <a:endParaRPr lang="en-US" altLang="zh-CN" sz="2400" dirty="0" smtClean="0"/>
          </a:p>
          <a:p>
            <a:r>
              <a:rPr lang="en-US" sz="2400" dirty="0" smtClean="0"/>
              <a:t>“I’m ready for anything and I’m looking forward to new adventure,”</a:t>
            </a:r>
          </a:p>
          <a:p>
            <a:endParaRPr lang="en-US" sz="2400" dirty="0" smtClean="0"/>
          </a:p>
        </p:txBody>
      </p:sp>
      <p:pic>
        <p:nvPicPr>
          <p:cNvPr id="2050" name="Picture 2" descr="http://i2.cdn.turner.com/cnnnext/dam/assets/150820172903-jimmy-carter-brain-cancer-malveaux-dnt-lead-00002026-large-1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9774" y="704850"/>
            <a:ext cx="4721225" cy="265825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6800" y="1257300"/>
            <a:ext cx="198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Jimmy Carter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944" y="1776984"/>
            <a:ext cx="68869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哥林多前書 </a:t>
            </a:r>
            <a:r>
              <a:rPr lang="en-US" altLang="zh-CN" sz="2400" b="1" dirty="0"/>
              <a:t>2:14 </a:t>
            </a:r>
            <a:endParaRPr lang="en-US" altLang="zh-CN" sz="2400" b="1" dirty="0" smtClean="0"/>
          </a:p>
          <a:p>
            <a:endParaRPr lang="en-US" altLang="zh-CN" sz="2400" b="1" dirty="0" smtClean="0"/>
          </a:p>
          <a:p>
            <a:r>
              <a:rPr lang="zh-TW" altLang="en-US" sz="2400" dirty="0" smtClean="0"/>
              <a:t>然</a:t>
            </a:r>
            <a:r>
              <a:rPr lang="zh-TW" altLang="en-US" sz="2400" dirty="0"/>
              <a:t>而屬血氣的人不領會　神聖靈的事、反倒以為愚拙．並且不能知道、因為這些事惟有屬靈的人纔能</a:t>
            </a:r>
            <a:r>
              <a:rPr lang="zh-TW" altLang="en-US" sz="2400" dirty="0">
                <a:solidFill>
                  <a:srgbClr val="FF0000"/>
                </a:solidFill>
              </a:rPr>
              <a:t>看透</a:t>
            </a:r>
            <a:r>
              <a:rPr lang="zh-TW" altLang="en-US" sz="2400" dirty="0"/>
              <a:t>。 </a:t>
            </a:r>
            <a:endParaRPr lang="en-US" altLang="zh-TW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584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一、屬血氣的人 </a:t>
            </a:r>
            <a:r>
              <a:rPr lang="en-US" altLang="zh-CN" sz="3600" dirty="0" smtClean="0"/>
              <a:t>(Natural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1. </a:t>
            </a:r>
            <a:r>
              <a:rPr lang="zh-CN" altLang="en-US" sz="2800" dirty="0" smtClean="0"/>
              <a:t>什麽是屬血氣的人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73389"/>
            <a:ext cx="9144000" cy="59658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6094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3175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1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" name="L-Shape 2"/>
          <p:cNvSpPr/>
          <p:nvPr/>
        </p:nvSpPr>
        <p:spPr>
          <a:xfrm rot="5400000">
            <a:off x="1678676" y="-495604"/>
            <a:ext cx="5199797" cy="6864827"/>
          </a:xfrm>
          <a:prstGeom prst="corner">
            <a:avLst>
              <a:gd name="adj1" fmla="val 50000"/>
              <a:gd name="adj2" fmla="val 88024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064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 descr="http://www.thegateoc.com/wp-content/uploads/2010/01/salvation_01-300x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8674" y="1265237"/>
            <a:ext cx="4800202" cy="3840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890" y="622554"/>
            <a:ext cx="73380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zh-CN" altLang="en-US" sz="2800" b="1" dirty="0" smtClean="0"/>
              <a:t>創世紀</a:t>
            </a:r>
            <a:r>
              <a:rPr lang="en-US" altLang="zh-CN" sz="2800" b="1" dirty="0" smtClean="0"/>
              <a:t>6</a:t>
            </a:r>
            <a:r>
              <a:rPr lang="zh-CN" altLang="en-US" sz="2800" b="1" dirty="0" smtClean="0"/>
              <a:t>：</a:t>
            </a:r>
            <a:r>
              <a:rPr lang="en-US" altLang="zh-CN" sz="2800" b="1" dirty="0" smtClean="0"/>
              <a:t>3-5</a:t>
            </a:r>
          </a:p>
          <a:p>
            <a:pPr marL="342900" indent="-342900"/>
            <a:r>
              <a:rPr lang="zh-CN" altLang="en-US" sz="2800" dirty="0" smtClean="0"/>
              <a:t>耶和華說： “人既屬乎血氣， 我的靈就不永遠住在他裏面。</a:t>
            </a:r>
            <a:r>
              <a:rPr lang="en-US" altLang="zh-CN" sz="2800" dirty="0" smtClean="0"/>
              <a:t>…</a:t>
            </a:r>
            <a:r>
              <a:rPr lang="zh-CN" altLang="en-US" sz="2800" dirty="0" smtClean="0"/>
              <a:t>”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000500" y="3640138"/>
            <a:ext cx="1370013" cy="13700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238500" y="2978150"/>
            <a:ext cx="2774950" cy="27749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514600" y="2286000"/>
            <a:ext cx="4267200" cy="426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419600" y="4067175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靈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400550" y="5953125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體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419600" y="5067300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魂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54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4490" y="1498854"/>
            <a:ext cx="6842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zh-CN" altLang="en-US" sz="2800" b="1" dirty="0" smtClean="0"/>
              <a:t>耶利米書 </a:t>
            </a:r>
            <a:r>
              <a:rPr lang="en-US" altLang="zh-CN" sz="2800" b="1" dirty="0" smtClean="0"/>
              <a:t>13</a:t>
            </a:r>
            <a:r>
              <a:rPr lang="zh-CN" altLang="en-US" sz="2800" b="1" dirty="0" smtClean="0"/>
              <a:t>：</a:t>
            </a:r>
            <a:r>
              <a:rPr lang="en-US" altLang="zh-CN" sz="2800" b="1" dirty="0" smtClean="0"/>
              <a:t>23</a:t>
            </a:r>
          </a:p>
          <a:p>
            <a:pPr marL="342900" indent="-342900"/>
            <a:endParaRPr lang="en-US" sz="2800" dirty="0" smtClean="0"/>
          </a:p>
          <a:p>
            <a:pPr marL="342900" indent="-342900"/>
            <a:r>
              <a:rPr lang="zh-CN" altLang="en-US" sz="2800" dirty="0" smtClean="0"/>
              <a:t>古實人豈能改變皮膚呢？ </a:t>
            </a:r>
            <a:endParaRPr lang="en-US" altLang="zh-CN" sz="2800" dirty="0" smtClean="0"/>
          </a:p>
          <a:p>
            <a:pPr marL="342900" indent="-342900"/>
            <a:r>
              <a:rPr lang="zh-CN" altLang="en-US" sz="2800" dirty="0" smtClean="0"/>
              <a:t>豹豈能改變斑點呢？</a:t>
            </a:r>
            <a:endParaRPr lang="en-US" altLang="zh-CN" sz="2800" dirty="0" smtClean="0"/>
          </a:p>
          <a:p>
            <a:pPr marL="342900" indent="-342900"/>
            <a:r>
              <a:rPr lang="zh-CN" altLang="en-US" sz="2800" dirty="0" smtClean="0"/>
              <a:t>若能，你們這習慣行惡的便能行善了</a:t>
            </a:r>
            <a:r>
              <a:rPr lang="zh-CN" altLang="en-US" sz="3200" dirty="0" smtClean="0"/>
              <a:t>。 </a:t>
            </a:r>
            <a:endParaRPr lang="en-US" sz="3200" dirty="0"/>
          </a:p>
        </p:txBody>
      </p:sp>
      <p:pic>
        <p:nvPicPr>
          <p:cNvPr id="79876" name="Picture 4" descr="Image result for cheetah draw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075" y="4329112"/>
            <a:ext cx="2019300" cy="2266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254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ridg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399" y="1238250"/>
            <a:ext cx="374520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14400" y="4648200"/>
            <a:ext cx="7391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b="1" dirty="0">
                <a:solidFill>
                  <a:srgbClr val="800000"/>
                </a:solidFill>
              </a:rPr>
              <a:t>約 翰 福 音 </a:t>
            </a:r>
            <a:r>
              <a:rPr lang="en-US" altLang="zh-TW" b="1" dirty="0">
                <a:solidFill>
                  <a:srgbClr val="800000"/>
                </a:solidFill>
              </a:rPr>
              <a:t>14:6</a:t>
            </a:r>
            <a:br>
              <a:rPr lang="en-US" altLang="zh-TW" b="1" dirty="0">
                <a:solidFill>
                  <a:srgbClr val="800000"/>
                </a:solidFill>
              </a:rPr>
            </a:br>
            <a:endParaRPr lang="en-US" altLang="zh-TW" b="1" dirty="0">
              <a:solidFill>
                <a:srgbClr val="800000"/>
              </a:solidFill>
            </a:endParaRPr>
          </a:p>
          <a:p>
            <a:r>
              <a:rPr lang="zh-TW" altLang="en-US" dirty="0"/>
              <a:t>耶 穌 說 我 就 是 道 路 、 真 理 、 生 命 ； 若 不 藉 著 我 ， 沒 有 人 能 到 父 那 裡 去 。</a:t>
            </a:r>
            <a:endParaRPr lang="en-US" dirty="0"/>
          </a:p>
        </p:txBody>
      </p:sp>
      <p:pic>
        <p:nvPicPr>
          <p:cNvPr id="193538" name="Picture 2" descr="http://www.thegateoc.com/wp-content/uploads/2010/01/salvation_01-300x2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8524" y="1227137"/>
            <a:ext cx="3254375" cy="260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60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一、屬血氣的人 </a:t>
            </a:r>
            <a:r>
              <a:rPr lang="en-US" altLang="zh-CN" sz="3600" dirty="0" smtClean="0"/>
              <a:t>(The Natural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什麽是屬血氣的人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4450" y="3467100"/>
            <a:ext cx="6381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2. </a:t>
            </a:r>
            <a:r>
              <a:rPr lang="zh-CN" altLang="en-US" sz="2800" dirty="0" smtClean="0"/>
              <a:t>屬血氣的人對神的態度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700" y="558800"/>
            <a:ext cx="2914650" cy="5802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025" y="2743200"/>
            <a:ext cx="24765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00100" y="1600200"/>
            <a:ext cx="20383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 dirty="0"/>
              <a:t>Nature Man</a:t>
            </a:r>
          </a:p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</a:rPr>
              <a:t>  </a:t>
            </a:r>
            <a:r>
              <a:rPr lang="zh-CN" altLang="en-US" sz="2000" b="1" dirty="0">
                <a:solidFill>
                  <a:srgbClr val="003399"/>
                </a:solidFill>
              </a:rPr>
              <a:t>屬血氣的人</a:t>
            </a:r>
            <a:endParaRPr lang="en-US" altLang="en-US" sz="2000" b="1" dirty="0">
              <a:solidFill>
                <a:srgbClr val="0033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1581150"/>
            <a:ext cx="41529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不認識神。 （加 </a:t>
            </a:r>
            <a:r>
              <a:rPr lang="en-US" altLang="zh-CN" sz="2000" dirty="0" smtClean="0">
                <a:latin typeface="Calibri" pitchFamily="34" charset="0"/>
              </a:rPr>
              <a:t>4</a:t>
            </a:r>
            <a:r>
              <a:rPr lang="zh-CN" altLang="en-US" sz="2000" dirty="0" smtClean="0">
                <a:latin typeface="Calibri" pitchFamily="34" charset="0"/>
              </a:rPr>
              <a:t>：</a:t>
            </a:r>
            <a:r>
              <a:rPr lang="en-US" altLang="zh-CN" sz="2000" dirty="0" smtClean="0">
                <a:latin typeface="Calibri" pitchFamily="34" charset="0"/>
              </a:rPr>
              <a:t>8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不感謝神。 （羅 </a:t>
            </a:r>
            <a:r>
              <a:rPr lang="en-US" altLang="zh-CN" sz="2000" dirty="0" smtClean="0">
                <a:latin typeface="Calibri" pitchFamily="34" charset="0"/>
              </a:rPr>
              <a:t>1</a:t>
            </a:r>
            <a:r>
              <a:rPr lang="zh-CN" altLang="en-US" sz="2000" dirty="0" smtClean="0">
                <a:latin typeface="Calibri" pitchFamily="34" charset="0"/>
              </a:rPr>
              <a:t>：</a:t>
            </a:r>
            <a:r>
              <a:rPr lang="en-US" altLang="zh-CN" sz="2000" dirty="0" smtClean="0">
                <a:latin typeface="Calibri" pitchFamily="34" charset="0"/>
              </a:rPr>
              <a:t>21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不尋求神。 （參羅</a:t>
            </a:r>
            <a:r>
              <a:rPr lang="en-US" altLang="zh-CN" sz="2000" dirty="0" smtClean="0">
                <a:latin typeface="Calibri" pitchFamily="34" charset="0"/>
              </a:rPr>
              <a:t>3</a:t>
            </a:r>
            <a:r>
              <a:rPr lang="zh-CN" altLang="en-US" sz="2000" dirty="0" smtClean="0">
                <a:latin typeface="Calibri" pitchFamily="34" charset="0"/>
              </a:rPr>
              <a:t>：</a:t>
            </a:r>
            <a:r>
              <a:rPr lang="en-US" altLang="zh-CN" sz="2000" dirty="0" smtClean="0">
                <a:latin typeface="Calibri" pitchFamily="34" charset="0"/>
              </a:rPr>
              <a:t>1</a:t>
            </a:r>
            <a:r>
              <a:rPr lang="en-US" altLang="zh-CN" sz="2000" dirty="0" smtClean="0">
                <a:latin typeface="+mn-ea"/>
              </a:rPr>
              <a:t>1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不愛神。（參約壹 </a:t>
            </a:r>
            <a:r>
              <a:rPr lang="en-US" altLang="zh-CN" sz="2000" dirty="0" smtClean="0">
                <a:latin typeface="+mn-ea"/>
              </a:rPr>
              <a:t>4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en-US" altLang="zh-CN" sz="2000" dirty="0" smtClean="0">
                <a:latin typeface="+mn-ea"/>
              </a:rPr>
              <a:t>10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不信神。 （約 </a:t>
            </a:r>
            <a:r>
              <a:rPr lang="en-US" altLang="zh-CN" sz="2000" dirty="0" smtClean="0">
                <a:latin typeface="+mn-ea"/>
              </a:rPr>
              <a:t>3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en-US" altLang="zh-CN" sz="2000" dirty="0" smtClean="0">
                <a:latin typeface="+mn-ea"/>
              </a:rPr>
              <a:t>18)</a:t>
            </a:r>
          </a:p>
          <a:p>
            <a:r>
              <a:rPr lang="zh-CN" altLang="en-US" sz="2000" dirty="0" smtClean="0">
                <a:latin typeface="+mn-ea"/>
              </a:rPr>
              <a:t>不敬拜神。 （參羅 </a:t>
            </a:r>
            <a:r>
              <a:rPr lang="en-US" altLang="zh-CN" sz="2000" dirty="0" smtClean="0">
                <a:latin typeface="+mn-ea"/>
              </a:rPr>
              <a:t>3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en-US" altLang="zh-CN" sz="2000" dirty="0" smtClean="0">
                <a:latin typeface="+mn-ea"/>
              </a:rPr>
              <a:t>11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抵擋真道。（提后</a:t>
            </a:r>
            <a:r>
              <a:rPr lang="en-US" altLang="zh-CN" sz="2000" dirty="0" smtClean="0">
                <a:latin typeface="+mn-ea"/>
              </a:rPr>
              <a:t>3</a:t>
            </a:r>
            <a:r>
              <a:rPr lang="zh-CN" altLang="en-US" sz="2000" dirty="0" smtClean="0">
                <a:latin typeface="+mn-ea"/>
              </a:rPr>
              <a:t>：８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不領會聖靈的事。（林前</a:t>
            </a:r>
            <a:r>
              <a:rPr lang="zh-CN" altLang="en-US" sz="2000" dirty="0" smtClean="0">
                <a:latin typeface="Calibri" pitchFamily="34" charset="0"/>
              </a:rPr>
              <a:t>２：</a:t>
            </a:r>
            <a:r>
              <a:rPr lang="en-US" altLang="zh-CN" sz="2000" dirty="0" smtClean="0">
                <a:latin typeface="Calibri" pitchFamily="34" charset="0"/>
              </a:rPr>
              <a:t>1</a:t>
            </a:r>
            <a:r>
              <a:rPr lang="zh-CN" altLang="en-US" sz="2000" dirty="0" smtClean="0">
                <a:latin typeface="Calibri" pitchFamily="34" charset="0"/>
              </a:rPr>
              <a:t>４</a:t>
            </a:r>
            <a:r>
              <a:rPr lang="en-US" altLang="zh-CN" sz="2000" dirty="0" smtClean="0">
                <a:latin typeface="Calibri" pitchFamily="34" charset="0"/>
              </a:rPr>
              <a:t> </a:t>
            </a:r>
            <a:r>
              <a:rPr lang="zh-CN" altLang="en-US" sz="2000" dirty="0" smtClean="0">
                <a:latin typeface="+mn-ea"/>
              </a:rPr>
              <a:t>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不信神的真理。（參帖后２：１２）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不聽從神的福音。（參帖后１：８）</a:t>
            </a:r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是神的仇敵。（參羅５：１０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026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一、屬血氣的人 </a:t>
            </a:r>
            <a:r>
              <a:rPr lang="en-US" altLang="zh-CN" sz="3600" dirty="0" smtClean="0"/>
              <a:t>(The Natural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什麽是屬血氣的人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4450" y="3467100"/>
            <a:ext cx="6381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屬血氣的人對神的態度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8250" y="4248150"/>
            <a:ext cx="6381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３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屬血氣的人的光景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5250" y="914400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/>
              <a:t>神</a:t>
            </a:r>
            <a:endParaRPr lang="en-US" sz="6000" dirty="0"/>
          </a:p>
        </p:txBody>
      </p:sp>
      <p:sp>
        <p:nvSpPr>
          <p:cNvPr id="3" name="Oval 2"/>
          <p:cNvSpPr/>
          <p:nvPr/>
        </p:nvSpPr>
        <p:spPr>
          <a:xfrm>
            <a:off x="1466850" y="3124200"/>
            <a:ext cx="1282390" cy="131445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罪</a:t>
            </a:r>
            <a:endParaRPr lang="en-US" sz="3200" dirty="0"/>
          </a:p>
        </p:txBody>
      </p:sp>
      <p:sp>
        <p:nvSpPr>
          <p:cNvPr id="4" name="Oval 3"/>
          <p:cNvSpPr/>
          <p:nvPr/>
        </p:nvSpPr>
        <p:spPr>
          <a:xfrm>
            <a:off x="6343650" y="2609850"/>
            <a:ext cx="1282390" cy="131445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撒旦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4171950" y="4114800"/>
            <a:ext cx="1282390" cy="131445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自己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37336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二、屬靈的人 </a:t>
            </a:r>
            <a:r>
              <a:rPr lang="en-US" altLang="zh-CN" sz="3600" dirty="0" smtClean="0"/>
              <a:t>(The Spiritual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1. </a:t>
            </a:r>
            <a:r>
              <a:rPr lang="zh-CN" altLang="en-US" sz="2800" dirty="0" smtClean="0"/>
              <a:t>什麽是屬靈的人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848100" y="3049588"/>
            <a:ext cx="1370013" cy="137001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086100" y="2387600"/>
            <a:ext cx="2774950" cy="27749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362200" y="1695450"/>
            <a:ext cx="4267200" cy="426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267200" y="3476625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靈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48150" y="5362575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體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4476750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魂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54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944" y="1901952"/>
            <a:ext cx="7589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哥林多前書 </a:t>
            </a:r>
            <a:r>
              <a:rPr lang="en-US" altLang="zh-CN" sz="2400" b="1" dirty="0" smtClean="0"/>
              <a:t>2:15</a:t>
            </a:r>
          </a:p>
          <a:p>
            <a:endParaRPr lang="en-US" altLang="zh-CN" sz="2400" b="1" dirty="0" smtClean="0"/>
          </a:p>
          <a:p>
            <a:r>
              <a:rPr lang="zh-TW" altLang="en-US" sz="2400" dirty="0" smtClean="0"/>
              <a:t>屬</a:t>
            </a:r>
            <a:r>
              <a:rPr lang="zh-TW" altLang="en-US" sz="2400" dirty="0"/>
              <a:t>靈的人能</a:t>
            </a:r>
            <a:r>
              <a:rPr lang="zh-TW" altLang="en-US" sz="2400" dirty="0">
                <a:solidFill>
                  <a:srgbClr val="FF0000"/>
                </a:solidFill>
              </a:rPr>
              <a:t>看透</a:t>
            </a:r>
            <a:r>
              <a:rPr lang="zh-TW" altLang="en-US" sz="2400" dirty="0"/>
              <a:t>萬事、卻沒有一人能看透了他。</a:t>
            </a:r>
            <a:endParaRPr lang="en-US" altLang="zh-TW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42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6094"/>
            <a:ext cx="9144000" cy="596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6094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3175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1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2889" y="1419366"/>
            <a:ext cx="6196084" cy="4872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214244" y="4776716"/>
            <a:ext cx="939156" cy="13784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440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6094"/>
            <a:ext cx="9144000" cy="596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6094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3175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1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10184" y="1433014"/>
            <a:ext cx="6168788" cy="33573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73957" y="4435523"/>
            <a:ext cx="873457" cy="110546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87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13397"/>
            <a:ext cx="9144000" cy="5802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29" y="2743203"/>
            <a:ext cx="24765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9831" y="2686054"/>
            <a:ext cx="2390775" cy="226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4" y="1600016"/>
            <a:ext cx="203835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 dirty="0"/>
              <a:t>Nature Man</a:t>
            </a:r>
          </a:p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</a:rPr>
              <a:t>  </a:t>
            </a:r>
            <a:r>
              <a:rPr lang="zh-CN" altLang="en-US" sz="2000" b="1" dirty="0">
                <a:solidFill>
                  <a:srgbClr val="003399"/>
                </a:solidFill>
              </a:rPr>
              <a:t>屬血氣的人</a:t>
            </a:r>
            <a:endParaRPr lang="en-US" altLang="en-US" sz="2000" b="1" dirty="0">
              <a:solidFill>
                <a:srgbClr val="003399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96038" y="1600016"/>
            <a:ext cx="221456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 dirty="0"/>
              <a:t>Spiritual Man</a:t>
            </a:r>
          </a:p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</a:rPr>
              <a:t>       </a:t>
            </a:r>
            <a:r>
              <a:rPr lang="zh-CN" altLang="en-US" sz="2000" b="1" dirty="0">
                <a:solidFill>
                  <a:srgbClr val="003399"/>
                </a:solidFill>
              </a:rPr>
              <a:t>屬靈的人</a:t>
            </a:r>
            <a:endParaRPr lang="en-US" altLang="en-US" sz="20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530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二、屬靈的人 </a:t>
            </a:r>
            <a:r>
              <a:rPr lang="en-US" altLang="zh-CN" sz="3600" dirty="0" smtClean="0"/>
              <a:t>(The Spiritual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什麽是屬靈的人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4450" y="3467100"/>
            <a:ext cx="6381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2. </a:t>
            </a:r>
            <a:r>
              <a:rPr lang="zh-CN" altLang="en-US" sz="2800" dirty="0" smtClean="0"/>
              <a:t>屬靈的人和神的關係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924050"/>
            <a:ext cx="7029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屬靈的人已經</a:t>
            </a:r>
            <a:r>
              <a:rPr lang="zh-CN" altLang="en-US" sz="2800" dirty="0" smtClean="0">
                <a:solidFill>
                  <a:srgbClr val="FF0000"/>
                </a:solidFill>
              </a:rPr>
              <a:t>接受</a:t>
            </a:r>
            <a:r>
              <a:rPr lang="zh-CN" altLang="en-US" sz="2800" dirty="0" smtClean="0"/>
              <a:t>基督作他的救主。</a:t>
            </a:r>
            <a:endParaRPr lang="en-US" altLang="zh-CN" sz="2800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2895600"/>
            <a:ext cx="7029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屬靈的人已經</a:t>
            </a:r>
            <a:r>
              <a:rPr lang="zh-CN" altLang="en-US" sz="2800" dirty="0" smtClean="0">
                <a:solidFill>
                  <a:srgbClr val="FF0000"/>
                </a:solidFill>
              </a:rPr>
              <a:t>順服</a:t>
            </a:r>
            <a:r>
              <a:rPr lang="zh-CN" altLang="en-US" sz="2800" dirty="0" smtClean="0"/>
              <a:t>基督，承認基督作他的主。</a:t>
            </a:r>
            <a:endParaRPr lang="en-US" altLang="zh-CN" sz="28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3950" y="3867150"/>
            <a:ext cx="7029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屬靈的人已經</a:t>
            </a:r>
            <a:r>
              <a:rPr lang="zh-CN" altLang="en-US" sz="2800" dirty="0" smtClean="0">
                <a:solidFill>
                  <a:srgbClr val="FF0000"/>
                </a:solidFill>
              </a:rPr>
              <a:t>支取</a:t>
            </a:r>
            <a:r>
              <a:rPr lang="zh-CN" altLang="en-US" sz="2800" dirty="0" smtClean="0"/>
              <a:t>基督作他的生命。</a:t>
            </a:r>
            <a:endParaRPr lang="en-US" altLang="zh-CN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二、屬靈的人 </a:t>
            </a:r>
            <a:r>
              <a:rPr lang="en-US" altLang="zh-CN" sz="3600" dirty="0" smtClean="0"/>
              <a:t>(The Spiritual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什麽是屬靈的人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4450" y="3467100"/>
            <a:ext cx="6381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屬靈的人和神的關係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3500" y="4191000"/>
            <a:ext cx="6381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3. </a:t>
            </a:r>
            <a:r>
              <a:rPr lang="zh-CN" altLang="en-US" sz="2800" dirty="0" smtClean="0"/>
              <a:t>屬靈的人的光景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1509236"/>
            <a:ext cx="66675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dirty="0" smtClean="0"/>
          </a:p>
          <a:p>
            <a:r>
              <a:rPr lang="zh-CN" altLang="en-US" sz="2800" b="1" dirty="0" smtClean="0"/>
              <a:t>彼得前書 </a:t>
            </a:r>
            <a:r>
              <a:rPr lang="en-US" altLang="zh-CN" sz="2800" b="1" dirty="0" smtClean="0"/>
              <a:t>2:9</a:t>
            </a:r>
          </a:p>
          <a:p>
            <a:endParaRPr lang="en-US" sz="2800" b="1" dirty="0" smtClean="0"/>
          </a:p>
          <a:p>
            <a:r>
              <a:rPr lang="zh-TW" altLang="en-US" sz="2800" dirty="0" smtClean="0"/>
              <a:t>但你們屬於蒙揀選的族類、君王的祭司體系、聖潔的國度，是屬神的子民；為要使你們宣揚曾召喚你們的那一位的美德</a:t>
            </a:r>
            <a:r>
              <a:rPr lang="en-US" altLang="zh-TW" sz="2800" dirty="0" smtClean="0"/>
              <a:t>——</a:t>
            </a:r>
            <a:r>
              <a:rPr lang="zh-TW" altLang="en-US" sz="2800" dirty="0" smtClean="0"/>
              <a:t>他</a:t>
            </a:r>
            <a:r>
              <a:rPr lang="zh-TW" altLang="en-US" sz="2800" dirty="0" smtClean="0">
                <a:solidFill>
                  <a:srgbClr val="FF0000"/>
                </a:solidFill>
              </a:rPr>
              <a:t>召喚你們出黑暗，入他奇妙的光明</a:t>
            </a:r>
            <a:r>
              <a:rPr lang="zh-TW" altLang="en-US" sz="2800" dirty="0" smtClean="0"/>
              <a:t>。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466850" y="3124200"/>
            <a:ext cx="1282390" cy="131445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罪</a:t>
            </a:r>
            <a:endParaRPr lang="en-US" sz="3200" dirty="0"/>
          </a:p>
        </p:txBody>
      </p:sp>
      <p:sp>
        <p:nvSpPr>
          <p:cNvPr id="6" name="Multiply 5"/>
          <p:cNvSpPr/>
          <p:nvPr/>
        </p:nvSpPr>
        <p:spPr>
          <a:xfrm>
            <a:off x="1200150" y="2990850"/>
            <a:ext cx="1809750" cy="15811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05250" y="914400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mtClean="0"/>
              <a:t>神</a:t>
            </a:r>
            <a:endParaRPr lang="en-US" sz="6000" dirty="0"/>
          </a:p>
        </p:txBody>
      </p:sp>
      <p:sp>
        <p:nvSpPr>
          <p:cNvPr id="4" name="Oval 3"/>
          <p:cNvSpPr/>
          <p:nvPr/>
        </p:nvSpPr>
        <p:spPr>
          <a:xfrm>
            <a:off x="6362700" y="2609850"/>
            <a:ext cx="1282390" cy="131445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4191000" y="4152900"/>
            <a:ext cx="1282390" cy="131445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809750" y="3486150"/>
            <a:ext cx="590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罪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3924300" y="4019550"/>
            <a:ext cx="1809750" cy="15811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/>
        </p:nvSpPr>
        <p:spPr>
          <a:xfrm>
            <a:off x="6096000" y="2476500"/>
            <a:ext cx="1809750" cy="15811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33900" y="4286250"/>
            <a:ext cx="514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自己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43700" y="2762250"/>
            <a:ext cx="514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撒旦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336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三、屬肉體的人 </a:t>
            </a:r>
            <a:r>
              <a:rPr lang="en-US" altLang="zh-CN" sz="3600" dirty="0" smtClean="0"/>
              <a:t>(The Carnal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1. </a:t>
            </a:r>
            <a:r>
              <a:rPr lang="zh-CN" altLang="en-US" sz="2800" dirty="0" smtClean="0"/>
              <a:t>什麽是屬肉體的人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6094"/>
            <a:ext cx="9144000" cy="596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6094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3175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1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79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1090136"/>
            <a:ext cx="68199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哥林多前書 </a:t>
            </a:r>
            <a:r>
              <a:rPr lang="en-US" altLang="zh-CN" sz="2800" b="1" dirty="0" smtClean="0"/>
              <a:t>3:1-3 </a:t>
            </a:r>
          </a:p>
          <a:p>
            <a:endParaRPr lang="en-US" altLang="zh-CN" sz="2800" dirty="0" smtClean="0"/>
          </a:p>
          <a:p>
            <a:r>
              <a:rPr lang="zh-TW" altLang="en-US" sz="2800" dirty="0" smtClean="0"/>
              <a:t>弟兄們，我從前對你們說話，不能把你們當做屬靈的，只得把你們當做</a:t>
            </a:r>
            <a:r>
              <a:rPr lang="zh-TW" altLang="en-US" sz="2800" u="sng" dirty="0" smtClean="0"/>
              <a:t>屬肉體、在基督裡為嬰孩的</a:t>
            </a:r>
            <a:r>
              <a:rPr lang="zh-TW" altLang="en-US" sz="2800" dirty="0" smtClean="0"/>
              <a:t>。我是用奶餵你們，沒有用飯餵你們。那時你們不能吃，就是如今還是不能。你們仍是屬肉體的，因為在你們中間有嫉妒、紛爭，這豈不是屬乎肉體、照著世人的樣子行嗎？有說「我是屬保羅的」，有說「我是屬亞波羅的」，這豈不是你們和世人一樣嗎？</a:t>
            </a:r>
            <a:br>
              <a:rPr lang="zh-TW" altLang="en-US" sz="2800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58806"/>
            <a:ext cx="9144000" cy="5802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29" y="2743203"/>
            <a:ext cx="24765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95581"/>
            <a:ext cx="22860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9831" y="2686054"/>
            <a:ext cx="2390775" cy="226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4" y="1600016"/>
            <a:ext cx="203835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/>
              <a:t>Nature Man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</a:rPr>
              <a:t>  </a:t>
            </a:r>
            <a:r>
              <a:rPr lang="zh-CN" altLang="en-US" sz="2000" b="1">
                <a:solidFill>
                  <a:srgbClr val="003399"/>
                </a:solidFill>
              </a:rPr>
              <a:t>屬血氣的人</a:t>
            </a:r>
            <a:endParaRPr lang="en-US" altLang="en-US" sz="2000" b="1">
              <a:solidFill>
                <a:srgbClr val="003399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448054" y="1630794"/>
            <a:ext cx="20383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/>
              <a:t> Carnal Man</a:t>
            </a:r>
          </a:p>
          <a:p>
            <a:pPr eaLnBrk="1" hangingPunct="1"/>
            <a:r>
              <a:rPr lang="zh-CN" altLang="en-US" sz="2000" b="1">
                <a:solidFill>
                  <a:srgbClr val="003399"/>
                </a:solidFill>
              </a:rPr>
              <a:t>     屬肉體的人</a:t>
            </a:r>
            <a:endParaRPr lang="en-US" altLang="en-US" sz="2000" b="1">
              <a:solidFill>
                <a:srgbClr val="003399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96038" y="1600016"/>
            <a:ext cx="221456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/>
              <a:t>Spiritual Man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</a:rPr>
              <a:t>       </a:t>
            </a:r>
            <a:r>
              <a:rPr lang="zh-CN" altLang="en-US" sz="2000" b="1">
                <a:solidFill>
                  <a:srgbClr val="003399"/>
                </a:solidFill>
              </a:rPr>
              <a:t>屬靈的人</a:t>
            </a:r>
            <a:endParaRPr lang="en-US" altLang="en-US" sz="2000" b="1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2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三、屬肉體的人 </a:t>
            </a:r>
            <a:r>
              <a:rPr lang="en-US" altLang="zh-CN" sz="3600" dirty="0" smtClean="0"/>
              <a:t>(The Carnal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什麽是屬肉體的人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33147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</a:t>
            </a:r>
            <a:r>
              <a:rPr lang="en-US" sz="2800" dirty="0" smtClean="0"/>
              <a:t>. </a:t>
            </a:r>
            <a:r>
              <a:rPr lang="zh-CN" altLang="en-US" sz="2800" dirty="0" smtClean="0"/>
              <a:t>屬肉體的人和神的關係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" y="1905000"/>
            <a:ext cx="72009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屬肉體的人已經</a:t>
            </a:r>
            <a:r>
              <a:rPr lang="zh-CN" altLang="en-US" sz="2800" dirty="0" smtClean="0">
                <a:solidFill>
                  <a:srgbClr val="FF0000"/>
                </a:solidFill>
              </a:rPr>
              <a:t>接受</a:t>
            </a:r>
            <a:r>
              <a:rPr lang="zh-CN" altLang="en-US" sz="2800" dirty="0" smtClean="0"/>
              <a:t>基督作他的救主。</a:t>
            </a:r>
            <a:endParaRPr lang="en-US" altLang="zh-CN" sz="2800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4850" y="2895600"/>
            <a:ext cx="7772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屬肉體的人已經</a:t>
            </a:r>
            <a:r>
              <a:rPr lang="zh-CN" altLang="en-US" sz="2800" dirty="0" smtClean="0">
                <a:solidFill>
                  <a:srgbClr val="FF0000"/>
                </a:solidFill>
              </a:rPr>
              <a:t>順服</a:t>
            </a:r>
            <a:r>
              <a:rPr lang="zh-CN" altLang="en-US" sz="2800" dirty="0" smtClean="0"/>
              <a:t>基督，承認基督作他的主</a:t>
            </a:r>
            <a:r>
              <a:rPr lang="zh-CN" altLang="en-US" sz="2800" dirty="0" smtClean="0">
                <a:solidFill>
                  <a:srgbClr val="FF0000"/>
                </a:solidFill>
              </a:rPr>
              <a:t>？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1050" y="3810000"/>
            <a:ext cx="72771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屬肉體的人已經</a:t>
            </a:r>
            <a:r>
              <a:rPr lang="zh-CN" altLang="en-US" sz="2800" dirty="0" smtClean="0">
                <a:solidFill>
                  <a:srgbClr val="FF0000"/>
                </a:solidFill>
              </a:rPr>
              <a:t>支取</a:t>
            </a:r>
            <a:r>
              <a:rPr lang="zh-CN" altLang="en-US" sz="2800" dirty="0" smtClean="0"/>
              <a:t>基督作他的生命</a:t>
            </a:r>
            <a:r>
              <a:rPr lang="zh-CN" altLang="en-US" sz="2800" dirty="0" smtClean="0">
                <a:solidFill>
                  <a:srgbClr val="FF0000"/>
                </a:solidFill>
              </a:rPr>
              <a:t>？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7145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三、屬肉體的人 </a:t>
            </a:r>
            <a:r>
              <a:rPr lang="en-US" altLang="zh-CN" sz="3600" dirty="0" smtClean="0"/>
              <a:t>(The Carnal Man)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70510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什麽是屬肉體的人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33147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</a:rPr>
              <a:t>屬肉體的人和神的關係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38862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3</a:t>
            </a:r>
            <a:r>
              <a:rPr lang="en-US" sz="2800" dirty="0" smtClean="0"/>
              <a:t>. </a:t>
            </a:r>
            <a:r>
              <a:rPr lang="zh-CN" altLang="en-US" sz="2800" dirty="0" smtClean="0"/>
              <a:t>屬肉體的人的光景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5250" y="914400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mtClean="0"/>
              <a:t>神</a:t>
            </a:r>
            <a:endParaRPr lang="en-US" sz="6000" dirty="0"/>
          </a:p>
        </p:txBody>
      </p:sp>
      <p:sp>
        <p:nvSpPr>
          <p:cNvPr id="6" name="Chord 5"/>
          <p:cNvSpPr/>
          <p:nvPr/>
        </p:nvSpPr>
        <p:spPr>
          <a:xfrm>
            <a:off x="1657350" y="3448050"/>
            <a:ext cx="1371600" cy="952500"/>
          </a:xfrm>
          <a:prstGeom prst="chord">
            <a:avLst>
              <a:gd name="adj1" fmla="val 2700000"/>
              <a:gd name="adj2" fmla="val 14290358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85950" y="3771900"/>
            <a:ext cx="666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罪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Chord 9"/>
          <p:cNvSpPr/>
          <p:nvPr/>
        </p:nvSpPr>
        <p:spPr>
          <a:xfrm>
            <a:off x="4171950" y="4057650"/>
            <a:ext cx="1371600" cy="952500"/>
          </a:xfrm>
          <a:prstGeom prst="chord">
            <a:avLst>
              <a:gd name="adj1" fmla="val 2700000"/>
              <a:gd name="adj2" fmla="val 14290358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/>
          </a:p>
        </p:txBody>
      </p:sp>
      <p:sp>
        <p:nvSpPr>
          <p:cNvPr id="11" name="Chord 10"/>
          <p:cNvSpPr/>
          <p:nvPr/>
        </p:nvSpPr>
        <p:spPr>
          <a:xfrm>
            <a:off x="6381750" y="4095750"/>
            <a:ext cx="1371600" cy="952500"/>
          </a:xfrm>
          <a:prstGeom prst="chord">
            <a:avLst>
              <a:gd name="adj1" fmla="val 2700000"/>
              <a:gd name="adj2" fmla="val 14290358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00550" y="4191000"/>
            <a:ext cx="495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自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己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72250" y="4248151"/>
            <a:ext cx="495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撒旦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336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http://c.gnli.com/gnlchina/8541/263385246-640.jpg?w=531&amp;h=30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52500"/>
            <a:ext cx="8536046" cy="48387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2450" y="4019550"/>
            <a:ext cx="4343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i="1" dirty="0" smtClean="0">
                <a:solidFill>
                  <a:schemeClr val="bg1"/>
                </a:solidFill>
              </a:rPr>
              <a:t>恩典之路</a:t>
            </a:r>
            <a:endParaRPr lang="en-US" altLang="zh-CN" sz="6600" b="1" i="1" dirty="0" smtClean="0">
              <a:solidFill>
                <a:schemeClr val="bg1"/>
              </a:solidFill>
            </a:endParaRPr>
          </a:p>
          <a:p>
            <a:r>
              <a:rPr lang="en-US" sz="3200" b="1" i="1" dirty="0" smtClean="0">
                <a:solidFill>
                  <a:schemeClr val="bg1"/>
                </a:solidFill>
              </a:rPr>
              <a:t>The </a:t>
            </a:r>
            <a:r>
              <a:rPr lang="en-US" altLang="zh-CN" sz="3200" b="1" i="1" dirty="0" smtClean="0">
                <a:solidFill>
                  <a:schemeClr val="bg1"/>
                </a:solidFill>
              </a:rPr>
              <a:t>Path of Grace</a:t>
            </a:r>
            <a:endParaRPr lang="en-US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0</TotalTime>
  <Words>1273</Words>
  <Application>Microsoft Office PowerPoint</Application>
  <PresentationFormat>On-screen Show (4:3)</PresentationFormat>
  <Paragraphs>213</Paragraphs>
  <Slides>39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Theme1</vt:lpstr>
      <vt:lpstr>Oriel</vt:lpstr>
      <vt:lpstr>生命的三個層面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2015-09-07T04:11:04Z</dcterms:created>
  <dcterms:modified xsi:type="dcterms:W3CDTF">2015-09-07T04:11:48Z</dcterms:modified>
</cp:coreProperties>
</file>