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72" r:id="rId3"/>
    <p:sldId id="258" r:id="rId4"/>
    <p:sldId id="264" r:id="rId5"/>
    <p:sldId id="259" r:id="rId6"/>
    <p:sldId id="262" r:id="rId7"/>
    <p:sldId id="263" r:id="rId8"/>
    <p:sldId id="267" r:id="rId9"/>
    <p:sldId id="266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sz="5400" b="1" dirty="0" err="1" smtClean="0"/>
              <a:t>我得救</a:t>
            </a:r>
            <a:r>
              <a:rPr lang="ja-JP" altLang="en-US" sz="5400" b="1" dirty="0" smtClean="0"/>
              <a:t>了吗？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罪得赦免</a:t>
            </a:r>
            <a:r>
              <a:rPr lang="en-US" dirty="0" err="1"/>
              <a:t>，与神和好，得神所赐永远的生命及属天的平安；得以免去将来地狱的永刑，最终身体得赎进入永恒的极荣耀的新天新地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902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err="1" smtClean="0"/>
              <a:t>你们得救是本乎恩，也因着信，这并不是出于自己，乃是神所赐的</a:t>
            </a:r>
            <a:r>
              <a:rPr lang="en-US" sz="4000" dirty="0" smtClean="0"/>
              <a:t>。 </a:t>
            </a:r>
            <a:r>
              <a:rPr lang="zh-CN" altLang="en-US" sz="4000" dirty="0"/>
              <a:t>也不是出于行为，免得有人自夸。</a:t>
            </a:r>
            <a:r>
              <a:rPr lang="en-US" dirty="0" smtClean="0"/>
              <a:t>。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(以弗所书2:8-9)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62000"/>
            <a:ext cx="6553200" cy="5364163"/>
          </a:xfrm>
        </p:spPr>
      </p:pic>
    </p:spTree>
    <p:extLst>
      <p:ext uri="{BB962C8B-B14F-4D97-AF65-F5344CB8AC3E}">
        <p14:creationId xmlns:p14="http://schemas.microsoft.com/office/powerpoint/2010/main" val="136758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7" y="914400"/>
            <a:ext cx="3791653" cy="4953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914400"/>
            <a:ext cx="3962400" cy="5029200"/>
          </a:xfrm>
        </p:spPr>
      </p:pic>
    </p:spTree>
    <p:extLst>
      <p:ext uri="{BB962C8B-B14F-4D97-AF65-F5344CB8AC3E}">
        <p14:creationId xmlns:p14="http://schemas.microsoft.com/office/powerpoint/2010/main" val="8934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dirty="0" err="1"/>
              <a:t>如何真正得救</a:t>
            </a:r>
            <a:r>
              <a:rPr lang="en-US" sz="5400" dirty="0" smtClean="0"/>
              <a:t>？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sz="3900" dirty="0" err="1"/>
              <a:t>与神重建良好的关系，实现神造人的本来目的</a:t>
            </a:r>
            <a:endParaRPr lang="en-US" sz="3900" dirty="0"/>
          </a:p>
          <a:p>
            <a:pPr>
              <a:lnSpc>
                <a:spcPct val="160000"/>
              </a:lnSpc>
            </a:pPr>
            <a:r>
              <a:rPr lang="en-US" sz="3900" dirty="0" smtClean="0"/>
              <a:t> </a:t>
            </a:r>
            <a:r>
              <a:rPr lang="en-US" sz="3900" dirty="0" err="1"/>
              <a:t>罪的问题必须得到完全解决</a:t>
            </a:r>
            <a:endParaRPr lang="en-US" sz="3900" dirty="0"/>
          </a:p>
          <a:p>
            <a:pPr>
              <a:lnSpc>
                <a:spcPct val="160000"/>
              </a:lnSpc>
            </a:pPr>
            <a:r>
              <a:rPr lang="en-US" sz="3900" dirty="0" err="1" smtClean="0"/>
              <a:t>与神和好</a:t>
            </a:r>
            <a:r>
              <a:rPr lang="en-US" sz="3900" dirty="0" err="1"/>
              <a:t>，重获神的喜悦</a:t>
            </a:r>
            <a:endParaRPr lang="en-US" sz="3900" dirty="0"/>
          </a:p>
          <a:p>
            <a:pPr>
              <a:lnSpc>
                <a:spcPct val="160000"/>
              </a:lnSpc>
            </a:pPr>
            <a:r>
              <a:rPr lang="zh-CN" altLang="en-US" sz="3900" dirty="0"/>
              <a:t>开创人类新的生</a:t>
            </a:r>
            <a:r>
              <a:rPr lang="zh-CN" altLang="en-US" sz="3900" dirty="0"/>
              <a:t>态</a:t>
            </a:r>
            <a:endParaRPr lang="en-US" altLang="zh-CN" sz="3900" dirty="0"/>
          </a:p>
          <a:p>
            <a:pPr>
              <a:lnSpc>
                <a:spcPct val="160000"/>
              </a:lnSpc>
            </a:pPr>
            <a:r>
              <a:rPr lang="en-US" sz="3900" dirty="0" err="1" smtClean="0"/>
              <a:t>撒旦必须被打败</a:t>
            </a:r>
            <a:r>
              <a:rPr lang="en-US" sz="3900" dirty="0"/>
              <a:t>, </a:t>
            </a:r>
            <a:r>
              <a:rPr lang="en-US" sz="3900" dirty="0" err="1"/>
              <a:t>神的主权得以完全恢复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2734398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95400"/>
            <a:ext cx="5486400" cy="4953000"/>
          </a:xfrm>
        </p:spPr>
      </p:pic>
    </p:spTree>
    <p:extLst>
      <p:ext uri="{BB962C8B-B14F-4D97-AF65-F5344CB8AC3E}">
        <p14:creationId xmlns:p14="http://schemas.microsoft.com/office/powerpoint/2010/main" val="36798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b="1" dirty="0" err="1"/>
              <a:t>得救渡桥的四个桥拱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1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sz="3600" dirty="0" err="1"/>
              <a:t>道成肉身</a:t>
            </a:r>
            <a:r>
              <a:rPr lang="en-US" sz="3600" dirty="0"/>
              <a:t> </a:t>
            </a:r>
            <a:endParaRPr lang="en-US" sz="3600" dirty="0" smtClean="0"/>
          </a:p>
          <a:p>
            <a:pPr lvl="0"/>
            <a:r>
              <a:rPr lang="en-US" sz="3600" dirty="0" err="1" smtClean="0"/>
              <a:t>十架受死</a:t>
            </a:r>
            <a:r>
              <a:rPr lang="en-US" sz="3600" dirty="0" smtClean="0"/>
              <a:t> </a:t>
            </a:r>
          </a:p>
          <a:p>
            <a:pPr lvl="0"/>
            <a:r>
              <a:rPr lang="ja-JP" altLang="en-US" sz="3600" dirty="0" smtClean="0"/>
              <a:t>死裡復活</a:t>
            </a:r>
            <a:r>
              <a:rPr lang="en-US" sz="3600" dirty="0" smtClean="0"/>
              <a:t> </a:t>
            </a:r>
          </a:p>
          <a:p>
            <a:pPr lvl="0"/>
            <a:r>
              <a:rPr lang="en-US" sz="3600" dirty="0" err="1" smtClean="0"/>
              <a:t>升天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5395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b="1" dirty="0" err="1" smtClean="0"/>
              <a:t>道是什么</a:t>
            </a:r>
            <a:r>
              <a:rPr lang="en-US" sz="5400" b="1" dirty="0" smtClean="0"/>
              <a:t>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lvl="0"/>
            <a:r>
              <a:rPr lang="ja-JP" altLang="en-US" dirty="0"/>
              <a:t>太初有道，道与神同在，道就是神</a:t>
            </a:r>
            <a:r>
              <a:rPr lang="ja-JP" altLang="en-US" dirty="0" smtClean="0"/>
              <a:t>。</a:t>
            </a:r>
            <a:r>
              <a:rPr lang="zh-CN" altLang="en-US" dirty="0"/>
              <a:t>这道太初与神同在。万物是借着他造的。凡被造的，没有一样不是借着他造的。生命在他里头。这生命就是人的光。光照在黑暗里，黑暗却不接受光</a:t>
            </a:r>
            <a:r>
              <a:rPr lang="zh-CN" altLang="en-US" dirty="0" smtClean="0"/>
              <a:t>。</a:t>
            </a:r>
            <a:r>
              <a:rPr lang="en-US" altLang="zh-CN" sz="1800" dirty="0" smtClean="0"/>
              <a:t>- </a:t>
            </a:r>
            <a:r>
              <a:rPr lang="en-US" sz="1800" dirty="0"/>
              <a:t>约翰福音1:1-5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236915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dirty="0" err="1"/>
              <a:t>道成肉身</a:t>
            </a:r>
            <a:r>
              <a:rPr lang="en-US" sz="5400" dirty="0"/>
              <a:t> </a:t>
            </a:r>
            <a:r>
              <a:rPr lang="en-US" sz="5400" dirty="0" smtClean="0"/>
              <a:t>- </a:t>
            </a:r>
            <a:r>
              <a:rPr lang="ja-JP" altLang="en-US" sz="5400" dirty="0"/>
              <a:t>神的计划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14801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dirty="0" smtClean="0"/>
              <a:t>因</a:t>
            </a:r>
            <a:r>
              <a:rPr lang="zh-CN" altLang="en-US" sz="2400" dirty="0"/>
              <a:t>此，主自己要给你们一个兆头，必有童女怀孕生子，给他起名叫以马内利。（就是神与我们同在的意思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- </a:t>
            </a:r>
            <a:r>
              <a:rPr lang="en-US" sz="1800" dirty="0" err="1" smtClean="0"/>
              <a:t>以賽亞書</a:t>
            </a:r>
            <a:r>
              <a:rPr lang="en-US" sz="1800" dirty="0" smtClean="0"/>
              <a:t> 7:14</a:t>
            </a:r>
          </a:p>
          <a:p>
            <a:pPr marL="0" lvl="0" indent="0">
              <a:buNone/>
            </a:pPr>
            <a:endParaRPr lang="en-US" sz="1800" dirty="0" smtClean="0"/>
          </a:p>
          <a:p>
            <a:r>
              <a:rPr lang="zh-CN" altLang="en-US" sz="2400" dirty="0"/>
              <a:t>因有一婴孩为我们而生，有一子赐给我们。政权必担在他的肩头上。他名称为奇妙，策士，全能的神，永在的父，和平的君</a:t>
            </a:r>
            <a:r>
              <a:rPr lang="zh-CN" altLang="en-US" sz="2400" dirty="0" smtClean="0"/>
              <a:t>。</a:t>
            </a:r>
            <a:r>
              <a:rPr lang="en-US" altLang="zh-CN" sz="1800" dirty="0" smtClean="0"/>
              <a:t> </a:t>
            </a:r>
            <a:r>
              <a:rPr lang="en-US" altLang="zh-CN" sz="2400" dirty="0"/>
              <a:t>- </a:t>
            </a:r>
            <a:r>
              <a:rPr lang="en-US" sz="1800" dirty="0" err="1"/>
              <a:t>以賽亞書</a:t>
            </a:r>
            <a:r>
              <a:rPr lang="en-US" sz="1800" dirty="0"/>
              <a:t> </a:t>
            </a:r>
            <a:r>
              <a:rPr lang="en-US" sz="1800" dirty="0" smtClean="0"/>
              <a:t>9:6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zh-CN" altLang="en-US" sz="2400" dirty="0"/>
              <a:t>及至时候满足，神就差遣他的儿子，为女子所生，且生在律法以下，要把律法以下的人赎出来，叫我们得着儿子的名分。</a:t>
            </a:r>
            <a:r>
              <a:rPr lang="en-US" altLang="zh-CN" sz="1800" dirty="0" smtClean="0"/>
              <a:t>- </a:t>
            </a:r>
            <a:r>
              <a:rPr lang="en-US" sz="1800" dirty="0" smtClean="0"/>
              <a:t>加拉太书</a:t>
            </a:r>
            <a:r>
              <a:rPr lang="en-US" sz="1800" dirty="0"/>
              <a:t>4:4-5</a:t>
            </a:r>
          </a:p>
        </p:txBody>
      </p:sp>
    </p:spTree>
    <p:extLst>
      <p:ext uri="{BB962C8B-B14F-4D97-AF65-F5344CB8AC3E}">
        <p14:creationId xmlns:p14="http://schemas.microsoft.com/office/powerpoint/2010/main" val="3734448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dirty="0" err="1" smtClean="0"/>
              <a:t>显明神的道</a:t>
            </a:r>
            <a:r>
              <a:rPr lang="en-US" sz="5400" dirty="0" smtClean="0"/>
              <a:t>: </a:t>
            </a:r>
            <a:r>
              <a:rPr lang="en-US" sz="5400" dirty="0" err="1"/>
              <a:t>初步目的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zh-CN" altLang="en-US" sz="2400" dirty="0"/>
              <a:t>耶稣对他说，腓力，我与你们同在这样长久，你还不认识我吗？人看见了我，就是看见了父。你怎么说，将父显给我们看呢</a:t>
            </a:r>
            <a:r>
              <a:rPr lang="zh-CN" altLang="en-US" sz="2400" dirty="0" smtClean="0"/>
              <a:t>？</a:t>
            </a:r>
            <a:r>
              <a:rPr lang="en-US" altLang="zh-CN" sz="2400" dirty="0" smtClean="0"/>
              <a:t>- </a:t>
            </a:r>
            <a:r>
              <a:rPr lang="en-US" sz="1800" dirty="0"/>
              <a:t>约翰福音</a:t>
            </a:r>
            <a:r>
              <a:rPr lang="en-US" sz="1800" dirty="0" smtClean="0"/>
              <a:t>14:9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2800" dirty="0" smtClean="0"/>
              <a:t>Jesus is God spelling Himself out in a language that men can understand.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958902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dirty="0" err="1" smtClean="0"/>
              <a:t>救赎</a:t>
            </a:r>
            <a:r>
              <a:rPr lang="en-US" sz="5400" dirty="0" err="1"/>
              <a:t>:</a:t>
            </a:r>
            <a:r>
              <a:rPr lang="en-US" sz="5400" dirty="0" err="1" smtClean="0"/>
              <a:t>首要目的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14801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dirty="0" smtClean="0"/>
              <a:t>人</a:t>
            </a:r>
            <a:r>
              <a:rPr lang="zh-CN" altLang="en-US" sz="2400" dirty="0"/>
              <a:t>子来，为要寻找拯救失丧的人。</a:t>
            </a:r>
            <a:r>
              <a:rPr lang="en-US" altLang="zh-CN" sz="2400" dirty="0" smtClean="0"/>
              <a:t>- </a:t>
            </a:r>
            <a:r>
              <a:rPr lang="en-US" sz="1800" dirty="0"/>
              <a:t>路加福音</a:t>
            </a:r>
            <a:r>
              <a:rPr lang="en-US" sz="1800" dirty="0" smtClean="0"/>
              <a:t>19:10</a:t>
            </a:r>
            <a:endParaRPr lang="en-US" sz="1800" dirty="0"/>
          </a:p>
          <a:p>
            <a:pPr lvl="0"/>
            <a:r>
              <a:rPr lang="zh-CN" altLang="en-US" sz="2400" dirty="0"/>
              <a:t>你们知道主曾显现，是要除掉人的罪。在他并没有罪。</a:t>
            </a:r>
            <a:r>
              <a:rPr lang="en-US" altLang="zh-CN" sz="1800" dirty="0" smtClean="0"/>
              <a:t>- </a:t>
            </a:r>
            <a:r>
              <a:rPr lang="en-US" sz="1800" dirty="0"/>
              <a:t>约翰一书</a:t>
            </a:r>
            <a:r>
              <a:rPr lang="en-US" sz="1800" dirty="0" smtClean="0"/>
              <a:t>3:5</a:t>
            </a:r>
          </a:p>
          <a:p>
            <a:r>
              <a:rPr lang="zh-CN" altLang="en-US" sz="2400" dirty="0"/>
              <a:t>儿女既同有血肉之体，他也照样亲自成了血肉之体。特要借着死，败坏那掌死权的，就是魔鬼。</a:t>
            </a:r>
            <a:r>
              <a:rPr lang="en-US" altLang="zh-CN" sz="2400" dirty="0"/>
              <a:t>….. </a:t>
            </a:r>
            <a:r>
              <a:rPr lang="zh-CN" altLang="en-US" sz="2400" dirty="0"/>
              <a:t>他并不救拔天使，乃是救拔亚伯拉罕的后裔。所以他凡事该与他的弟兄相同，为要在神的事上，成为慈悲忠信的大祭司，为百姓的罪献上挽回祭。</a:t>
            </a:r>
            <a:r>
              <a:rPr lang="en-US" altLang="zh-CN" sz="1800" dirty="0" smtClean="0"/>
              <a:t>- </a:t>
            </a:r>
            <a:r>
              <a:rPr lang="en-US" sz="1800" dirty="0"/>
              <a:t>希伯来书</a:t>
            </a:r>
            <a:r>
              <a:rPr lang="en-US" sz="1800" dirty="0" smtClean="0"/>
              <a:t>2:14,16-17</a:t>
            </a:r>
          </a:p>
          <a:p>
            <a:pPr lvl="0"/>
            <a:r>
              <a:rPr lang="zh-CN" altLang="en-US" sz="2400" dirty="0"/>
              <a:t>因一人的悖逆，众人成为罪人，照样，因一人的顺从，众人也成为义了</a:t>
            </a:r>
            <a:r>
              <a:rPr lang="zh-CN" altLang="en-US" sz="2400" dirty="0" smtClean="0"/>
              <a:t>。</a:t>
            </a:r>
            <a:r>
              <a:rPr lang="en-US" altLang="zh-CN" sz="2400" dirty="0" smtClean="0"/>
              <a:t>- </a:t>
            </a:r>
            <a:r>
              <a:rPr lang="en-US" sz="1800" dirty="0"/>
              <a:t>罗马书</a:t>
            </a:r>
            <a:r>
              <a:rPr lang="en-US" sz="1800" dirty="0"/>
              <a:t>5:19</a:t>
            </a:r>
            <a:endParaRPr lang="en-US" sz="1800" dirty="0"/>
          </a:p>
          <a:p>
            <a:pPr lvl="0"/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lvl="0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350797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lvl="0"/>
            <a:r>
              <a:rPr lang="en-US" sz="5400" dirty="0" err="1"/>
              <a:t>与神和好</a:t>
            </a:r>
            <a:r>
              <a:rPr lang="en-US" sz="5400" dirty="0"/>
              <a:t>--</a:t>
            </a:r>
            <a:r>
              <a:rPr lang="en-US" sz="5400" dirty="0" err="1"/>
              <a:t>最终目的</a:t>
            </a:r>
            <a:r>
              <a:rPr lang="en-US" sz="5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14801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dirty="0"/>
              <a:t>既然借着他在十字架上所流的血，成就了和平，便借着他叫万有，无论是地上的，天上的，都与自己和好了。</a:t>
            </a:r>
            <a:r>
              <a:rPr lang="en-US" altLang="zh-CN" sz="2400" dirty="0" smtClean="0"/>
              <a:t>- </a:t>
            </a:r>
            <a:r>
              <a:rPr lang="ja-JP" altLang="en-US" sz="1800" dirty="0"/>
              <a:t>歌罗西</a:t>
            </a:r>
            <a:r>
              <a:rPr lang="ja-JP" altLang="en-US" sz="1800" dirty="0" smtClean="0"/>
              <a:t>书</a:t>
            </a:r>
            <a:r>
              <a:rPr lang="en-US" altLang="ja-JP" sz="1800" dirty="0" smtClean="0"/>
              <a:t>1:20</a:t>
            </a:r>
          </a:p>
          <a:p>
            <a:pPr marL="0" lvl="0" indent="0">
              <a:buNone/>
            </a:pPr>
            <a:endParaRPr lang="en-US" altLang="ja-JP" sz="1800" dirty="0" smtClean="0"/>
          </a:p>
          <a:p>
            <a:pPr lvl="0"/>
            <a:r>
              <a:rPr lang="zh-CN" altLang="en-US" sz="2400" dirty="0"/>
              <a:t>要照所安排的，在日期满足的时候，使天上地上一切所有的，都在基督里面同归于</a:t>
            </a:r>
            <a:r>
              <a:rPr lang="zh-CN" altLang="en-US" sz="2400" dirty="0" smtClean="0"/>
              <a:t>一。</a:t>
            </a:r>
            <a:r>
              <a:rPr lang="en-US" altLang="zh-CN" sz="1800" dirty="0" smtClean="0"/>
              <a:t>- </a:t>
            </a:r>
            <a:r>
              <a:rPr lang="ja-JP" altLang="en-US" sz="1800" dirty="0"/>
              <a:t>以弗所</a:t>
            </a:r>
            <a:r>
              <a:rPr lang="ja-JP" altLang="en-US" sz="1800" dirty="0" smtClean="0"/>
              <a:t>书</a:t>
            </a:r>
            <a:r>
              <a:rPr lang="en-US" altLang="ja-JP" sz="1800" dirty="0" smtClean="0"/>
              <a:t>1</a:t>
            </a:r>
            <a:r>
              <a:rPr lang="en-US" sz="1800" dirty="0" smtClean="0"/>
              <a:t>:10</a:t>
            </a:r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lvl="0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214427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695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我得救了吗？</vt:lpstr>
      <vt:lpstr>PowerPoint Presentation</vt:lpstr>
      <vt:lpstr>PowerPoint Presentation</vt:lpstr>
      <vt:lpstr>PowerPoint Presentation</vt:lpstr>
      <vt:lpstr>如何真正得救？</vt:lpstr>
      <vt:lpstr>PowerPoint Presentation</vt:lpstr>
      <vt:lpstr>得救渡桥的四个桥拱</vt:lpstr>
      <vt:lpstr>道是什么?</vt:lpstr>
      <vt:lpstr>道成肉身 - 神的计划</vt:lpstr>
      <vt:lpstr>显明神的道: 初步目的</vt:lpstr>
      <vt:lpstr>救赎:首要目的 </vt:lpstr>
      <vt:lpstr>与神和好--最终目的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25</cp:revision>
  <cp:lastPrinted>2015-09-20T06:47:18Z</cp:lastPrinted>
  <dcterms:created xsi:type="dcterms:W3CDTF">2015-09-16T06:09:32Z</dcterms:created>
  <dcterms:modified xsi:type="dcterms:W3CDTF">2015-09-20T08:02:07Z</dcterms:modified>
</cp:coreProperties>
</file>