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83" r:id="rId2"/>
    <p:sldId id="282" r:id="rId3"/>
    <p:sldId id="278" r:id="rId4"/>
    <p:sldId id="281" r:id="rId5"/>
    <p:sldId id="277" r:id="rId6"/>
    <p:sldId id="276" r:id="rId7"/>
    <p:sldId id="273" r:id="rId8"/>
    <p:sldId id="279" r:id="rId9"/>
    <p:sldId id="280" r:id="rId10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30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2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8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6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5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9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03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22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69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18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C621-8AEB-47EE-9B5E-22313964CA8A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16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0C621-8AEB-47EE-9B5E-22313964CA8A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65012-CDCE-41C3-AB13-65F5801E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9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十架受死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0"/>
            <a:ext cx="7315200" cy="5181600"/>
          </a:xfrm>
        </p:spPr>
      </p:pic>
    </p:spTree>
    <p:extLst>
      <p:ext uri="{BB962C8B-B14F-4D97-AF65-F5344CB8AC3E}">
        <p14:creationId xmlns:p14="http://schemas.microsoft.com/office/powerpoint/2010/main" val="217688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主耶稣的受死</a:t>
            </a:r>
            <a:r>
              <a:rPr lang="en-US" sz="3600" dirty="0" smtClean="0"/>
              <a:t> 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- </a:t>
            </a:r>
            <a:r>
              <a:rPr lang="en-US" sz="3600" b="1" dirty="0" err="1" smtClean="0"/>
              <a:t>替</a:t>
            </a:r>
            <a:r>
              <a:rPr lang="en-US" sz="3600" dirty="0" err="1" smtClean="0"/>
              <a:t>人舍命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610600" cy="4724400"/>
          </a:xfrm>
        </p:spPr>
        <p:txBody>
          <a:bodyPr>
            <a:normAutofit lnSpcReduction="10000"/>
          </a:bodyPr>
          <a:lstStyle/>
          <a:p>
            <a:pPr lvl="0"/>
            <a:r>
              <a:rPr lang="zh-CN" altLang="en-US" sz="2400" dirty="0" smtClean="0"/>
              <a:t>你</a:t>
            </a:r>
            <a:r>
              <a:rPr lang="zh-CN" altLang="en-US" sz="2400" dirty="0"/>
              <a:t>们从前与神隔绝，因着恶行，心里与他为</a:t>
            </a:r>
            <a:r>
              <a:rPr lang="zh-CN" altLang="en-US" sz="2400" dirty="0" smtClean="0"/>
              <a:t>敌</a:t>
            </a:r>
            <a:r>
              <a:rPr lang="en-US" sz="2400" dirty="0" smtClean="0"/>
              <a:t>。</a:t>
            </a:r>
            <a:r>
              <a:rPr lang="en-US" altLang="zh-CN" sz="2400" dirty="0" smtClean="0"/>
              <a:t>-</a:t>
            </a:r>
            <a:r>
              <a:rPr lang="zh-CN" altLang="en-US" sz="1800" dirty="0" smtClean="0"/>
              <a:t>歌</a:t>
            </a:r>
            <a:r>
              <a:rPr lang="zh-CN" altLang="en-US" sz="1800" dirty="0"/>
              <a:t>罗西书</a:t>
            </a:r>
            <a:r>
              <a:rPr lang="en-US" sz="1800" dirty="0"/>
              <a:t> 1</a:t>
            </a:r>
            <a:r>
              <a:rPr lang="zh-CN" altLang="en-US" sz="1800" dirty="0"/>
              <a:t>：</a:t>
            </a:r>
            <a:r>
              <a:rPr lang="en-US" sz="1800" dirty="0" smtClean="0"/>
              <a:t>21</a:t>
            </a:r>
          </a:p>
          <a:p>
            <a:pPr marL="0" lvl="0" indent="0">
              <a:buNone/>
            </a:pPr>
            <a:endParaRPr lang="en-US" sz="1800" dirty="0"/>
          </a:p>
          <a:p>
            <a:pPr lvl="0"/>
            <a:r>
              <a:rPr lang="en-US" sz="2400" dirty="0" err="1"/>
              <a:t>我们都如羊走迷，各人偏行己路，耶和华使我们众人的罪孽都归在他身上</a:t>
            </a:r>
            <a:r>
              <a:rPr lang="en-US" sz="2400" dirty="0"/>
              <a:t>。</a:t>
            </a:r>
            <a:r>
              <a:rPr lang="en-US" altLang="zh-CN" sz="2400" dirty="0"/>
              <a:t>- </a:t>
            </a:r>
            <a:r>
              <a:rPr lang="en-US" sz="1800" dirty="0" err="1"/>
              <a:t>以賽亞書</a:t>
            </a:r>
            <a:r>
              <a:rPr lang="en-US" sz="1800" dirty="0"/>
              <a:t> </a:t>
            </a:r>
            <a:r>
              <a:rPr lang="en-US" sz="1800" dirty="0" smtClean="0"/>
              <a:t>53:6</a:t>
            </a:r>
          </a:p>
          <a:p>
            <a:pPr lvl="0"/>
            <a:endParaRPr lang="en-US" sz="1800" dirty="0" smtClean="0"/>
          </a:p>
          <a:p>
            <a:r>
              <a:rPr lang="zh-CN" altLang="en-US" sz="2400" dirty="0"/>
              <a:t>基督既为我们受了咒诅，就赎出我们脱离律法的咒诅，因为经上记着：凡挂在木头上都是被咒诅</a:t>
            </a:r>
            <a:r>
              <a:rPr lang="zh-CN" altLang="en-US" sz="2400" dirty="0" smtClean="0"/>
              <a:t>的。</a:t>
            </a:r>
            <a:r>
              <a:rPr lang="en-US" altLang="zh-CN" sz="1800" dirty="0" smtClean="0"/>
              <a:t>- </a:t>
            </a:r>
            <a:r>
              <a:rPr lang="en-US" sz="1800" dirty="0" err="1" smtClean="0"/>
              <a:t>加拉太书</a:t>
            </a:r>
            <a:r>
              <a:rPr lang="en-US" sz="1800" dirty="0" smtClean="0"/>
              <a:t> 3:13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2400" dirty="0" err="1" smtClean="0"/>
              <a:t>正如人子来不是要受人的服侍</a:t>
            </a:r>
            <a:r>
              <a:rPr lang="en-US" sz="2400" dirty="0" err="1"/>
              <a:t>，乃是要服侍人，并且要舍命做多人的赎价</a:t>
            </a:r>
            <a:r>
              <a:rPr lang="en-US" sz="2400" dirty="0"/>
              <a:t>。- </a:t>
            </a:r>
            <a:r>
              <a:rPr lang="en-US" sz="1800" dirty="0" err="1"/>
              <a:t>馬太福音</a:t>
            </a:r>
            <a:r>
              <a:rPr lang="en-US" sz="1800" dirty="0"/>
              <a:t> </a:t>
            </a:r>
            <a:r>
              <a:rPr lang="en-US" sz="1800" dirty="0" smtClean="0"/>
              <a:t>20:28</a:t>
            </a:r>
          </a:p>
          <a:p>
            <a:endParaRPr lang="en-US" sz="1800" dirty="0" smtClean="0"/>
          </a:p>
          <a:p>
            <a:pPr lvl="0"/>
            <a:r>
              <a:rPr lang="zh-CN" altLang="en-US" sz="2400" dirty="0"/>
              <a:t>神</a:t>
            </a:r>
            <a:r>
              <a:rPr lang="zh-CN" altLang="en-US" sz="2400" dirty="0" smtClean="0"/>
              <a:t>使那</a:t>
            </a:r>
            <a:r>
              <a:rPr lang="zh-CN" altLang="en-US" sz="2400" dirty="0"/>
              <a:t>无罪的，替我们成为罪，好叫我们在他里面成为神的</a:t>
            </a:r>
            <a:r>
              <a:rPr lang="zh-CN" altLang="en-US" sz="2400" dirty="0" smtClean="0"/>
              <a:t>义</a:t>
            </a:r>
            <a:r>
              <a:rPr lang="en-US" sz="2400" dirty="0" smtClean="0"/>
              <a:t>。- </a:t>
            </a:r>
            <a:r>
              <a:rPr lang="zh-CN" altLang="en-US" sz="1800" dirty="0"/>
              <a:t>哥林多后书</a:t>
            </a:r>
            <a:r>
              <a:rPr lang="en-US" sz="1800" dirty="0" smtClean="0"/>
              <a:t>5:21</a:t>
            </a:r>
          </a:p>
          <a:p>
            <a:pPr lvl="0"/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69416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/>
              <a:t>主耶稣的受死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- </a:t>
            </a:r>
            <a:r>
              <a:rPr lang="en-US" sz="3600" dirty="0" err="1" smtClean="0"/>
              <a:t>旧约预指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686800" cy="4572000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所犯的罪自己知道了，就要牵一只没有残疾的公山羊为供物，按手在羊的头上，宰于耶和华面前，宰燔祭牲的地方。这是赎罪祭。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- </a:t>
            </a:r>
            <a:r>
              <a:rPr lang="zh-CN" altLang="en-US" sz="1800" dirty="0" smtClean="0"/>
              <a:t>利</a:t>
            </a:r>
            <a:r>
              <a:rPr lang="zh-CN" altLang="en-US" sz="1800" dirty="0"/>
              <a:t>未记</a:t>
            </a:r>
            <a:r>
              <a:rPr lang="en-US" sz="1800" dirty="0"/>
              <a:t> 4</a:t>
            </a:r>
            <a:r>
              <a:rPr lang="zh-CN" altLang="en-US" sz="1800" dirty="0"/>
              <a:t>：</a:t>
            </a:r>
            <a:r>
              <a:rPr lang="en-US" sz="1800" dirty="0"/>
              <a:t>23</a:t>
            </a:r>
            <a:r>
              <a:rPr lang="zh-CN" altLang="en-US" sz="1800" dirty="0"/>
              <a:t>－</a:t>
            </a:r>
            <a:r>
              <a:rPr lang="en-US" sz="1800" dirty="0" smtClean="0"/>
              <a:t>24</a:t>
            </a:r>
          </a:p>
          <a:p>
            <a:pPr marL="0" indent="0">
              <a:buNone/>
            </a:pPr>
            <a:endParaRPr lang="en-US" sz="1800" dirty="0"/>
          </a:p>
          <a:p>
            <a:pPr lvl="0"/>
            <a:r>
              <a:rPr lang="zh-CN" altLang="en-US" sz="2400" dirty="0"/>
              <a:t>耶和华却定意将他压伤，使他受痛苦，耶和华以他为赎罪祭</a:t>
            </a:r>
            <a:r>
              <a:rPr lang="en-US" sz="2400" dirty="0" smtClean="0"/>
              <a:t>。</a:t>
            </a:r>
            <a:r>
              <a:rPr lang="en-US" altLang="zh-CN" sz="2400" dirty="0" smtClean="0"/>
              <a:t>- </a:t>
            </a:r>
            <a:r>
              <a:rPr lang="en-US" sz="1800" dirty="0" err="1"/>
              <a:t>以賽亞書</a:t>
            </a:r>
            <a:r>
              <a:rPr lang="en-US" sz="1800" dirty="0"/>
              <a:t> </a:t>
            </a:r>
            <a:r>
              <a:rPr lang="en-US" sz="1800" dirty="0" smtClean="0"/>
              <a:t>53:10</a:t>
            </a:r>
          </a:p>
          <a:p>
            <a:pPr lvl="0"/>
            <a:endParaRPr lang="en-US" sz="1800" dirty="0" smtClean="0"/>
          </a:p>
          <a:p>
            <a:r>
              <a:rPr lang="zh-CN" altLang="en-US" sz="2400" dirty="0"/>
              <a:t>他们拿苦胆给我当食物；我渴了，他们拿醋给我喝</a:t>
            </a:r>
            <a:r>
              <a:rPr lang="zh-CN" altLang="en-US" sz="2400" dirty="0" smtClean="0"/>
              <a:t>。</a:t>
            </a:r>
            <a:r>
              <a:rPr lang="en-US" altLang="zh-CN" sz="1800" dirty="0" smtClean="0"/>
              <a:t>- </a:t>
            </a:r>
            <a:r>
              <a:rPr lang="zh-CN" altLang="en-US" sz="1800" dirty="0" smtClean="0"/>
              <a:t>诗</a:t>
            </a:r>
            <a:r>
              <a:rPr lang="zh-CN" altLang="en-US" sz="1800" dirty="0"/>
              <a:t>篇</a:t>
            </a:r>
            <a:r>
              <a:rPr lang="en-US" sz="1800" dirty="0"/>
              <a:t> 69</a:t>
            </a:r>
            <a:r>
              <a:rPr lang="zh-CN" altLang="en-US" sz="1800" dirty="0"/>
              <a:t>：</a:t>
            </a:r>
            <a:r>
              <a:rPr lang="en-US" sz="1800" dirty="0"/>
              <a:t>21</a:t>
            </a: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lvl="0"/>
            <a:r>
              <a:rPr lang="zh-CN" altLang="en-US" sz="2400" dirty="0"/>
              <a:t>这些事成了，为要应验经上的话说：他的骨头一根也不可折断</a:t>
            </a:r>
            <a:r>
              <a:rPr lang="zh-CN" altLang="en-US" sz="2400" dirty="0" smtClean="0"/>
              <a:t>。</a:t>
            </a:r>
            <a:r>
              <a:rPr lang="en-US" altLang="zh-CN" sz="2400" dirty="0" smtClean="0"/>
              <a:t>- </a:t>
            </a:r>
            <a:r>
              <a:rPr lang="zh-CN" altLang="en-US" sz="1800" dirty="0" smtClean="0"/>
              <a:t>约</a:t>
            </a:r>
            <a:r>
              <a:rPr lang="zh-CN" altLang="en-US" sz="1800" dirty="0"/>
              <a:t>翰福音</a:t>
            </a:r>
            <a:r>
              <a:rPr lang="en-US" sz="1800" dirty="0"/>
              <a:t> </a:t>
            </a:r>
            <a:r>
              <a:rPr lang="en-US" sz="1800" dirty="0" smtClean="0"/>
              <a:t>19</a:t>
            </a:r>
            <a:r>
              <a:rPr lang="en-US" sz="1800" dirty="0"/>
              <a:t>:</a:t>
            </a:r>
            <a:r>
              <a:rPr lang="en-US" sz="1800" dirty="0" smtClean="0"/>
              <a:t>36</a:t>
            </a: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465626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534400" cy="3505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4000" b="1" dirty="0"/>
              <a:t>慷慨歌燕市</a:t>
            </a:r>
            <a:r>
              <a:rPr lang="zh-CN" altLang="en-US" sz="4000" b="1" dirty="0" smtClean="0"/>
              <a:t>，</a:t>
            </a:r>
            <a:endParaRPr lang="en-US" altLang="zh-CN" sz="4000" b="1" dirty="0" smtClean="0"/>
          </a:p>
          <a:p>
            <a:pPr marL="0" indent="0" algn="ctr">
              <a:buNone/>
            </a:pPr>
            <a:r>
              <a:rPr lang="zh-CN" altLang="en-US" sz="4000" b="1" dirty="0" smtClean="0"/>
              <a:t>从</a:t>
            </a:r>
            <a:r>
              <a:rPr lang="zh-CN" altLang="en-US" sz="4000" b="1" dirty="0"/>
              <a:t>容赴楚囚</a:t>
            </a:r>
            <a:r>
              <a:rPr lang="zh-CN" altLang="en-US" sz="4000" b="1" dirty="0" smtClean="0"/>
              <a:t>。</a:t>
            </a:r>
            <a:endParaRPr lang="en-US" altLang="zh-CN" sz="4000" b="1" dirty="0" smtClean="0"/>
          </a:p>
          <a:p>
            <a:pPr marL="0" indent="0" algn="ctr">
              <a:buNone/>
            </a:pPr>
            <a:r>
              <a:rPr lang="zh-CN" altLang="en-US" sz="4000" b="1" dirty="0" smtClean="0"/>
              <a:t>引</a:t>
            </a:r>
            <a:r>
              <a:rPr lang="zh-CN" altLang="en-US" sz="4000" b="1" dirty="0"/>
              <a:t>刀成一快</a:t>
            </a:r>
            <a:r>
              <a:rPr lang="zh-CN" altLang="en-US" sz="4000" b="1" dirty="0" smtClean="0"/>
              <a:t>，</a:t>
            </a:r>
            <a:endParaRPr lang="en-US" altLang="zh-CN" sz="4000" b="1" dirty="0" smtClean="0"/>
          </a:p>
          <a:p>
            <a:pPr marL="0" indent="0" algn="ctr">
              <a:buNone/>
            </a:pPr>
            <a:r>
              <a:rPr lang="zh-CN" altLang="en-US" sz="4000" b="1" dirty="0" smtClean="0"/>
              <a:t>不</a:t>
            </a:r>
            <a:r>
              <a:rPr lang="zh-CN" altLang="en-US" sz="4000" b="1" dirty="0"/>
              <a:t>负少年头。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617048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/>
              <a:t>主耶稣的苦杯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686800" cy="4724400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err="1">
                <a:latin typeface="SimSun" panose="02010600030101010101" pitchFamily="2" charset="-122"/>
                <a:ea typeface="SimSun" panose="02010600030101010101" pitchFamily="2" charset="-122"/>
              </a:rPr>
              <a:t>耶穌同門徒來到一個地方，名叫客西馬尼，就對他們說</a:t>
            </a:r>
            <a:r>
              <a:rPr 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：「</a:t>
            </a:r>
            <a:r>
              <a:rPr lang="en-US" sz="2800" dirty="0" err="1">
                <a:latin typeface="SimSun" panose="02010600030101010101" pitchFamily="2" charset="-122"/>
                <a:ea typeface="SimSun" panose="02010600030101010101" pitchFamily="2" charset="-122"/>
              </a:rPr>
              <a:t>你們坐在這裡，等我到那邊去禱告</a:t>
            </a:r>
            <a:r>
              <a:rPr 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。」</a:t>
            </a:r>
            <a:r>
              <a:rPr lang="en-US" sz="2800" dirty="0" err="1">
                <a:latin typeface="SimSun" panose="02010600030101010101" pitchFamily="2" charset="-122"/>
                <a:ea typeface="SimSun" panose="02010600030101010101" pitchFamily="2" charset="-122"/>
              </a:rPr>
              <a:t>于是带着彼得和西庇太的两个儿子同去，就忧愁起来，极其难过</a:t>
            </a:r>
            <a:r>
              <a:rPr 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,  </a:t>
            </a:r>
            <a:r>
              <a:rPr lang="en-US" sz="2800" dirty="0" err="1">
                <a:latin typeface="SimSun" panose="02010600030101010101" pitchFamily="2" charset="-122"/>
                <a:ea typeface="SimSun" panose="02010600030101010101" pitchFamily="2" charset="-122"/>
              </a:rPr>
              <a:t>便對他們說</a:t>
            </a:r>
            <a:r>
              <a:rPr 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：「</a:t>
            </a:r>
            <a:r>
              <a:rPr lang="en-US" sz="2800" dirty="0" err="1">
                <a:latin typeface="SimSun" panose="02010600030101010101" pitchFamily="2" charset="-122"/>
                <a:ea typeface="SimSun" panose="02010600030101010101" pitchFamily="2" charset="-122"/>
              </a:rPr>
              <a:t>我心裡甚是憂傷，幾乎要死。你們在這裡等候，和我一同警醒</a:t>
            </a:r>
            <a:r>
              <a:rPr 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。」</a:t>
            </a:r>
            <a:r>
              <a:rPr lang="en-US" sz="2800" dirty="0" err="1">
                <a:latin typeface="SimSun" panose="02010600030101010101" pitchFamily="2" charset="-122"/>
                <a:ea typeface="SimSun" panose="02010600030101010101" pitchFamily="2" charset="-122"/>
              </a:rPr>
              <a:t>他就稍往前走，俯伏在地，禱告說</a:t>
            </a:r>
            <a:r>
              <a:rPr 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：「</a:t>
            </a:r>
            <a:r>
              <a:rPr lang="en-US" sz="2800" dirty="0" err="1">
                <a:latin typeface="SimSun" panose="02010600030101010101" pitchFamily="2" charset="-122"/>
                <a:ea typeface="SimSun" panose="02010600030101010101" pitchFamily="2" charset="-122"/>
              </a:rPr>
              <a:t>我父啊！倘若可行，求你叫這杯離開我！然而，不要照我的意思，只要照你的意思</a:t>
            </a:r>
            <a:r>
              <a:rPr 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。」</a:t>
            </a:r>
            <a:r>
              <a:rPr lang="zh-CN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2400" dirty="0" smtClean="0"/>
              <a:t>- </a:t>
            </a:r>
            <a:r>
              <a:rPr lang="en-US" sz="1800" dirty="0" err="1"/>
              <a:t>馬太福音</a:t>
            </a:r>
            <a:r>
              <a:rPr lang="en-US" sz="1800" dirty="0"/>
              <a:t> </a:t>
            </a:r>
            <a:r>
              <a:rPr lang="en-US" sz="1800" dirty="0" smtClean="0"/>
              <a:t>26:36-39</a:t>
            </a:r>
          </a:p>
          <a:p>
            <a:pPr marL="0" indent="0">
              <a:buNone/>
            </a:pPr>
            <a:endParaRPr lang="en-US" sz="1800" dirty="0"/>
          </a:p>
          <a:p>
            <a:pPr lvl="0"/>
            <a:r>
              <a:rPr lang="en-US" sz="2800" dirty="0" err="1">
                <a:latin typeface="SimSun" panose="02010600030101010101" pitchFamily="2" charset="-122"/>
                <a:ea typeface="SimSun" panose="02010600030101010101" pitchFamily="2" charset="-122"/>
              </a:rPr>
              <a:t>有一位天使从天上显现，加添他的力量。耶穌極其傷痛，禱告更加懇切，汗珠如大血點滴在地上</a:t>
            </a:r>
            <a:r>
              <a:rPr lang="en-US" sz="2400" dirty="0"/>
              <a:t>。- </a:t>
            </a:r>
            <a:r>
              <a:rPr lang="en-US" sz="2400" dirty="0" err="1"/>
              <a:t>路加福音</a:t>
            </a:r>
            <a:r>
              <a:rPr lang="en-US" sz="2400" dirty="0"/>
              <a:t> 22:43-44</a:t>
            </a:r>
          </a:p>
          <a:p>
            <a:pPr lvl="0"/>
            <a:endParaRPr lang="en-US" sz="2400" dirty="0"/>
          </a:p>
          <a:p>
            <a:pPr lvl="0"/>
            <a:r>
              <a:rPr lang="en-US" sz="2800" dirty="0" err="1">
                <a:latin typeface="SimSun" panose="02010600030101010101" pitchFamily="2" charset="-122"/>
                <a:ea typeface="SimSun" panose="02010600030101010101" pitchFamily="2" charset="-122"/>
              </a:rPr>
              <a:t>第二次又去祷告说</a:t>
            </a:r>
            <a:r>
              <a:rPr 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：“</a:t>
            </a:r>
            <a:r>
              <a:rPr lang="en-US" sz="2800" dirty="0" err="1">
                <a:latin typeface="SimSun" panose="02010600030101010101" pitchFamily="2" charset="-122"/>
                <a:ea typeface="SimSun" panose="02010600030101010101" pitchFamily="2" charset="-122"/>
              </a:rPr>
              <a:t>我父啊！这杯若不能离开我，必要我喝，就愿你的意旨成全</a:t>
            </a:r>
            <a:r>
              <a:rPr 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！” </a:t>
            </a:r>
            <a:r>
              <a:rPr lang="en-US" sz="2400" dirty="0" smtClean="0"/>
              <a:t>- </a:t>
            </a:r>
            <a:r>
              <a:rPr lang="en-US" sz="1800" dirty="0" err="1"/>
              <a:t>馬太福音</a:t>
            </a:r>
            <a:r>
              <a:rPr lang="en-US" sz="1800" dirty="0"/>
              <a:t> </a:t>
            </a:r>
            <a:r>
              <a:rPr lang="en-US" sz="1800" dirty="0" smtClean="0"/>
              <a:t>26:42</a:t>
            </a:r>
          </a:p>
          <a:p>
            <a:pPr marL="0" indent="0">
              <a:buNone/>
            </a:pPr>
            <a:endParaRPr lang="en-US" sz="1800" dirty="0" smtClean="0"/>
          </a:p>
          <a:p>
            <a:pPr lvl="0"/>
            <a:r>
              <a:rPr lang="en-US" sz="2800" dirty="0" err="1">
                <a:latin typeface="SimSun" panose="02010600030101010101" pitchFamily="2" charset="-122"/>
                <a:ea typeface="SimSun" panose="02010600030101010101" pitchFamily="2" charset="-122"/>
              </a:rPr>
              <a:t>約在申初，耶穌大聲喊著說</a:t>
            </a:r>
            <a:r>
              <a:rPr 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：「</a:t>
            </a:r>
            <a:r>
              <a:rPr lang="en-US" sz="2800" dirty="0" err="1">
                <a:latin typeface="SimSun" panose="02010600030101010101" pitchFamily="2" charset="-122"/>
                <a:ea typeface="SimSun" panose="02010600030101010101" pitchFamily="2" charset="-122"/>
              </a:rPr>
              <a:t>以利！以利！拉馬撒巴各大尼</a:t>
            </a:r>
            <a:r>
              <a:rPr 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？」</a:t>
            </a:r>
            <a:r>
              <a:rPr lang="en-US" sz="2800" dirty="0" err="1">
                <a:latin typeface="SimSun" panose="02010600030101010101" pitchFamily="2" charset="-122"/>
                <a:ea typeface="SimSun" panose="02010600030101010101" pitchFamily="2" charset="-122"/>
              </a:rPr>
              <a:t>就是說</a:t>
            </a:r>
            <a:r>
              <a:rPr 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：「</a:t>
            </a:r>
            <a:r>
              <a:rPr lang="en-US" sz="2800" dirty="0" err="1">
                <a:latin typeface="SimSun" panose="02010600030101010101" pitchFamily="2" charset="-122"/>
                <a:ea typeface="SimSun" panose="02010600030101010101" pitchFamily="2" charset="-122"/>
              </a:rPr>
              <a:t>我的神！我的神！為什麼離棄我</a:t>
            </a:r>
            <a:r>
              <a:rPr 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？」 </a:t>
            </a:r>
            <a:r>
              <a:rPr lang="en-US" altLang="zh-CN" sz="2400" dirty="0" smtClean="0"/>
              <a:t>- </a:t>
            </a:r>
            <a:r>
              <a:rPr lang="en-US" sz="1800" dirty="0" err="1"/>
              <a:t>馬太福音</a:t>
            </a:r>
            <a:r>
              <a:rPr lang="en-US" sz="1800" dirty="0"/>
              <a:t> 27:46</a:t>
            </a:r>
          </a:p>
        </p:txBody>
      </p:sp>
    </p:spTree>
    <p:extLst>
      <p:ext uri="{BB962C8B-B14F-4D97-AF65-F5344CB8AC3E}">
        <p14:creationId xmlns:p14="http://schemas.microsoft.com/office/powerpoint/2010/main" val="39771571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 smtClean="0"/>
              <a:t>主的杯</a:t>
            </a:r>
            <a:r>
              <a:rPr lang="en-US" sz="3600" dirty="0" smtClean="0"/>
              <a:t> - </a:t>
            </a:r>
            <a:r>
              <a:rPr lang="en-US" sz="3600" b="1" dirty="0" err="1"/>
              <a:t>受苦的杯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686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他被藐视，被人厌弃，多受痛苦，常经忧患。他被藐视，好像被人掩面不看的一样，我们也不尊重他。他诚然担当我们的忧患，背负我们的痛苦，我们却以为他受责罚，被神击打苦待了。哪知他为我们的过犯受害，为我们的罪孽压伤。因他受的刑罚我们得平安，因他受的鞭伤我们得医治。我们都如羊走迷，各人偏行己路，耶和华使我们众人的罪孽都归在他身上。他被欺压，在受苦的时候却不开口。他像羊羔被牵到宰杀之地，又像羊在剪毛的人手下无声，他也是这样不开口</a:t>
            </a:r>
            <a:r>
              <a:rPr lang="en-US" sz="2800" dirty="0" smtClean="0"/>
              <a:t>。- </a:t>
            </a:r>
            <a:r>
              <a:rPr lang="en-US" sz="1800" dirty="0" err="1"/>
              <a:t>以賽亞書</a:t>
            </a:r>
            <a:r>
              <a:rPr lang="en-US" sz="1800" dirty="0"/>
              <a:t> 53:3-10</a:t>
            </a:r>
          </a:p>
        </p:txBody>
      </p:sp>
    </p:spTree>
    <p:extLst>
      <p:ext uri="{BB962C8B-B14F-4D97-AF65-F5344CB8AC3E}">
        <p14:creationId xmlns:p14="http://schemas.microsoft.com/office/powerpoint/2010/main" val="25221975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/>
              <a:t>主的杯</a:t>
            </a:r>
            <a:r>
              <a:rPr lang="en-US" sz="3600" dirty="0"/>
              <a:t> - </a:t>
            </a:r>
            <a:r>
              <a:rPr lang="en-US" sz="3600" b="1" dirty="0" err="1"/>
              <a:t>神忿怒的杯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686800" cy="4572000"/>
          </a:xfrm>
        </p:spPr>
        <p:txBody>
          <a:bodyPr>
            <a:normAutofit/>
          </a:bodyPr>
          <a:lstStyle/>
          <a:p>
            <a:r>
              <a:rPr lang="en-US" sz="2400" dirty="0" err="1"/>
              <a:t>耶和华手里有杯。其中的酒起沫。杯内满了搀杂的酒。他倒出来。地上的恶人必都喝这酒的渣滓，而且喝尽</a:t>
            </a:r>
            <a:r>
              <a:rPr lang="en-US" sz="2400" dirty="0"/>
              <a:t>。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-</a:t>
            </a:r>
            <a:r>
              <a:rPr lang="zh-CN" altLang="en-US" sz="2400" dirty="0"/>
              <a:t>诗</a:t>
            </a:r>
            <a:r>
              <a:rPr lang="zh-CN" altLang="en-US" sz="2400" dirty="0" smtClean="0"/>
              <a:t>篇</a:t>
            </a:r>
            <a:r>
              <a:rPr lang="en-US" altLang="zh-CN" sz="1800" dirty="0" smtClean="0"/>
              <a:t>75:8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2400" dirty="0"/>
              <a:t>耶和华以色列的神对我如此说，你从我手中接这杯忿怒的酒，使我所差遣你去的各国的民喝。他们喝了就要东倒西歪，并要发狂，</a:t>
            </a:r>
            <a:r>
              <a:rPr lang="en-US" sz="2400" dirty="0" smtClean="0"/>
              <a:t>因我使刀剑临到他们中间</a:t>
            </a:r>
            <a:r>
              <a:rPr lang="en-US" sz="2400" dirty="0"/>
              <a:t>。</a:t>
            </a:r>
            <a:r>
              <a:rPr lang="en-US" altLang="zh-CN" sz="2400" dirty="0" smtClean="0"/>
              <a:t>- </a:t>
            </a:r>
            <a:r>
              <a:rPr lang="en-US" sz="1800" dirty="0" err="1"/>
              <a:t>耶利米書</a:t>
            </a:r>
            <a:r>
              <a:rPr lang="en-US" sz="1800" dirty="0"/>
              <a:t> </a:t>
            </a:r>
            <a:r>
              <a:rPr lang="en-US" sz="1800" dirty="0" smtClean="0"/>
              <a:t>25:15-16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095178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/>
              <a:t>主耶稣的十字架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686800" cy="4800600"/>
          </a:xfrm>
        </p:spPr>
        <p:txBody>
          <a:bodyPr>
            <a:normAutofit fontScale="92500" lnSpcReduction="20000"/>
          </a:bodyPr>
          <a:lstStyle/>
          <a:p>
            <a:pPr lvl="0">
              <a:buFont typeface="Arial" charset="0"/>
              <a:buChar char="•"/>
            </a:pPr>
            <a:r>
              <a:rPr lang="en-US" sz="2800" dirty="0" err="1" smtClean="0"/>
              <a:t>十字架</a:t>
            </a:r>
            <a:r>
              <a:rPr lang="en-US" sz="2800" dirty="0" smtClean="0"/>
              <a:t> </a:t>
            </a:r>
            <a:r>
              <a:rPr lang="en-US" sz="2800" dirty="0"/>
              <a:t>- </a:t>
            </a:r>
            <a:r>
              <a:rPr lang="en-US" sz="2800" dirty="0" err="1" smtClean="0"/>
              <a:t>重要的分界线</a:t>
            </a:r>
            <a:endParaRPr lang="en-US" sz="2800" dirty="0" smtClean="0"/>
          </a:p>
          <a:p>
            <a:pPr lvl="1"/>
            <a:r>
              <a:rPr lang="en-US" sz="2200" dirty="0" err="1" smtClean="0"/>
              <a:t>因為十字架的道理</a:t>
            </a:r>
            <a:r>
              <a:rPr lang="en-US" sz="2200" dirty="0" err="1"/>
              <a:t>，在那滅亡的人為愚拙，在我們得救的人卻為神的大能</a:t>
            </a:r>
            <a:r>
              <a:rPr lang="en-US" sz="2000" dirty="0" smtClean="0"/>
              <a:t>。- </a:t>
            </a:r>
            <a:r>
              <a:rPr lang="en-US" sz="1400" dirty="0" err="1"/>
              <a:t>哥林多前書</a:t>
            </a:r>
            <a:r>
              <a:rPr lang="en-US" sz="1400" dirty="0"/>
              <a:t> </a:t>
            </a:r>
            <a:r>
              <a:rPr lang="en-US" sz="1400" dirty="0" smtClean="0"/>
              <a:t>1:18</a:t>
            </a:r>
          </a:p>
          <a:p>
            <a:pPr marL="457200" lvl="1" indent="0">
              <a:buNone/>
            </a:pPr>
            <a:endParaRPr lang="en-US" altLang="zh-CN" sz="1800" dirty="0" smtClean="0"/>
          </a:p>
          <a:p>
            <a:pPr>
              <a:buFont typeface="Arial" charset="0"/>
              <a:buChar char="•"/>
            </a:pPr>
            <a:r>
              <a:rPr lang="en-US" sz="2800" dirty="0" err="1" smtClean="0"/>
              <a:t>十字架</a:t>
            </a:r>
            <a:r>
              <a:rPr lang="en-US" sz="2800" dirty="0" smtClean="0"/>
              <a:t> </a:t>
            </a:r>
            <a:r>
              <a:rPr lang="en-US" sz="2800" dirty="0"/>
              <a:t>- </a:t>
            </a:r>
            <a:r>
              <a:rPr lang="en-US" sz="2800" dirty="0" err="1" smtClean="0"/>
              <a:t>恨与爱的双重展现</a:t>
            </a:r>
            <a:endParaRPr lang="en-US" sz="2800" dirty="0" smtClean="0"/>
          </a:p>
          <a:p>
            <a:pPr lvl="1"/>
            <a:r>
              <a:rPr lang="en-US" sz="2200" dirty="0" err="1" smtClean="0"/>
              <a:t>他既按着神的定旨</a:t>
            </a:r>
            <a:r>
              <a:rPr lang="en-US" sz="2200" dirty="0" err="1"/>
              <a:t>、先见被交于人，你们就借着无法之人的手，把他钉在十字架上杀了</a:t>
            </a:r>
            <a:r>
              <a:rPr lang="en-US" sz="2200" dirty="0"/>
              <a:t>。- </a:t>
            </a:r>
            <a:r>
              <a:rPr lang="en-US" sz="1400" dirty="0" err="1"/>
              <a:t>使徒行傳</a:t>
            </a:r>
            <a:r>
              <a:rPr lang="en-US" sz="1400" dirty="0"/>
              <a:t> </a:t>
            </a:r>
            <a:r>
              <a:rPr lang="en-US" sz="1400" dirty="0" smtClean="0"/>
              <a:t>2:23</a:t>
            </a:r>
          </a:p>
          <a:p>
            <a:pPr lvl="1"/>
            <a:r>
              <a:rPr lang="en-US" sz="2200" dirty="0" err="1"/>
              <a:t>唯有基督在我们还做罪人的时候为我们死，神的爱就在此向我们显明了</a:t>
            </a:r>
            <a:r>
              <a:rPr lang="en-US" sz="2200" dirty="0"/>
              <a:t>。- </a:t>
            </a:r>
            <a:r>
              <a:rPr lang="en-US" sz="1500" dirty="0" err="1"/>
              <a:t>羅馬書</a:t>
            </a:r>
            <a:r>
              <a:rPr lang="en-US" sz="1500" dirty="0"/>
              <a:t> </a:t>
            </a:r>
            <a:r>
              <a:rPr lang="en-US" sz="1500" dirty="0" smtClean="0"/>
              <a:t>5:8</a:t>
            </a:r>
          </a:p>
          <a:p>
            <a:pPr marL="457200" lvl="1" indent="0">
              <a:buNone/>
            </a:pPr>
            <a:endParaRPr lang="en-US" sz="1500" dirty="0" smtClean="0"/>
          </a:p>
          <a:p>
            <a:pPr lvl="0">
              <a:buFont typeface="Arial" charset="0"/>
              <a:buChar char="•"/>
            </a:pPr>
            <a:r>
              <a:rPr lang="en-US" sz="2800" dirty="0" err="1" smtClean="0"/>
              <a:t>十字架</a:t>
            </a:r>
            <a:r>
              <a:rPr lang="en-US" sz="2800" dirty="0" smtClean="0"/>
              <a:t> </a:t>
            </a:r>
            <a:r>
              <a:rPr lang="en-US" sz="2800" dirty="0"/>
              <a:t>- </a:t>
            </a:r>
            <a:r>
              <a:rPr lang="en-US" sz="2800" dirty="0" err="1" smtClean="0"/>
              <a:t>神得胜之地</a:t>
            </a:r>
            <a:endParaRPr lang="en-US" sz="2800" dirty="0" smtClean="0"/>
          </a:p>
          <a:p>
            <a:pPr lvl="1"/>
            <a:r>
              <a:rPr lang="en-US" sz="2200" dirty="0" err="1" smtClean="0"/>
              <a:t>像这样</a:t>
            </a:r>
            <a:r>
              <a:rPr lang="en-US" sz="2200" dirty="0" err="1"/>
              <a:t>，基督既然一次被献，担当了多人的罪，将来要向那等候他的人第二次显现，并与罪无关，乃是为拯救他们</a:t>
            </a:r>
            <a:r>
              <a:rPr lang="en-US" sz="2200" dirty="0" smtClean="0"/>
              <a:t>。- </a:t>
            </a:r>
            <a:r>
              <a:rPr lang="en-US" sz="1500" dirty="0" err="1"/>
              <a:t>希伯來書</a:t>
            </a:r>
            <a:r>
              <a:rPr lang="en-US" sz="1500" dirty="0"/>
              <a:t> 9:28</a:t>
            </a:r>
          </a:p>
          <a:p>
            <a:pPr lvl="1"/>
            <a:r>
              <a:rPr lang="en-US" sz="2000" dirty="0" err="1"/>
              <a:t>儿女既同有血肉之体，他也照样亲自成了血肉之体，特要借着死败坏那掌死权的，就是魔鬼，并要释放那些一生因怕死而为奴仆的人</a:t>
            </a:r>
            <a:r>
              <a:rPr lang="en-US" sz="2000" dirty="0" smtClean="0"/>
              <a:t>。- </a:t>
            </a:r>
            <a:r>
              <a:rPr lang="en-US" sz="1500" dirty="0" err="1"/>
              <a:t>希伯來書</a:t>
            </a:r>
            <a:r>
              <a:rPr lang="en-US" sz="1500" dirty="0"/>
              <a:t> 2:14-15</a:t>
            </a:r>
          </a:p>
        </p:txBody>
      </p:sp>
    </p:spTree>
    <p:extLst>
      <p:ext uri="{BB962C8B-B14F-4D97-AF65-F5344CB8AC3E}">
        <p14:creationId xmlns:p14="http://schemas.microsoft.com/office/powerpoint/2010/main" val="12193359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/>
              <a:t>主耶稣的十字架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686800" cy="4800600"/>
          </a:xfrm>
        </p:spPr>
        <p:txBody>
          <a:bodyPr>
            <a:normAutofit fontScale="85000" lnSpcReduction="20000"/>
          </a:bodyPr>
          <a:lstStyle/>
          <a:p>
            <a:pPr lvl="0">
              <a:buFont typeface="Arial" charset="0"/>
              <a:buChar char="•"/>
            </a:pPr>
            <a:r>
              <a:rPr lang="en-US" sz="2800" dirty="0" err="1" smtClean="0"/>
              <a:t>十字架</a:t>
            </a:r>
            <a:r>
              <a:rPr lang="en-US" sz="2800" dirty="0" smtClean="0"/>
              <a:t> </a:t>
            </a:r>
            <a:r>
              <a:rPr lang="en-US" sz="2800" dirty="0"/>
              <a:t>- </a:t>
            </a:r>
            <a:r>
              <a:rPr lang="en-US" sz="2800" dirty="0" err="1" smtClean="0"/>
              <a:t>神人相会之处</a:t>
            </a:r>
            <a:endParaRPr lang="en-US" sz="2800" dirty="0" smtClean="0"/>
          </a:p>
          <a:p>
            <a:pPr lvl="1"/>
            <a:r>
              <a:rPr lang="en-US" sz="2400" dirty="0" err="1"/>
              <a:t>他为我们的罪做了挽回祭，不是单为我们的罪，也是为普天下人的罪</a:t>
            </a:r>
            <a:r>
              <a:rPr lang="en-US" sz="2400" dirty="0" smtClean="0"/>
              <a:t>。- </a:t>
            </a:r>
            <a:r>
              <a:rPr lang="en-US" sz="2000" dirty="0" err="1"/>
              <a:t>約翰一書</a:t>
            </a:r>
            <a:r>
              <a:rPr lang="en-US" sz="2000" dirty="0"/>
              <a:t> </a:t>
            </a:r>
            <a:r>
              <a:rPr lang="en-US" sz="2000" dirty="0" smtClean="0"/>
              <a:t>2:2</a:t>
            </a:r>
          </a:p>
          <a:p>
            <a:pPr marL="457200" lvl="1" indent="0">
              <a:buNone/>
            </a:pPr>
            <a:endParaRPr lang="en-US" altLang="zh-CN" sz="1800" dirty="0" smtClean="0"/>
          </a:p>
          <a:p>
            <a:pPr lvl="0"/>
            <a:r>
              <a:rPr lang="en-US" sz="2800" dirty="0" err="1" smtClean="0"/>
              <a:t>十字架</a:t>
            </a:r>
            <a:r>
              <a:rPr lang="en-US" sz="2800" dirty="0" smtClean="0"/>
              <a:t> </a:t>
            </a:r>
            <a:r>
              <a:rPr lang="en-US" sz="2800" dirty="0"/>
              <a:t>- </a:t>
            </a:r>
            <a:r>
              <a:rPr lang="en-US" sz="2800" dirty="0" err="1"/>
              <a:t>神所预定的转折点</a:t>
            </a:r>
            <a:endParaRPr lang="en-US" sz="2800" dirty="0"/>
          </a:p>
          <a:p>
            <a:pPr lvl="1"/>
            <a:r>
              <a:rPr lang="en-US" sz="2400" dirty="0"/>
              <a:t>你们从前与神隔绝，因着恶行，心里与他为敌；但如今他借着基督的肉身受死，叫你们与自己和好，都成了圣洁，没有瑕疵，无可责备，把你们引到自己面前</a:t>
            </a:r>
            <a:r>
              <a:rPr lang="en-US" sz="2400" dirty="0" smtClean="0"/>
              <a:t>。</a:t>
            </a:r>
            <a:r>
              <a:rPr lang="en-US" sz="2200" dirty="0" smtClean="0"/>
              <a:t>- </a:t>
            </a:r>
            <a:r>
              <a:rPr lang="en-US" sz="2000" dirty="0" err="1"/>
              <a:t>歌羅西書</a:t>
            </a:r>
            <a:r>
              <a:rPr lang="en-US" sz="2000" dirty="0"/>
              <a:t> </a:t>
            </a:r>
            <a:r>
              <a:rPr lang="en-US" sz="2000" dirty="0" smtClean="0"/>
              <a:t>1:21-22</a:t>
            </a:r>
          </a:p>
          <a:p>
            <a:pPr marL="457200" lvl="1" indent="0">
              <a:buNone/>
            </a:pPr>
            <a:endParaRPr lang="en-US" sz="1500" dirty="0" smtClean="0"/>
          </a:p>
          <a:p>
            <a:pPr lvl="0">
              <a:buFont typeface="Arial" charset="0"/>
              <a:buChar char="•"/>
            </a:pPr>
            <a:r>
              <a:rPr lang="en-US" sz="2800" dirty="0" err="1" smtClean="0"/>
              <a:t>十字架</a:t>
            </a:r>
            <a:r>
              <a:rPr lang="en-US" sz="2800" dirty="0" smtClean="0"/>
              <a:t> </a:t>
            </a:r>
            <a:r>
              <a:rPr lang="en-US" sz="2800" dirty="0"/>
              <a:t>- </a:t>
            </a:r>
            <a:r>
              <a:rPr lang="en-US" sz="2800" dirty="0" err="1"/>
              <a:t>旧造的结束，</a:t>
            </a:r>
            <a:r>
              <a:rPr lang="en-US" sz="2800" dirty="0" err="1" smtClean="0"/>
              <a:t>新造的开始</a:t>
            </a:r>
            <a:endParaRPr lang="en-US" sz="2800" dirty="0" smtClean="0"/>
          </a:p>
          <a:p>
            <a:pPr lvl="1">
              <a:buFontTx/>
              <a:buChar char="-"/>
            </a:pPr>
            <a:r>
              <a:rPr lang="en-US" sz="2400" dirty="0" err="1" smtClean="0"/>
              <a:t>他们唱新歌</a:t>
            </a:r>
            <a:r>
              <a:rPr lang="en-US" sz="2400" dirty="0" err="1"/>
              <a:t>，说</a:t>
            </a:r>
            <a:r>
              <a:rPr lang="en-US" sz="2400" dirty="0"/>
              <a:t>：“</a:t>
            </a:r>
            <a:r>
              <a:rPr lang="en-US" sz="2400" dirty="0" err="1"/>
              <a:t>你配拿书卷，配揭开七印，因为你曾被杀，用自己的血从各族、各方、各民、各国中买了人来，叫他们归于神</a:t>
            </a:r>
            <a:r>
              <a:rPr lang="en-US" sz="2400" dirty="0"/>
              <a:t>，- </a:t>
            </a:r>
            <a:r>
              <a:rPr lang="en-US" sz="2400" dirty="0" err="1"/>
              <a:t>啟示錄</a:t>
            </a:r>
            <a:r>
              <a:rPr lang="en-US" sz="2400" dirty="0"/>
              <a:t> </a:t>
            </a:r>
            <a:r>
              <a:rPr lang="en-US" sz="2400" dirty="0" smtClean="0"/>
              <a:t>5:9</a:t>
            </a:r>
            <a:endParaRPr lang="en-US" sz="2400" dirty="0"/>
          </a:p>
          <a:p>
            <a:pPr>
              <a:buFont typeface="Arial" charset="0"/>
              <a:buChar char="•"/>
            </a:pPr>
            <a:r>
              <a:rPr lang="en-US" sz="2800" dirty="0" err="1"/>
              <a:t>十字架</a:t>
            </a:r>
            <a:r>
              <a:rPr lang="en-US" sz="2800" dirty="0"/>
              <a:t> - </a:t>
            </a:r>
            <a:r>
              <a:rPr lang="en-US" sz="2800" dirty="0" err="1" smtClean="0"/>
              <a:t>命运决定之地</a:t>
            </a:r>
            <a:endParaRPr lang="en-US" sz="2800" dirty="0" smtClean="0"/>
          </a:p>
          <a:p>
            <a:pPr lvl="1">
              <a:buFontTx/>
              <a:buChar char="-"/>
            </a:pPr>
            <a:r>
              <a:rPr lang="en-US" sz="2400" dirty="0" err="1"/>
              <a:t>我们劳苦努力</a:t>
            </a:r>
            <a:r>
              <a:rPr lang="en-US" sz="2400" dirty="0" err="1"/>
              <a:t>，正是为此，因我们的指望在乎永生的神</a:t>
            </a:r>
            <a:r>
              <a:rPr lang="en-US" sz="2400" dirty="0"/>
              <a:t>——</a:t>
            </a:r>
            <a:r>
              <a:rPr lang="en-US" sz="2400" dirty="0" err="1" smtClean="0"/>
              <a:t>他是万人的救主</a:t>
            </a:r>
            <a:r>
              <a:rPr lang="en-US" sz="2400" dirty="0" err="1"/>
              <a:t>，更是信徒的救主</a:t>
            </a:r>
            <a:r>
              <a:rPr lang="en-US" sz="2400" dirty="0" smtClean="0"/>
              <a:t>。- </a:t>
            </a:r>
            <a:r>
              <a:rPr lang="en-US" sz="2000" dirty="0" err="1"/>
              <a:t>提摩太前書</a:t>
            </a:r>
            <a:r>
              <a:rPr lang="en-US" sz="2000" dirty="0"/>
              <a:t> 4:10</a:t>
            </a:r>
            <a:r>
              <a:rPr lang="en-US" sz="2000" b="1" dirty="0"/>
              <a:t> </a:t>
            </a:r>
            <a:endParaRPr lang="en-US" sz="2000" dirty="0"/>
          </a:p>
          <a:p>
            <a:pPr lvl="1">
              <a:buFontTx/>
              <a:buChar char="-"/>
            </a:pPr>
            <a:endParaRPr lang="en-US" sz="2400" dirty="0"/>
          </a:p>
          <a:p>
            <a:pPr>
              <a:buFont typeface="Arial" charset="0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9046344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</TotalTime>
  <Words>624</Words>
  <Application>Microsoft Office PowerPoint</Application>
  <PresentationFormat>On-screen Show (4:3)</PresentationFormat>
  <Paragraphs>59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十架受死 </vt:lpstr>
      <vt:lpstr>主耶稣的受死  - 替人舍命</vt:lpstr>
      <vt:lpstr>主耶稣的受死 - 旧约预指</vt:lpstr>
      <vt:lpstr>PowerPoint Presentation</vt:lpstr>
      <vt:lpstr>主耶稣的苦杯</vt:lpstr>
      <vt:lpstr>主的杯 - 受苦的杯</vt:lpstr>
      <vt:lpstr>主的杯 - 神忿怒的杯</vt:lpstr>
      <vt:lpstr>主耶稣的十字架</vt:lpstr>
      <vt:lpstr>主耶稣的十字架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你们得救是本乎恩，也因着信，这并不是出于自己，乃是神所赐的。 你们得救是本乎恩，也因着信，这并不是出于自己，乃是神所赐的。(以弗所书2:8-9)</dc:title>
  <dc:creator>Windows User</dc:creator>
  <cp:lastModifiedBy>Windows User</cp:lastModifiedBy>
  <cp:revision>37</cp:revision>
  <cp:lastPrinted>2015-09-27T04:53:33Z</cp:lastPrinted>
  <dcterms:created xsi:type="dcterms:W3CDTF">2015-09-16T06:09:32Z</dcterms:created>
  <dcterms:modified xsi:type="dcterms:W3CDTF">2015-09-27T07:45:46Z</dcterms:modified>
</cp:coreProperties>
</file>