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3" r:id="rId2"/>
    <p:sldId id="291" r:id="rId3"/>
    <p:sldId id="282" r:id="rId4"/>
    <p:sldId id="284" r:id="rId5"/>
    <p:sldId id="285" r:id="rId6"/>
    <p:sldId id="286" r:id="rId7"/>
    <p:sldId id="287" r:id="rId8"/>
    <p:sldId id="288" r:id="rId9"/>
    <p:sldId id="289" r:id="rId10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24" autoAdjust="0"/>
  </p:normalViewPr>
  <p:slideViewPr>
    <p:cSldViewPr>
      <p:cViewPr varScale="1">
        <p:scale>
          <a:sx n="51" d="100"/>
          <a:sy n="51" d="100"/>
        </p:scale>
        <p:origin x="-53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2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6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9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6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6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C621-8AEB-47EE-9B5E-22313964CA8A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9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耶稣的复活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143000"/>
            <a:ext cx="6908800" cy="5181600"/>
          </a:xfrm>
        </p:spPr>
      </p:pic>
    </p:spTree>
    <p:extLst>
      <p:ext uri="{BB962C8B-B14F-4D97-AF65-F5344CB8AC3E}">
        <p14:creationId xmlns:p14="http://schemas.microsoft.com/office/powerpoint/2010/main" val="21768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/>
              <a:t>如果没有复</a:t>
            </a:r>
            <a:r>
              <a:rPr lang="zh-CN" altLang="en-US" sz="3600" dirty="0" smtClean="0"/>
              <a:t>活</a:t>
            </a:r>
            <a:r>
              <a:rPr lang="en-US" altLang="zh-CN" sz="3600" dirty="0" smtClean="0"/>
              <a:t>…….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610600" cy="50292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sz="2800" dirty="0"/>
              <a:t>若基督没有复活，我们所传的便是枉然，你们所信的也是枉然。并且明显我们是为神妄作见证的，因我们见证神是叫基督复活了；若死人真不复活，神也就没有叫基督复活了。因为死人若不复活，基督也就没有复活了。基督若没有复活，你们的信便是徒然，你们仍在罪里。就是在基督里睡了的人，也灭亡了。我们若靠基督只在今生有指望，就算比众人更可怜</a:t>
            </a:r>
            <a:r>
              <a:rPr lang="zh-CN" altLang="en-US" sz="2400" dirty="0" smtClean="0"/>
              <a:t>！</a:t>
            </a:r>
            <a:r>
              <a:rPr lang="en-US" altLang="zh-CN" sz="2400" dirty="0" smtClean="0"/>
              <a:t>-</a:t>
            </a:r>
            <a:r>
              <a:rPr lang="zh-CN" altLang="en-US" sz="1800" dirty="0"/>
              <a:t>哥林多前書</a:t>
            </a:r>
            <a:r>
              <a:rPr lang="en-US" sz="1800" dirty="0"/>
              <a:t> </a:t>
            </a:r>
            <a:r>
              <a:rPr lang="en-US" sz="1800" dirty="0" smtClean="0"/>
              <a:t>15:14-19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/>
            </a:r>
            <a:br>
              <a:rPr lang="zh-CN" altLang="en-US" sz="1800" dirty="0"/>
            </a:b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83302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耶稣的复活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610600" cy="502920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400" dirty="0" err="1" smtClean="0"/>
              <a:t>按圣善的灵说</a:t>
            </a:r>
            <a:r>
              <a:rPr lang="en-US" sz="2400" dirty="0" err="1"/>
              <a:t>，因从死里复活，以大能显明是神的儿子</a:t>
            </a:r>
            <a:r>
              <a:rPr lang="en-US" sz="1700" dirty="0"/>
              <a:t>。- </a:t>
            </a:r>
            <a:r>
              <a:rPr lang="en-US" sz="1700" dirty="0" err="1"/>
              <a:t>羅馬書</a:t>
            </a:r>
            <a:r>
              <a:rPr lang="en-US" sz="1700" dirty="0"/>
              <a:t> 1:4  </a:t>
            </a:r>
            <a:endParaRPr lang="en-US" sz="1700" dirty="0" smtClean="0"/>
          </a:p>
          <a:p>
            <a:pPr marL="0" lvl="0" indent="0">
              <a:buNone/>
            </a:pPr>
            <a:r>
              <a:rPr lang="en-US" altLang="zh-CN" sz="2400" dirty="0"/>
              <a:t>	</a:t>
            </a:r>
            <a:endParaRPr lang="en-US" sz="1800" dirty="0"/>
          </a:p>
          <a:p>
            <a:pPr lvl="0"/>
            <a:r>
              <a:rPr lang="en-US" sz="2400" dirty="0"/>
              <a:t>“</a:t>
            </a:r>
            <a:r>
              <a:rPr lang="en-US" sz="2400" dirty="0" err="1"/>
              <a:t>死啊，你得胜的权势在哪里？死啊，你的毒钩在哪里</a:t>
            </a:r>
            <a:r>
              <a:rPr lang="en-US" sz="2400" dirty="0"/>
              <a:t>？” </a:t>
            </a:r>
            <a:r>
              <a:rPr lang="en-US" sz="2400" dirty="0" err="1"/>
              <a:t>死的毒钩就是罪，罪的权势就是律法。感谢神，使我们借着我们的主耶稣基督得胜</a:t>
            </a:r>
            <a:r>
              <a:rPr lang="en-US" sz="2400" dirty="0" smtClean="0"/>
              <a:t>！- </a:t>
            </a:r>
            <a:r>
              <a:rPr lang="zh-CN" altLang="en-US" sz="1800" dirty="0" smtClean="0"/>
              <a:t>哥</a:t>
            </a:r>
            <a:r>
              <a:rPr lang="zh-CN" altLang="en-US" sz="1800" dirty="0"/>
              <a:t>林多前書</a:t>
            </a:r>
            <a:r>
              <a:rPr lang="en-US" sz="1800" dirty="0"/>
              <a:t> </a:t>
            </a:r>
            <a:r>
              <a:rPr lang="en-US" sz="1800" dirty="0" smtClean="0"/>
              <a:t>15:55-57</a:t>
            </a:r>
            <a:endParaRPr lang="en-US" sz="2400" dirty="0"/>
          </a:p>
          <a:p>
            <a:pPr lvl="0"/>
            <a:endParaRPr lang="en-US" sz="1800" dirty="0" smtClean="0"/>
          </a:p>
          <a:p>
            <a:pPr lvl="0"/>
            <a:r>
              <a:rPr lang="en-US" sz="2400" dirty="0" err="1"/>
              <a:t>又是那存活的；我曾死过，现在又活了，直活到永永远远，并且拿着死亡和阴间的钥匙</a:t>
            </a:r>
            <a:r>
              <a:rPr lang="en-US" sz="2400" dirty="0" smtClean="0"/>
              <a:t>。- </a:t>
            </a:r>
            <a:r>
              <a:rPr lang="zh-CN" altLang="en-US" sz="1800" dirty="0" smtClean="0"/>
              <a:t>啟</a:t>
            </a:r>
            <a:r>
              <a:rPr lang="zh-CN" altLang="en-US" sz="1800" dirty="0"/>
              <a:t>示錄</a:t>
            </a:r>
            <a:r>
              <a:rPr lang="en-US" sz="1800" dirty="0"/>
              <a:t> 1:18</a:t>
            </a:r>
          </a:p>
          <a:p>
            <a:pPr marL="0" indent="0">
              <a:buNone/>
            </a:pPr>
            <a:endParaRPr lang="en-US" sz="1800" dirty="0" smtClean="0"/>
          </a:p>
          <a:p>
            <a:pPr lvl="0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69416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耶稣的复活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/>
              <a:t>耶稣对她说</a:t>
            </a:r>
            <a:r>
              <a:rPr lang="en-US" sz="2400" dirty="0"/>
              <a:t>：“</a:t>
            </a:r>
            <a:r>
              <a:rPr lang="en-US" sz="2400" dirty="0" err="1"/>
              <a:t>复活在我，生命也在我。信我的人，虽然死了，也必复活</a:t>
            </a:r>
            <a:r>
              <a:rPr lang="en-US" sz="2400" dirty="0"/>
              <a:t>；- </a:t>
            </a:r>
            <a:r>
              <a:rPr lang="zh-CN" altLang="en-US" sz="1800" dirty="0"/>
              <a:t>約翰</a:t>
            </a:r>
            <a:r>
              <a:rPr lang="en-US" sz="1800" dirty="0" err="1"/>
              <a:t>福音</a:t>
            </a:r>
            <a:r>
              <a:rPr lang="en-US" sz="1800" dirty="0"/>
              <a:t> 11:25</a:t>
            </a:r>
            <a:endParaRPr lang="en-US" sz="2400" dirty="0"/>
          </a:p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但基督已经从死里复活</a:t>
            </a:r>
            <a:r>
              <a:rPr lang="en-US" sz="2400" dirty="0"/>
              <a:t>，成为睡了之人初熟的果子。死既是因一人而来，死人复活也是因一人而来。在亚当里众人都死了，照样，在基督里众人也都要复活。但各人是按着自己的次序复活：初熟的果子是基督，以后在他来的时候，是那些属基督的</a:t>
            </a:r>
            <a:r>
              <a:rPr lang="en-US" sz="2400" dirty="0" smtClean="0"/>
              <a:t>。- </a:t>
            </a:r>
            <a:r>
              <a:rPr lang="zh-CN" altLang="en-US" sz="1800" dirty="0" smtClean="0"/>
              <a:t>哥</a:t>
            </a:r>
            <a:r>
              <a:rPr lang="zh-CN" altLang="en-US" sz="1800" dirty="0"/>
              <a:t>林多前書</a:t>
            </a:r>
            <a:r>
              <a:rPr lang="en-US" sz="1800" dirty="0"/>
              <a:t> </a:t>
            </a:r>
            <a:r>
              <a:rPr lang="en-US" sz="1800" dirty="0" smtClean="0"/>
              <a:t>15:20-23</a:t>
            </a:r>
          </a:p>
          <a:p>
            <a:pPr lvl="0"/>
            <a:endParaRPr lang="en-US" sz="1800" dirty="0"/>
          </a:p>
          <a:p>
            <a:r>
              <a:rPr lang="en-US" sz="2400" dirty="0"/>
              <a:t>爱子是那不能看见之神的像，是首生的，在一切被造的以先。因为万有都是靠他造的，无论是天上的、地上的，能看见的、不能看见的，或是有位的、主治的、执政的、掌权的，一概都是借着他造的，又是为他造的。他在万有之先，万有也靠他而立。他也是教会全体之首。他是元始，是从死里首先复生的，使他可以在凡事上居首位</a:t>
            </a:r>
            <a:r>
              <a:rPr lang="en-US" sz="2400" dirty="0" smtClean="0"/>
              <a:t>，- </a:t>
            </a:r>
            <a:r>
              <a:rPr lang="zh-CN" altLang="en-US" sz="1800" dirty="0" smtClean="0"/>
              <a:t>歌</a:t>
            </a:r>
            <a:r>
              <a:rPr lang="zh-CN" altLang="en-US" sz="1800" dirty="0"/>
              <a:t>羅西書</a:t>
            </a:r>
            <a:r>
              <a:rPr lang="en-US" sz="1800" dirty="0"/>
              <a:t> 1:15-18</a:t>
            </a:r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21744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耶稣的升天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4800600"/>
          </a:xfrm>
        </p:spPr>
        <p:txBody>
          <a:bodyPr>
            <a:normAutofit/>
          </a:bodyPr>
          <a:lstStyle/>
          <a:p>
            <a:pPr lvl="0"/>
            <a:r>
              <a:rPr lang="en-US" sz="2400" dirty="0" err="1"/>
              <a:t>然而我将真情告诉你们，我去是于你们有益的。我若不去，保惠师就不到你们这里来；我若去，</a:t>
            </a:r>
            <a:r>
              <a:rPr lang="en-US" sz="2400" dirty="0" err="1" smtClean="0"/>
              <a:t>就差他来</a:t>
            </a:r>
            <a:r>
              <a:rPr lang="en-US" sz="2400" dirty="0" smtClean="0"/>
              <a:t>。- </a:t>
            </a:r>
            <a:r>
              <a:rPr lang="zh-CN" altLang="en-US" sz="1800" dirty="0" smtClean="0"/>
              <a:t>約</a:t>
            </a:r>
            <a:r>
              <a:rPr lang="zh-CN" altLang="en-US" sz="1800" dirty="0"/>
              <a:t>翰福音</a:t>
            </a:r>
            <a:r>
              <a:rPr lang="en-US" sz="1800" dirty="0"/>
              <a:t> 16:7 </a:t>
            </a:r>
          </a:p>
          <a:p>
            <a:pPr marL="0" lvl="0" indent="0">
              <a:buNone/>
            </a:pPr>
            <a:endParaRPr lang="en-US" sz="1800" dirty="0"/>
          </a:p>
          <a:p>
            <a:pPr lvl="0"/>
            <a:r>
              <a:rPr lang="en-US" sz="2400" dirty="0"/>
              <a:t>就是照他在基督身上所運行的大能大力，使他從死裡復活，叫他在天上坐在自己的右邊，远超过一切执政的、掌权的、有能的、主治的和一切有名的，不但是今世的，连来世的也都超过了</a:t>
            </a:r>
            <a:r>
              <a:rPr lang="en-US" sz="2400" dirty="0" smtClean="0"/>
              <a:t>；- </a:t>
            </a:r>
            <a:r>
              <a:rPr lang="en-US" sz="1800" dirty="0" err="1"/>
              <a:t>以弗所書</a:t>
            </a:r>
            <a:r>
              <a:rPr lang="en-US" sz="1800" dirty="0"/>
              <a:t> 1:20-21</a:t>
            </a:r>
          </a:p>
          <a:p>
            <a:endParaRPr lang="en-US" sz="2400" dirty="0"/>
          </a:p>
          <a:p>
            <a:r>
              <a:rPr lang="en-US" sz="2400" dirty="0" err="1"/>
              <a:t>耶稣进前来，对他们说</a:t>
            </a:r>
            <a:r>
              <a:rPr lang="en-US" sz="2400" dirty="0"/>
              <a:t>：“</a:t>
            </a:r>
            <a:r>
              <a:rPr lang="en-US" sz="2400" dirty="0" err="1"/>
              <a:t>天上地下所有的权柄都赐给我了</a:t>
            </a: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1800" dirty="0" smtClean="0"/>
              <a:t>- </a:t>
            </a:r>
            <a:r>
              <a:rPr lang="zh-CN" altLang="en-US" sz="1800" dirty="0"/>
              <a:t>馬太福音</a:t>
            </a:r>
            <a:r>
              <a:rPr lang="en-US" sz="1800" dirty="0"/>
              <a:t> 28:18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1543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耶稣的升天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610600" cy="5181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400" dirty="0" err="1"/>
              <a:t>所以经上说</a:t>
            </a:r>
            <a:r>
              <a:rPr lang="en-US" sz="2400" dirty="0"/>
              <a:t>：“</a:t>
            </a:r>
            <a:r>
              <a:rPr lang="en-US" sz="2400" dirty="0" err="1"/>
              <a:t>他升上高天的时候，掳掠了仇敌，将各样的恩赐赏给人</a:t>
            </a:r>
            <a:r>
              <a:rPr lang="en-US" sz="2400" dirty="0" smtClean="0"/>
              <a:t>。” - </a:t>
            </a:r>
            <a:r>
              <a:rPr lang="en-US" sz="1800" dirty="0" err="1"/>
              <a:t>以弗所書</a:t>
            </a:r>
            <a:r>
              <a:rPr lang="en-US" sz="1800" dirty="0"/>
              <a:t> 4:8 </a:t>
            </a:r>
          </a:p>
          <a:p>
            <a:pPr marL="0" lvl="0" indent="0">
              <a:buNone/>
            </a:pPr>
            <a:endParaRPr lang="en-US" sz="1800" dirty="0"/>
          </a:p>
          <a:p>
            <a:r>
              <a:rPr lang="en-US" sz="2400" dirty="0"/>
              <a:t>我们既然有一位已经升入高天尊荣的大祭司，就是神的儿子耶稣，便当持定所承认的道。因我们的大祭司并非不能体恤我们的软弱，他也曾凡事受过试探，与我们一样，只是他没有犯罪。所以我们只管坦然无惧地来到施恩的宝座前，为要得怜恤，蒙恩惠，做随时的帮助</a:t>
            </a:r>
            <a:r>
              <a:rPr lang="en-US" sz="2400" dirty="0" smtClean="0"/>
              <a:t>。- </a:t>
            </a:r>
            <a:r>
              <a:rPr lang="en-US" sz="1800" dirty="0" err="1"/>
              <a:t>希伯來書</a:t>
            </a:r>
            <a:r>
              <a:rPr lang="en-US" sz="1800" dirty="0"/>
              <a:t> 4:14-16</a:t>
            </a:r>
          </a:p>
          <a:p>
            <a:endParaRPr lang="en-US" sz="2400" dirty="0"/>
          </a:p>
          <a:p>
            <a:pPr lvl="0"/>
            <a:r>
              <a:rPr lang="en-US" sz="2400" dirty="0" err="1"/>
              <a:t>凡靠着他进到神面前的人，他都能拯救到底，因为他是长远活着，</a:t>
            </a:r>
            <a:r>
              <a:rPr lang="en-US" sz="2400" dirty="0" err="1" smtClean="0"/>
              <a:t>替他们祈求</a:t>
            </a:r>
            <a:r>
              <a:rPr lang="en-US" sz="2400" dirty="0"/>
              <a:t>。</a:t>
            </a:r>
            <a:r>
              <a:rPr lang="en-US" sz="2400" dirty="0" smtClean="0"/>
              <a:t>  </a:t>
            </a:r>
            <a:r>
              <a:rPr lang="en-US" sz="1800" dirty="0" smtClean="0"/>
              <a:t>- </a:t>
            </a:r>
            <a:r>
              <a:rPr lang="en-US" sz="1800" dirty="0" err="1"/>
              <a:t>希伯來書</a:t>
            </a:r>
            <a:r>
              <a:rPr lang="en-US" sz="1800" dirty="0"/>
              <a:t> </a:t>
            </a:r>
            <a:r>
              <a:rPr lang="en-US" sz="1800" dirty="0" smtClean="0"/>
              <a:t>7:25</a:t>
            </a:r>
          </a:p>
          <a:p>
            <a:pPr lvl="0"/>
            <a:endParaRPr lang="en-US" sz="1800" dirty="0"/>
          </a:p>
          <a:p>
            <a:pPr lvl="0"/>
            <a:r>
              <a:rPr lang="en-US" sz="2400" dirty="0" err="1"/>
              <a:t>我小子们哪，我将这些话写给你们，是要叫你们不犯罪。若有人犯罪，在父那里我们有一位中保，就是那义者耶稣基督</a:t>
            </a:r>
            <a:r>
              <a:rPr lang="en-US" sz="2400" dirty="0"/>
              <a:t>。</a:t>
            </a:r>
            <a:r>
              <a:rPr lang="en-US" sz="1800" dirty="0" smtClean="0"/>
              <a:t>- </a:t>
            </a:r>
            <a:r>
              <a:rPr lang="en-US" sz="1800" dirty="0" err="1"/>
              <a:t>約翰一書</a:t>
            </a:r>
            <a:r>
              <a:rPr lang="en-US" sz="1800" dirty="0"/>
              <a:t> 2:1</a:t>
            </a:r>
          </a:p>
          <a:p>
            <a:endParaRPr lang="en-US" sz="1800" dirty="0"/>
          </a:p>
          <a:p>
            <a:pPr lvl="0"/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99284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基督的再来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5029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400" dirty="0"/>
              <a:t>“你们看见耶路撒冷被兵围困，就可知道它成荒场的日子近了。那时，在犹太的，应当逃到山上；在城里的，应当出来；在乡下的，不要进城。因为这是报应的日子，使经上所写的都得应验。当那些日子，怀孕的和奶孩子的有祸了！因为将有大灾难降在这地方，也有震怒临到这百姓。他们要倒在刀下，又被掳到各国去。耶路撒冷要被外邦人践踏，直到外邦人的日期满了。日、月、星辰要显出异兆，地上的邦国也有困苦，因海中波浪的响声就慌慌不定。天势都要震动，人想起那将要临到世界的事，就都吓得魂不附体。那时，他们要看见人子有能力、有大荣耀驾云降临。一有这些事，你们就当挺身昂首，因为你们得赎的日子近了。” 耶稣又设比喻对他们说：“你们看无花果树和各样的树，它發芽的時候，你們一看見，自然曉得夏天近了。这样，你们看见这些事渐渐地成就，也该晓得神的国近了</a:t>
            </a:r>
            <a:r>
              <a:rPr lang="en-US" sz="2400" dirty="0" smtClean="0"/>
              <a:t>。 - </a:t>
            </a:r>
            <a:r>
              <a:rPr lang="zh-CN" altLang="en-US" sz="1800" dirty="0" smtClean="0"/>
              <a:t>路</a:t>
            </a:r>
            <a:r>
              <a:rPr lang="zh-CN" altLang="en-US" sz="1800" dirty="0"/>
              <a:t>加福音</a:t>
            </a:r>
            <a:r>
              <a:rPr lang="en-US" sz="1800" dirty="0"/>
              <a:t> 21:20-31</a:t>
            </a:r>
          </a:p>
          <a:p>
            <a:endParaRPr lang="en-US" sz="24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206525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基督的再来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5029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400" dirty="0" err="1"/>
              <a:t>像这样，基督既然一次被献，担当了多人的罪，将来要向那等候他的人第二次显现，并与罪无关，乃是为拯救他们</a:t>
            </a:r>
            <a:r>
              <a:rPr lang="en-US" sz="2400" dirty="0" smtClean="0"/>
              <a:t>。- </a:t>
            </a:r>
            <a:r>
              <a:rPr lang="en-US" sz="1800" dirty="0" err="1"/>
              <a:t>希伯來書</a:t>
            </a:r>
            <a:r>
              <a:rPr lang="en-US" sz="1800" dirty="0"/>
              <a:t> 9:28</a:t>
            </a:r>
          </a:p>
          <a:p>
            <a:pPr lvl="0"/>
            <a:endParaRPr lang="en-US" sz="1800" dirty="0"/>
          </a:p>
          <a:p>
            <a:pPr lvl="0"/>
            <a:r>
              <a:rPr lang="en-US" sz="2400" dirty="0"/>
              <a:t>我想，现在的苦楚若比起将来要显于我们的荣耀，就不足介意了。受造之物切望等候神的众子显出来。因为受造之物服在虚空之下，不是自己愿意，乃是因那叫他如此的；但受造之物仍然指望脱离败坏的辖制，得享神儿女自由的荣耀。我们知道，一切受造之物一同叹息、劳苦，直到如今。不但如此，就是我们这有圣灵初结果子的，也是自己心里叹息，等候得着儿子的名分，乃是我们的身体得赎</a:t>
            </a:r>
            <a:r>
              <a:rPr lang="en-US" sz="2400" dirty="0" smtClean="0"/>
              <a:t>。 - </a:t>
            </a:r>
            <a:r>
              <a:rPr lang="en-US" sz="1800" dirty="0" err="1"/>
              <a:t>羅馬書</a:t>
            </a:r>
            <a:r>
              <a:rPr lang="en-US" sz="1800" dirty="0"/>
              <a:t> 8:18-23</a:t>
            </a:r>
          </a:p>
          <a:p>
            <a:endParaRPr lang="en-US" sz="2400" dirty="0"/>
          </a:p>
          <a:p>
            <a:pPr lvl="0"/>
            <a:r>
              <a:rPr lang="en-US" sz="2400" dirty="0" err="1"/>
              <a:t>要照所安排的，在日期满足的时候，使天上、地上一切所有的，都在基督里面同归于一</a:t>
            </a:r>
            <a:r>
              <a:rPr lang="en-US" sz="2400" dirty="0" smtClean="0"/>
              <a:t>。- </a:t>
            </a:r>
            <a:r>
              <a:rPr lang="en-US" sz="1800" dirty="0" err="1"/>
              <a:t>以弗所書</a:t>
            </a:r>
            <a:r>
              <a:rPr lang="en-US" sz="1800" dirty="0"/>
              <a:t> </a:t>
            </a:r>
            <a:r>
              <a:rPr lang="en-US" sz="1800" dirty="0" smtClean="0"/>
              <a:t>1:10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915124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基督的再来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5029200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我们现在照主的话告诉你们一件事：我们这活着还存留到主降临的人，断不能在那已经睡了的人之先。因为主必亲自从天降临，有呼叫的声音和天使长的声音，又有神的号吹响，那在基督里死了的人必先复活，以后我们这活着还存留的人必和他们一同被提到云里，在空中与主相遇；这样，</a:t>
            </a:r>
            <a:r>
              <a:rPr lang="en-US" sz="2400" dirty="0" smtClean="0"/>
              <a:t>我们就要和主永远同在。- </a:t>
            </a:r>
            <a:r>
              <a:rPr lang="zh-CN" altLang="en-US" sz="1800" dirty="0" smtClean="0"/>
              <a:t>帖</a:t>
            </a:r>
            <a:r>
              <a:rPr lang="zh-CN" altLang="en-US" sz="1800" dirty="0"/>
              <a:t>撒羅尼迦前書</a:t>
            </a:r>
            <a:r>
              <a:rPr lang="en-US" sz="1800" dirty="0"/>
              <a:t> </a:t>
            </a:r>
            <a:r>
              <a:rPr lang="en-US" sz="1800" dirty="0" smtClean="0"/>
              <a:t>4:15-17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2400" dirty="0"/>
          </a:p>
          <a:p>
            <a:pPr lvl="0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39865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1369</TotalTime>
  <Words>569</Words>
  <Application>Microsoft Office PowerPoint</Application>
  <PresentationFormat>On-screen Show (4:3)</PresentationFormat>
  <Paragraphs>74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 耶稣的复活  </vt:lpstr>
      <vt:lpstr>如果没有复活…….</vt:lpstr>
      <vt:lpstr>耶稣的复活</vt:lpstr>
      <vt:lpstr>耶稣的复活</vt:lpstr>
      <vt:lpstr>耶稣的升天</vt:lpstr>
      <vt:lpstr>耶稣的升天</vt:lpstr>
      <vt:lpstr>基督的再来</vt:lpstr>
      <vt:lpstr>基督的再来</vt:lpstr>
      <vt:lpstr>基督的再来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你们得救是本乎恩，也因着信，这并不是出于自己，乃是神所赐的。 你们得救是本乎恩，也因着信，这并不是出于自己，乃是神所赐的。(以弗所书2:8-9)</dc:title>
  <dc:creator>Windows User</dc:creator>
  <cp:lastModifiedBy>Windows User</cp:lastModifiedBy>
  <cp:revision>45</cp:revision>
  <cp:lastPrinted>2015-10-04T06:38:41Z</cp:lastPrinted>
  <dcterms:created xsi:type="dcterms:W3CDTF">2015-09-16T06:09:32Z</dcterms:created>
  <dcterms:modified xsi:type="dcterms:W3CDTF">2015-10-04T19:27:14Z</dcterms:modified>
</cp:coreProperties>
</file>