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4496" r:id="rId2"/>
  </p:sldMasterIdLst>
  <p:notesMasterIdLst>
    <p:notesMasterId r:id="rId23"/>
  </p:notesMasterIdLst>
  <p:sldIdLst>
    <p:sldId id="358" r:id="rId3"/>
    <p:sldId id="335" r:id="rId4"/>
    <p:sldId id="363" r:id="rId5"/>
    <p:sldId id="364" r:id="rId6"/>
    <p:sldId id="359" r:id="rId7"/>
    <p:sldId id="360" r:id="rId8"/>
    <p:sldId id="366" r:id="rId9"/>
    <p:sldId id="365" r:id="rId10"/>
    <p:sldId id="361" r:id="rId11"/>
    <p:sldId id="328" r:id="rId12"/>
    <p:sldId id="329" r:id="rId13"/>
    <p:sldId id="347" r:id="rId14"/>
    <p:sldId id="322" r:id="rId15"/>
    <p:sldId id="350" r:id="rId16"/>
    <p:sldId id="367" r:id="rId17"/>
    <p:sldId id="368" r:id="rId18"/>
    <p:sldId id="369" r:id="rId19"/>
    <p:sldId id="371" r:id="rId20"/>
    <p:sldId id="370" r:id="rId21"/>
    <p:sldId id="372" r:id="rId22"/>
  </p:sldIdLst>
  <p:sldSz cx="9144000" cy="6858000" type="screen4x3"/>
  <p:notesSz cx="6881813" cy="92964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Constantia" pitchFamily="18" charset="0"/>
      <p:regular r:id="rId28"/>
      <p:bold r:id="rId29"/>
      <p:italic r:id="rId30"/>
      <p:boldItalic r:id="rId31"/>
    </p:embeddedFont>
    <p:embeddedFont>
      <p:font typeface="宋体" pitchFamily="2" charset="-122"/>
      <p:regular r:id="rId32"/>
    </p:embeddedFont>
    <p:embeddedFont>
      <p:font typeface="Wingdings 2" pitchFamily="18" charset="2"/>
      <p:regular r:id="rId33"/>
    </p:embeddedFont>
    <p:embeddedFont>
      <p:font typeface="新細明體" pitchFamily="18" charset="-120"/>
      <p:regular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000000"/>
    <a:srgbClr val="FF9966"/>
    <a:srgbClr val="3399FF"/>
    <a:srgbClr val="FFFFFF"/>
    <a:srgbClr val="3366CC"/>
    <a:srgbClr val="FF7C80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133" autoAdjust="0"/>
    <p:restoredTop sz="84588" autoAdjust="0"/>
  </p:normalViewPr>
  <p:slideViewPr>
    <p:cSldViewPr>
      <p:cViewPr>
        <p:scale>
          <a:sx n="66" d="100"/>
          <a:sy n="66" d="100"/>
        </p:scale>
        <p:origin x="-12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513" y="0"/>
            <a:ext cx="2982742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6666F2-E9EC-4C8F-85E2-C2C6469F48A6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05" y="4416426"/>
            <a:ext cx="5504204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2982742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513" y="8829675"/>
            <a:ext cx="2982742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2E3FEF-4539-4111-B013-3A784373A6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D86FBF-6B31-4D11-9434-F0236D11344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4DCF66-B392-48D3-8D53-424D0D0B2C5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8007C6-7F20-4B88-B1C1-310D565547C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F4B877-1156-47AC-A72B-396A9386DC4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252FFF-B452-4481-B068-5B30AB4F521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03CB95-6391-4BA9-83F4-43CFC782CF7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DD09816-01E0-44D8-9EF8-33D88C1AD92D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DF1CD5-19FE-4D3F-B283-69DFFFA18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0C2883-0CEA-4712-ABF5-C6061D279FCD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F5342F-856A-4A49-A88C-B838BE37D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51BA63-0581-4AC8-A46F-EB22DC071654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57E5B1-75B9-47A0-BE0A-B285186F1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88676E4-EBED-456C-85EE-A5B267473F87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32596F-09B1-4587-A85B-F926B404F3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6A8E3-368E-4F58-AE2D-DCA976F2EDF1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6397B8-84BA-40DA-B90D-E68952062C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A0F6A1F-42ED-42AE-905B-46E9FB29CDCE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CD73A7-319A-4218-80DA-0D87666442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5107112-8A3E-4686-AB66-6E2EF3B59E7B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42AE87-6F96-4AF2-B290-69CE680ECC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927B836-2F63-4379-B0AF-252920E8BE9F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ECA62C-C489-46A1-916F-4C7A863D30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BD8CFB-556F-47AB-A75F-2B7C2AA6E43B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8C62AE-1903-44E3-81AE-17D81283F1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6B0546-03D9-490E-9815-477042ECEEF6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D7139EF-E603-405F-8191-4235724002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0B71AF-4374-4D3B-92FD-1F96C861E87C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C914C4-06BA-4330-9AEC-74B0F613A5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23D0C78-1291-48F1-BFD8-D9E8390F6C3B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2CC01C-404C-40BB-B0A8-AB2551FE6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D09816-01E0-44D8-9EF8-33D88C1AD92D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F1CD5-19FE-4D3F-B283-69DFFFA182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0C2883-0CEA-4712-ABF5-C6061D279FCD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5342F-856A-4A49-A88C-B838BE37D5E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51BA63-0581-4AC8-A46F-EB22DC071654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7E5B1-75B9-47A0-BE0A-B285186F14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8676E4-EBED-456C-85EE-A5B267473F87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2596F-09B1-4587-A85B-F926B404F3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A6A8E3-368E-4F58-AE2D-DCA976F2EDF1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397B8-84BA-40DA-B90D-E68952062C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F6A1F-42ED-42AE-905B-46E9FB29CDCE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D73A7-319A-4218-80DA-0D87666442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107112-8A3E-4686-AB66-6E2EF3B59E7B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2AE87-6F96-4AF2-B290-69CE680ECC6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27B836-2F63-4379-B0AF-252920E8BE9F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ECA62C-C489-46A1-916F-4C7A863D30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BD8CFB-556F-47AB-A75F-2B7C2AA6E43B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408C62AE-1903-44E3-81AE-17D81283F1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6B0546-03D9-490E-9815-477042ECEEF6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139EF-E603-405F-8191-4235724002A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0B71AF-4374-4D3B-92FD-1F96C861E87C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914C4-06BA-4330-9AEC-74B0F613A5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C03F79C-47E6-48D7-A836-DB99152ED762}" type="datetimeFigureOut">
              <a:rPr lang="en-US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E30FFF3-1FF1-4AA8-987B-6743E947DF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C03F79C-47E6-48D7-A836-DB99152ED762}" type="datetimeFigureOut">
              <a:rPr lang="en-US" smtClean="0"/>
              <a:pPr>
                <a:defRPr/>
              </a:pPr>
              <a:t>10/26/2015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E30FFF3-1FF1-4AA8-987B-6743E947DF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HeD7BdbI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基督是元帥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http://images.christianpost.com/cn/backgrounds/285/%E5%A6%82%E9%B9%B0%E5%B1%95%E7%BF%85%E4%B8%8A%E8%85%BE.jpg?w=2048&amp;h=153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4849"/>
            <a:ext cx="9144000" cy="62293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首先的亚当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和末后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侍奉及盼望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</a:t>
            </a:r>
            <a:r>
              <a:rPr lang="zh-CN" altLang="en-US" sz="3600" dirty="0"/>
              <a:t>基</a:t>
            </a:r>
            <a:r>
              <a:rPr lang="zh-CN" altLang="en-US" sz="3600" dirty="0" smtClean="0"/>
              <a:t>督是救主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1761" y="4206240"/>
            <a:ext cx="1175657" cy="118872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創造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900066" y="4763589"/>
            <a:ext cx="1175657" cy="1188720"/>
          </a:xfrm>
          <a:prstGeom prst="ellipse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</a:rPr>
              <a:t>犯罪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821681" y="1706880"/>
            <a:ext cx="1175657" cy="11887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66949" y="683624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79669" y="4924697"/>
            <a:ext cx="1920240" cy="444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95703" y="3740330"/>
            <a:ext cx="1175657" cy="1188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恩典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endCxn id="4" idx="4"/>
          </p:cNvCxnSpPr>
          <p:nvPr/>
        </p:nvCxnSpPr>
        <p:spPr>
          <a:xfrm flipH="1" flipV="1">
            <a:off x="6409510" y="2895600"/>
            <a:ext cx="34833" cy="792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377440" y="1332411"/>
            <a:ext cx="3405052" cy="9688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085909" y="5316583"/>
            <a:ext cx="653142" cy="13454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1700" y="3600450"/>
            <a:ext cx="3695700" cy="17335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恩典的得勝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挑戰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邀請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2" grpId="0"/>
      <p:bldP spid="13" grpId="0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914400" y="12954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3622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向</a:t>
            </a:r>
            <a:r>
              <a:rPr lang="en-US" altLang="zh-TW" sz="2400" dirty="0" smtClean="0">
                <a:latin typeface="PMingLiU" pitchFamily="18" charset="-120"/>
                <a:ea typeface="PMingLiU" pitchFamily="18" charset="-120"/>
              </a:rPr>
              <a:t>____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  </a:t>
            </a:r>
            <a:r>
              <a:rPr lang="en-US" sz="2400" dirty="0">
                <a:latin typeface="PMingLiU" pitchFamily="18" charset="-120"/>
                <a:ea typeface="PMingLiU" pitchFamily="18" charset="-120"/>
              </a:rPr>
              <a:t>(</a:t>
            </a:r>
            <a:r>
              <a:rPr lang="en-US" sz="2400" dirty="0" err="1">
                <a:latin typeface="PMingLiU" pitchFamily="18" charset="-120"/>
                <a:ea typeface="PMingLiU" pitchFamily="18" charset="-120"/>
              </a:rPr>
              <a:t>羅馬書</a:t>
            </a:r>
            <a:r>
              <a:rPr lang="en-US" sz="2400" dirty="0">
                <a:latin typeface="PMingLiU" pitchFamily="18" charset="-120"/>
                <a:ea typeface="PMingLiU" pitchFamily="18" charset="-120"/>
              </a:rPr>
              <a:t> 6:18, 22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299085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向</a:t>
            </a:r>
            <a:r>
              <a:rPr lang="en-US" altLang="zh-TW" sz="2400" dirty="0" smtClean="0">
                <a:latin typeface="PMingLiU" pitchFamily="18" charset="-120"/>
                <a:ea typeface="PMingLiU" pitchFamily="18" charset="-120"/>
              </a:rPr>
              <a:t>_______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3:19  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羅馬書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6:14)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6195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向</a:t>
            </a:r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______</a:t>
            </a:r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en-US" sz="2400" dirty="0" err="1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5:24 )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24815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向</a:t>
            </a:r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_____</a:t>
            </a:r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en-US" sz="2400" dirty="0" err="1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6:14 )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48768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向</a:t>
            </a:r>
            <a:r>
              <a:rPr lang="en-US" altLang="zh-CN" sz="24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____</a:t>
            </a:r>
            <a:r>
              <a:rPr lang="zh-CN" altLang="en-US" sz="24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(哥林多前書15:21-22)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676400" y="23622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罪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676400" y="29718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律法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676400" y="35814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自己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00200" y="426273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世界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676400" y="48723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神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</a:t>
            </a:r>
            <a:r>
              <a:rPr lang="zh-CN" altLang="en-US" sz="3600" dirty="0"/>
              <a:t>基</a:t>
            </a:r>
            <a:r>
              <a:rPr lang="zh-CN" altLang="en-US" sz="3600" dirty="0" smtClean="0"/>
              <a:t>督是生命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1700" y="3600450"/>
            <a:ext cx="3695700" cy="17335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867400" y="3581400"/>
            <a:ext cx="1828800" cy="17526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6200"/>
            <a:ext cx="91440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2057400"/>
            <a:ext cx="24765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009775"/>
            <a:ext cx="2286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2000250"/>
            <a:ext cx="23907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914400"/>
            <a:ext cx="203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Nature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0" y="944563"/>
            <a:ext cx="20383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 Carnal Man</a:t>
            </a:r>
          </a:p>
          <a:p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914400"/>
            <a:ext cx="22145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Spiritual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4800600"/>
            <a:ext cx="8229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b="1" dirty="0"/>
              <a:t>路加福音 </a:t>
            </a:r>
            <a:r>
              <a:rPr lang="en-US" altLang="zh-CN" b="1" dirty="0"/>
              <a:t>5:36-37 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TW" altLang="en-US" dirty="0"/>
              <a:t>耶穌又設一個比喻、對他們說、沒有人把新衣服撕下一塊來、補在舊衣服上．若是這樣、就把新的撕破了、並且所撕下來的那塊新的、和舊的也不相稱。 也沒有人把新酒裝在舊皮袋裡．若是這樣、新酒必將皮袋裂開、酒便漏出來、皮袋也就壞了。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88"/>
            <a:ext cx="91440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46088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 w="3175" cmpd="dbl">
            <a:noFill/>
            <a:miter lim="800000"/>
            <a:headEnd/>
            <a:tailEnd/>
          </a:ln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4"/>
          <p:cNvSpPr>
            <a:spLocks noGrp="1"/>
          </p:cNvSpPr>
          <p:nvPr>
            <p:ph type="title"/>
          </p:nvPr>
        </p:nvSpPr>
        <p:spPr>
          <a:xfrm>
            <a:off x="762000" y="1828800"/>
            <a:ext cx="8229600" cy="990600"/>
          </a:xfrm>
        </p:spPr>
        <p:txBody>
          <a:bodyPr/>
          <a:lstStyle/>
          <a:p>
            <a:r>
              <a:rPr lang="zh-CN" altLang="en-US" dirty="0" smtClean="0"/>
              <a:t>舊人的處置？ </a:t>
            </a:r>
            <a:endParaRPr lang="en-US" dirty="0" smtClean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762000" y="27432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zh-CN" alt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（與耶穌同釘十架）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609600" y="26670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zh-CN" alt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與耶穌同復活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267200" y="4419600"/>
            <a:ext cx="441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/>
              <a:t>哥林多後書 </a:t>
            </a:r>
            <a:r>
              <a:rPr lang="en-US" altLang="zh-CN" b="1" dirty="0"/>
              <a:t>3:18</a:t>
            </a:r>
          </a:p>
          <a:p>
            <a:r>
              <a:rPr lang="zh-TW" altLang="en-US" dirty="0"/>
              <a:t>我們眾人既然敞著臉、得以看見主的榮光、好像從鏡子裡返照、就</a:t>
            </a:r>
            <a:r>
              <a:rPr lang="zh-TW" altLang="en-US" dirty="0">
                <a:solidFill>
                  <a:srgbClr val="003399"/>
                </a:solidFill>
              </a:rPr>
              <a:t>變成</a:t>
            </a:r>
            <a:r>
              <a:rPr lang="zh-TW" altLang="en-US" dirty="0"/>
              <a:t>主的形狀、榮上加榮、如同從主的靈變成的。</a:t>
            </a:r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685800" y="990600"/>
            <a:ext cx="8229600" cy="99060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5. </a:t>
            </a:r>
            <a:r>
              <a:rPr lang="zh-CN" altLang="en-US" sz="3600" dirty="0" smtClean="0"/>
              <a:t>新造的人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62000" y="1600200"/>
            <a:ext cx="815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加拉太書</a:t>
            </a:r>
            <a:r>
              <a:rPr lang="en-US" altLang="zh-CN" dirty="0"/>
              <a:t>2:20</a:t>
            </a:r>
            <a:br>
              <a:rPr lang="en-US" altLang="zh-CN" dirty="0"/>
            </a:br>
            <a:r>
              <a:rPr lang="zh-TW" altLang="en-US" dirty="0"/>
              <a:t>我已經與</a:t>
            </a:r>
            <a:r>
              <a:rPr lang="zh-TW" altLang="en-US" dirty="0">
                <a:solidFill>
                  <a:srgbClr val="FF0000"/>
                </a:solidFill>
              </a:rPr>
              <a:t>基督</a:t>
            </a:r>
            <a:r>
              <a:rPr lang="zh-TW" altLang="en-US" dirty="0"/>
              <a:t>同釘十架．現在活著的、不再是我、乃是</a:t>
            </a:r>
            <a:r>
              <a:rPr lang="zh-TW" altLang="en-US" dirty="0">
                <a:solidFill>
                  <a:srgbClr val="FF0000"/>
                </a:solidFill>
              </a:rPr>
              <a:t>基督</a:t>
            </a:r>
            <a:r>
              <a:rPr lang="zh-TW" altLang="en-US" dirty="0"/>
              <a:t>在我裡面活著．並且我如今在肉身活著、是因信　神的兒子而活、他是愛我、為我捨己。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00600" y="3429000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-  </a:t>
            </a:r>
            <a:r>
              <a:rPr lang="en-US" sz="2400" dirty="0" smtClean="0"/>
              <a:t>____</a:t>
            </a:r>
            <a:r>
              <a:rPr lang="zh-CN" altLang="en-US" sz="2400" dirty="0" smtClean="0"/>
              <a:t>基</a:t>
            </a:r>
            <a:r>
              <a:rPr lang="zh-CN" altLang="en-US" sz="2400" dirty="0"/>
              <a:t>督</a:t>
            </a:r>
            <a:r>
              <a:rPr lang="zh-CN" altLang="en-US" sz="2400" dirty="0" smtClean="0"/>
              <a:t>所</a:t>
            </a:r>
            <a:r>
              <a:rPr lang="en-US" altLang="zh-CN" sz="2400" dirty="0" smtClean="0"/>
              <a:t>____</a:t>
            </a:r>
            <a:endParaRPr lang="en-US" sz="24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00600" y="4276725"/>
            <a:ext cx="320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/>
              <a:t>-  ____</a:t>
            </a:r>
            <a:r>
              <a:rPr lang="zh-CN" altLang="en-US" sz="2400" dirty="0" smtClean="0"/>
              <a:t>基</a:t>
            </a:r>
            <a:r>
              <a:rPr lang="zh-CN" altLang="en-US" sz="2400" dirty="0"/>
              <a:t>督</a:t>
            </a:r>
            <a:r>
              <a:rPr lang="zh-CN" altLang="en-US" sz="2400" dirty="0" smtClean="0"/>
              <a:t>所</a:t>
            </a:r>
            <a:r>
              <a:rPr lang="en-US" altLang="zh-CN" sz="2400" dirty="0" smtClean="0"/>
              <a:t>____</a:t>
            </a:r>
            <a:endParaRPr lang="en-US" sz="24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876800" y="5105400"/>
            <a:ext cx="274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-  </a:t>
            </a:r>
            <a:r>
              <a:rPr lang="en-US" sz="2400" dirty="0" smtClean="0"/>
              <a:t>____</a:t>
            </a:r>
            <a:r>
              <a:rPr lang="zh-CN" altLang="en-US" sz="2400" dirty="0" smtClean="0"/>
              <a:t>基</a:t>
            </a:r>
            <a:r>
              <a:rPr lang="zh-CN" altLang="en-US" sz="2400" dirty="0"/>
              <a:t>督</a:t>
            </a:r>
            <a:r>
              <a:rPr lang="zh-CN" altLang="en-US" sz="2400" dirty="0" smtClean="0"/>
              <a:t>所</a:t>
            </a:r>
            <a:r>
              <a:rPr lang="en-US" altLang="zh-CN" sz="2400" dirty="0" smtClean="0"/>
              <a:t>____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181600" y="34245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在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629400" y="34245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在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181600" y="42627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是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629400" y="42672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是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5257800" y="51009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享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6705600" y="51009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有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4" grpId="0"/>
      <p:bldP spid="14" grpId="1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三、</a:t>
            </a:r>
            <a:r>
              <a:rPr lang="zh-CN" altLang="en-US" sz="3600" dirty="0"/>
              <a:t>基</a:t>
            </a:r>
            <a:r>
              <a:rPr lang="zh-CN" altLang="en-US" sz="3600" dirty="0" smtClean="0"/>
              <a:t>督是元帥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ic.pimg.tw/passion99/1378804744-425858873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3657600" cy="2743200"/>
          </a:xfrm>
          <a:prstGeom prst="rect">
            <a:avLst/>
          </a:prstGeom>
          <a:noFill/>
        </p:spPr>
      </p:pic>
      <p:pic>
        <p:nvPicPr>
          <p:cNvPr id="2054" name="Picture 6" descr="http://gbicp.org/tupian/jygl/12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447800"/>
            <a:ext cx="3657600" cy="2748487"/>
          </a:xfrm>
          <a:prstGeom prst="rect">
            <a:avLst/>
          </a:prstGeom>
          <a:noFill/>
        </p:spPr>
      </p:pic>
      <p:sp>
        <p:nvSpPr>
          <p:cNvPr id="2056" name="AutoShape 8" descr="Image result for 約旦河 石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Image result for 約旦河 石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AutoShape 12" descr="Image result for 約旦河 石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AutoShape 14" descr="Image result for 約旦河 石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4" name="Picture 16" descr="http://www.tcaccma.org/images/Preaching2_Images/CommitToGod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4419600"/>
            <a:ext cx="3581400" cy="1704975"/>
          </a:xfrm>
          <a:prstGeom prst="rect">
            <a:avLst/>
          </a:prstGeom>
          <a:noFill/>
        </p:spPr>
      </p:pic>
      <p:pic>
        <p:nvPicPr>
          <p:cNvPr id="2066" name="Picture 18" descr="http://www.mingpaocanada.com/VAN/ftp/News/20141003/HK/_03MD003_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419600"/>
            <a:ext cx="3733800" cy="169545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828800" y="914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過紅海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19800" y="914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過約旦河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屬靈的征戰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22098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以弗所書 </a:t>
            </a:r>
            <a:r>
              <a:rPr lang="en-US" altLang="zh-CN" b="1" dirty="0" smtClean="0"/>
              <a:t>6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:12</a:t>
            </a:r>
          </a:p>
          <a:p>
            <a:r>
              <a:rPr lang="zh-TW" altLang="en-US" dirty="0" smtClean="0"/>
              <a:t>因我們並不是與屬血氣的爭戰（原文作摔跤；下同），乃是與那些執政的、掌權的、管轄這幽暗世界的，以及天空屬靈氣的惡魔爭戰。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3000" y="388620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彼得前書</a:t>
            </a:r>
            <a:r>
              <a:rPr lang="en-US" altLang="zh-CN" b="1" dirty="0" smtClean="0"/>
              <a:t>5:8</a:t>
            </a:r>
          </a:p>
          <a:p>
            <a:r>
              <a:rPr lang="zh-TW" altLang="en-US" dirty="0" smtClean="0"/>
              <a:t>務要謹守，警醒。因為你們的仇敵魔鬼，如同吼叫的獅子，遍地遊行，尋找可吞吃的人。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神所賜的全副軍裝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752600"/>
            <a:ext cx="7239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以弗所書 </a:t>
            </a:r>
            <a:r>
              <a:rPr lang="en-US" altLang="zh-CN" b="1" dirty="0" smtClean="0"/>
              <a:t>6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:12</a:t>
            </a:r>
          </a:p>
          <a:p>
            <a:r>
              <a:rPr lang="zh-TW" altLang="en-US" dirty="0" smtClean="0"/>
              <a:t>所以，要拿起神所賜的全副軍裝，好在磨難的日子抵擋仇敵，並且成就了一切，還能站立得住。</a:t>
            </a:r>
          </a:p>
          <a:p>
            <a:r>
              <a:rPr lang="zh-TW" altLang="en-US" dirty="0" smtClean="0"/>
              <a:t>所以要</a:t>
            </a:r>
            <a:r>
              <a:rPr lang="zh-TW" altLang="en-US" dirty="0" smtClean="0">
                <a:solidFill>
                  <a:srgbClr val="FF0000"/>
                </a:solidFill>
              </a:rPr>
              <a:t>站穩了</a:t>
            </a:r>
            <a:r>
              <a:rPr lang="zh-TW" altLang="en-US" dirty="0" smtClean="0"/>
              <a:t>，用</a:t>
            </a:r>
            <a:r>
              <a:rPr lang="zh-TW" altLang="en-US" dirty="0" smtClean="0">
                <a:solidFill>
                  <a:srgbClr val="003399"/>
                </a:solidFill>
              </a:rPr>
              <a:t>真理</a:t>
            </a:r>
            <a:r>
              <a:rPr lang="zh-TW" altLang="en-US" dirty="0" smtClean="0"/>
              <a:t>當作帶子束腰，用</a:t>
            </a:r>
            <a:r>
              <a:rPr lang="zh-TW" altLang="en-US" dirty="0" smtClean="0">
                <a:solidFill>
                  <a:srgbClr val="003399"/>
                </a:solidFill>
              </a:rPr>
              <a:t>公義</a:t>
            </a:r>
            <a:r>
              <a:rPr lang="zh-TW" altLang="en-US" dirty="0" smtClean="0"/>
              <a:t>當作護心鏡遮胸，</a:t>
            </a:r>
          </a:p>
          <a:p>
            <a:r>
              <a:rPr lang="zh-TW" altLang="en-US" dirty="0" smtClean="0"/>
              <a:t>又用平安的</a:t>
            </a:r>
            <a:r>
              <a:rPr lang="zh-TW" altLang="en-US" dirty="0" smtClean="0">
                <a:solidFill>
                  <a:srgbClr val="003399"/>
                </a:solidFill>
              </a:rPr>
              <a:t>福音</a:t>
            </a:r>
            <a:r>
              <a:rPr lang="zh-TW" altLang="en-US" dirty="0" smtClean="0"/>
              <a:t>當作預備走路的鞋穿在腳上。</a:t>
            </a:r>
          </a:p>
          <a:p>
            <a:r>
              <a:rPr lang="zh-TW" altLang="en-US" dirty="0" smtClean="0"/>
              <a:t>此外，又拿著</a:t>
            </a:r>
            <a:r>
              <a:rPr lang="zh-TW" altLang="en-US" dirty="0" smtClean="0">
                <a:solidFill>
                  <a:srgbClr val="003399"/>
                </a:solidFill>
              </a:rPr>
              <a:t>信德</a:t>
            </a:r>
            <a:r>
              <a:rPr lang="zh-TW" altLang="en-US" dirty="0" smtClean="0"/>
              <a:t>當作籐牌，可以滅盡那惡者一切的火箭；</a:t>
            </a:r>
          </a:p>
          <a:p>
            <a:r>
              <a:rPr lang="zh-TW" altLang="en-US" dirty="0" smtClean="0"/>
              <a:t>並戴上</a:t>
            </a:r>
            <a:r>
              <a:rPr lang="zh-TW" altLang="en-US" dirty="0" smtClean="0">
                <a:solidFill>
                  <a:srgbClr val="003399"/>
                </a:solidFill>
              </a:rPr>
              <a:t>救恩</a:t>
            </a:r>
            <a:r>
              <a:rPr lang="zh-TW" altLang="en-US" dirty="0" smtClean="0"/>
              <a:t>的頭盔，拿著</a:t>
            </a:r>
            <a:r>
              <a:rPr lang="zh-TW" altLang="en-US" dirty="0" smtClean="0">
                <a:solidFill>
                  <a:srgbClr val="003399"/>
                </a:solidFill>
              </a:rPr>
              <a:t>聖靈</a:t>
            </a:r>
            <a:r>
              <a:rPr lang="zh-TW" altLang="en-US" dirty="0" smtClean="0"/>
              <a:t>的寶劍，就是神的道；</a:t>
            </a:r>
          </a:p>
          <a:p>
            <a:r>
              <a:rPr lang="zh-TW" altLang="en-US" dirty="0" smtClean="0"/>
              <a:t>靠著聖靈，隨時多方禱告祈求；</a:t>
            </a:r>
            <a:endParaRPr lang="zh-TW" altLang="en-US" dirty="0"/>
          </a:p>
        </p:txBody>
      </p:sp>
      <p:pic>
        <p:nvPicPr>
          <p:cNvPr id="60418" name="Picture 2" descr="http://www.ipixels.net/biblepoint/pic/nt/eph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752850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基督是元帥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41148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希伯來書  </a:t>
            </a:r>
            <a:r>
              <a:rPr lang="en-US" altLang="zh-CN" b="1" dirty="0" smtClean="0"/>
              <a:t>2:10</a:t>
            </a:r>
          </a:p>
          <a:p>
            <a:r>
              <a:rPr lang="zh-TW" altLang="en-US" dirty="0" smtClean="0"/>
              <a:t>原來那為萬物所屬為萬物所本的，要領許多的兒子進榮耀裡去，使救他們的元帥，因受苦難得以完全，本是合宜的。</a:t>
            </a:r>
            <a:endParaRPr lang="zh-TW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990600" y="1981200"/>
            <a:ext cx="7239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約書亞記 </a:t>
            </a:r>
            <a:r>
              <a:rPr lang="en-US" altLang="zh-CN" b="1" dirty="0" smtClean="0"/>
              <a:t>5:13-14</a:t>
            </a:r>
          </a:p>
          <a:p>
            <a:r>
              <a:rPr lang="zh-TW" altLang="en-US" dirty="0" smtClean="0"/>
              <a:t>約書亞靠近耶利哥的時候，舉目觀看，不料，有一個人手裡有拔出來的刀，對面站立。約書亞到他那裡，問他說：你是幫助我們呢，是幫助我們敵人呢？</a:t>
            </a:r>
          </a:p>
          <a:p>
            <a:r>
              <a:rPr lang="zh-TW" altLang="en-US" dirty="0" smtClean="0"/>
              <a:t>他回答說：不是的，我來是要作耶和華軍隊的元帥。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已經得勝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9812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約書亞記 </a:t>
            </a:r>
            <a:r>
              <a:rPr lang="en-US" altLang="zh-CN" b="1" dirty="0" smtClean="0"/>
              <a:t>6:2</a:t>
            </a:r>
          </a:p>
          <a:p>
            <a:r>
              <a:rPr lang="zh-TW" altLang="en-US" dirty="0" smtClean="0"/>
              <a:t>耶和華曉諭約書亞說：看哪，我</a:t>
            </a:r>
            <a:r>
              <a:rPr lang="zh-TW" altLang="en-US" dirty="0" smtClean="0">
                <a:solidFill>
                  <a:srgbClr val="FF0000"/>
                </a:solidFill>
              </a:rPr>
              <a:t>已經</a:t>
            </a:r>
            <a:r>
              <a:rPr lang="zh-TW" altLang="en-US" dirty="0" smtClean="0"/>
              <a:t>把耶利哥和耶利哥的王，並大能的勇士，都交在你手中。</a:t>
            </a:r>
            <a:endParaRPr lang="zh-TW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3124200"/>
            <a:ext cx="7620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羅馬書 </a:t>
            </a:r>
            <a:r>
              <a:rPr lang="en-US" altLang="zh-TW" b="1" dirty="0" smtClean="0"/>
              <a:t> </a:t>
            </a:r>
            <a:r>
              <a:rPr lang="en-US" altLang="zh-CN" b="1" dirty="0" smtClean="0"/>
              <a:t>8:35-39</a:t>
            </a:r>
            <a:endParaRPr lang="zh-TW" altLang="en-US" b="1" dirty="0" smtClean="0"/>
          </a:p>
          <a:p>
            <a:r>
              <a:rPr lang="zh-TW" altLang="en-US" dirty="0" smtClean="0"/>
              <a:t>誰能使我們與基督的愛隔絕呢？難道是患難嗎？是困苦嗎？是逼迫嗎？是飢餓嗎？是赤身露體嗎？是危險嗎？是刀劍嗎？</a:t>
            </a:r>
          </a:p>
          <a:p>
            <a:r>
              <a:rPr lang="zh-TW" altLang="en-US" dirty="0" smtClean="0"/>
              <a:t>如經上所記：我們為你的緣故終日被殺；人看我們如將宰的羊。</a:t>
            </a:r>
          </a:p>
          <a:p>
            <a:r>
              <a:rPr lang="zh-TW" altLang="en-US" dirty="0" smtClean="0"/>
              <a:t>然而，靠著愛我們的主，在這一切的事上</a:t>
            </a:r>
            <a:r>
              <a:rPr lang="zh-TW" altLang="en-US" dirty="0" smtClean="0">
                <a:solidFill>
                  <a:srgbClr val="FF0000"/>
                </a:solidFill>
              </a:rPr>
              <a:t>已經得勝有餘</a:t>
            </a:r>
            <a:r>
              <a:rPr lang="zh-TW" altLang="en-US" dirty="0" smtClean="0"/>
              <a:t>了。</a:t>
            </a:r>
          </a:p>
          <a:p>
            <a:r>
              <a:rPr lang="zh-TW" altLang="en-US" dirty="0" smtClean="0"/>
              <a:t>因為我深信無論是死，是生，是天使，是掌權的，是有能的，是現在的事，是將來的事，</a:t>
            </a:r>
          </a:p>
          <a:p>
            <a:r>
              <a:rPr lang="zh-TW" altLang="en-US" dirty="0" smtClean="0"/>
              <a:t>是高處的，是低處的，是別的受造之物，都不能叫我們與神的愛隔絕；這愛是在我們的主基督耶穌裡的。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1136</Words>
  <Application>Microsoft Office PowerPoint</Application>
  <PresentationFormat>On-screen Show (4:3)</PresentationFormat>
  <Paragraphs>153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隶书</vt:lpstr>
      <vt:lpstr>Constantia</vt:lpstr>
      <vt:lpstr>宋体</vt:lpstr>
      <vt:lpstr>Wingdings 2</vt:lpstr>
      <vt:lpstr>ZClosurez</vt:lpstr>
      <vt:lpstr>新細明體</vt:lpstr>
      <vt:lpstr>2_Custom Design</vt:lpstr>
      <vt:lpstr>Flow</vt:lpstr>
      <vt:lpstr>基督是元帥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舊人的處置？ </vt:lpstr>
      <vt:lpstr>5. 新造的人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2015-10-27T04:32:29Z</dcterms:created>
  <dcterms:modified xsi:type="dcterms:W3CDTF">2015-10-27T04:33:01Z</dcterms:modified>
</cp:coreProperties>
</file>