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9"/>
  </p:notesMasterIdLst>
  <p:sldIdLst>
    <p:sldId id="259" r:id="rId2"/>
    <p:sldId id="275" r:id="rId3"/>
    <p:sldId id="276" r:id="rId4"/>
    <p:sldId id="277" r:id="rId5"/>
    <p:sldId id="278" r:id="rId6"/>
    <p:sldId id="279" r:id="rId7"/>
    <p:sldId id="280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9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9D999E-279D-4AD1-957F-301D18D9E0FD}" type="datetimeFigureOut">
              <a:rPr lang="en-US" smtClean="0"/>
              <a:t>11/1/2015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305A1A-B718-48FB-AD15-0E18C3F248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1780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05A1A-B718-48FB-AD15-0E18C3F2489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0552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05A1A-B718-48FB-AD15-0E18C3F2489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7663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05A1A-B718-48FB-AD15-0E18C3F2489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5364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05A1A-B718-48FB-AD15-0E18C3F2489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53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05A1A-B718-48FB-AD15-0E18C3F2489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217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05A1A-B718-48FB-AD15-0E18C3F2489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9969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05A1A-B718-48FB-AD15-0E18C3F2489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1142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0C621-8AEB-47EE-9B5E-22313964CA8A}" type="datetimeFigureOut">
              <a:rPr lang="en-US" smtClean="0"/>
              <a:t>11/1/2015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65012-CDCE-41C3-AB13-65F5801E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529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0C621-8AEB-47EE-9B5E-22313964CA8A}" type="datetimeFigureOut">
              <a:rPr lang="en-US" smtClean="0"/>
              <a:t>11/1/2015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65012-CDCE-41C3-AB13-65F5801E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2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0C621-8AEB-47EE-9B5E-22313964CA8A}" type="datetimeFigureOut">
              <a:rPr lang="en-US" smtClean="0"/>
              <a:t>11/1/2015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65012-CDCE-41C3-AB13-65F5801E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388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0C621-8AEB-47EE-9B5E-22313964CA8A}" type="datetimeFigureOut">
              <a:rPr lang="en-US" smtClean="0"/>
              <a:t>11/1/2015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65012-CDCE-41C3-AB13-65F5801E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666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0C621-8AEB-47EE-9B5E-22313964CA8A}" type="datetimeFigureOut">
              <a:rPr lang="en-US" smtClean="0"/>
              <a:t>11/1/2015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65012-CDCE-41C3-AB13-65F5801E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459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0C621-8AEB-47EE-9B5E-22313964CA8A}" type="datetimeFigureOut">
              <a:rPr lang="en-US" smtClean="0"/>
              <a:t>11/1/2015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65012-CDCE-41C3-AB13-65F5801E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391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0C621-8AEB-47EE-9B5E-22313964CA8A}" type="datetimeFigureOut">
              <a:rPr lang="en-US" smtClean="0"/>
              <a:t>11/1/2015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65012-CDCE-41C3-AB13-65F5801E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803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0C621-8AEB-47EE-9B5E-22313964CA8A}" type="datetimeFigureOut">
              <a:rPr lang="en-US" smtClean="0"/>
              <a:t>11/1/2015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65012-CDCE-41C3-AB13-65F5801E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2229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0C621-8AEB-47EE-9B5E-22313964CA8A}" type="datetimeFigureOut">
              <a:rPr lang="en-US" smtClean="0"/>
              <a:t>11/1/2015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65012-CDCE-41C3-AB13-65F5801E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369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0C621-8AEB-47EE-9B5E-22313964CA8A}" type="datetimeFigureOut">
              <a:rPr lang="en-US" smtClean="0"/>
              <a:t>11/1/2015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65012-CDCE-41C3-AB13-65F5801E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718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0C621-8AEB-47EE-9B5E-22313964CA8A}" type="datetimeFigureOut">
              <a:rPr lang="en-US" smtClean="0"/>
              <a:t>11/1/2015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65012-CDCE-41C3-AB13-65F5801E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165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40C621-8AEB-47EE-9B5E-22313964CA8A}" type="datetimeFigureOut">
              <a:rPr lang="en-US" smtClean="0"/>
              <a:t>11/1/2015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965012-CDCE-41C3-AB13-65F5801E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697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54162"/>
          </a:xfrm>
        </p:spPr>
        <p:txBody>
          <a:bodyPr>
            <a:normAutofit fontScale="90000"/>
          </a:bodyPr>
          <a:lstStyle/>
          <a:p>
            <a:r>
              <a:rPr lang="en-US" sz="5400" dirty="0" err="1"/>
              <a:t>聖靈是誰</a:t>
            </a:r>
            <a:r>
              <a:rPr lang="en-US" sz="5400" dirty="0"/>
              <a:t>？</a:t>
            </a:r>
            <a:br>
              <a:rPr lang="en-US" sz="5400" dirty="0"/>
            </a:b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 lnSpcReduction="10000"/>
          </a:bodyPr>
          <a:lstStyle/>
          <a:p>
            <a:pPr>
              <a:lnSpc>
                <a:spcPct val="160000"/>
              </a:lnSpc>
            </a:pPr>
            <a:r>
              <a:rPr lang="en-US" sz="2400" dirty="0" smtClean="0"/>
              <a:t>“</a:t>
            </a:r>
            <a:r>
              <a:rPr lang="en-US" sz="2400" dirty="0"/>
              <a:t>我要求父，父就另外赐给你们一位保惠师，叫他永远与你们同在，就是真理的圣灵，乃世人不能接受的，因为不见他，也不认识他。你们却认识他，因他常与你们同在，也要在你们里面</a:t>
            </a:r>
            <a:r>
              <a:rPr lang="en-US" sz="2400" dirty="0" smtClean="0"/>
              <a:t>。 </a:t>
            </a:r>
            <a:r>
              <a:rPr lang="en-US" sz="1800" dirty="0" smtClean="0"/>
              <a:t>- </a:t>
            </a:r>
            <a:r>
              <a:rPr lang="en-US" sz="1800" dirty="0" err="1"/>
              <a:t>約翰福音</a:t>
            </a:r>
            <a:r>
              <a:rPr lang="en-US" sz="1800" dirty="0"/>
              <a:t> </a:t>
            </a:r>
            <a:r>
              <a:rPr lang="en-US" sz="1800" dirty="0" smtClean="0"/>
              <a:t>14:16-18</a:t>
            </a:r>
          </a:p>
          <a:p>
            <a:pPr>
              <a:lnSpc>
                <a:spcPct val="160000"/>
              </a:lnSpc>
            </a:pPr>
            <a:r>
              <a:rPr lang="en-US" sz="2400" dirty="0"/>
              <a:t>只等真理的聖靈來了，他要引導你們明白一切的真理，因為他不是憑自己說的，乃是把他所聽見的都說出來，並要把將來的事告訴你們。他要荣耀我，因为他要将受于我的告诉你们</a:t>
            </a:r>
            <a:r>
              <a:rPr lang="en-US" sz="2400" dirty="0" smtClean="0"/>
              <a:t>。-</a:t>
            </a:r>
            <a:r>
              <a:rPr lang="en-US" sz="2400" dirty="0"/>
              <a:t> </a:t>
            </a:r>
            <a:r>
              <a:rPr lang="en-US" sz="2000" dirty="0" err="1" smtClean="0"/>
              <a:t>約翰福音</a:t>
            </a:r>
            <a:r>
              <a:rPr lang="en-US" sz="2000" dirty="0" smtClean="0"/>
              <a:t> </a:t>
            </a:r>
            <a:r>
              <a:rPr lang="en-US" sz="2000" dirty="0"/>
              <a:t>16:13-14</a:t>
            </a:r>
          </a:p>
          <a:p>
            <a:pPr>
              <a:lnSpc>
                <a:spcPct val="160000"/>
              </a:lnSpc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343988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Autofit/>
          </a:bodyPr>
          <a:lstStyle/>
          <a:p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err="1" smtClean="0"/>
              <a:t>聖靈是</a:t>
            </a:r>
            <a:r>
              <a:rPr lang="en-US" sz="4000" dirty="0"/>
              <a:t>?</a:t>
            </a:r>
            <a:br>
              <a:rPr lang="en-US" sz="4000" dirty="0"/>
            </a:b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486400"/>
          </a:xfrm>
        </p:spPr>
        <p:txBody>
          <a:bodyPr>
            <a:normAutofit lnSpcReduction="10000"/>
          </a:bodyPr>
          <a:lstStyle/>
          <a:p>
            <a:pPr>
              <a:lnSpc>
                <a:spcPct val="160000"/>
              </a:lnSpc>
            </a:pPr>
            <a:r>
              <a:rPr lang="en-US" sz="1800" dirty="0" err="1"/>
              <a:t>神的靈</a:t>
            </a:r>
            <a:r>
              <a:rPr lang="en-US" sz="1800" dirty="0"/>
              <a:t>: </a:t>
            </a:r>
            <a:r>
              <a:rPr lang="en-US" sz="1800" dirty="0" err="1"/>
              <a:t>豈不知你們是神的殿，神的靈住在你們裡頭嗎</a:t>
            </a:r>
            <a:r>
              <a:rPr lang="en-US" sz="1600" dirty="0"/>
              <a:t>？     (</a:t>
            </a:r>
            <a:r>
              <a:rPr lang="en-US" sz="1600" dirty="0" err="1" smtClean="0"/>
              <a:t>哥林多前書</a:t>
            </a:r>
            <a:r>
              <a:rPr lang="en-US" sz="1600" dirty="0" smtClean="0"/>
              <a:t> 3:16)</a:t>
            </a:r>
            <a:endParaRPr lang="en-US" sz="1600" dirty="0"/>
          </a:p>
          <a:p>
            <a:pPr>
              <a:lnSpc>
                <a:spcPct val="160000"/>
              </a:lnSpc>
            </a:pPr>
            <a:r>
              <a:rPr lang="en-US" sz="1800" dirty="0" err="1"/>
              <a:t>基督的靈</a:t>
            </a:r>
            <a:r>
              <a:rPr lang="en-US" sz="1800" dirty="0"/>
              <a:t>: </a:t>
            </a:r>
            <a:r>
              <a:rPr lang="en-US" sz="1800" dirty="0" err="1"/>
              <a:t>如果神的靈住在你們心裡，你們就不屬肉體，乃屬聖靈了。人若沒有基督的靈，就不是屬基督的</a:t>
            </a:r>
            <a:r>
              <a:rPr lang="en-US" sz="1600" dirty="0"/>
              <a:t>。 </a:t>
            </a:r>
            <a:r>
              <a:rPr lang="en-US" sz="1600" dirty="0" smtClean="0"/>
              <a:t>( </a:t>
            </a:r>
            <a:r>
              <a:rPr lang="en-US" sz="1600" dirty="0" err="1"/>
              <a:t>羅馬書</a:t>
            </a:r>
            <a:r>
              <a:rPr lang="en-US" sz="1600" dirty="0"/>
              <a:t> </a:t>
            </a:r>
            <a:r>
              <a:rPr lang="en-US" sz="1600" dirty="0" smtClean="0"/>
              <a:t>8:9)</a:t>
            </a:r>
          </a:p>
          <a:p>
            <a:pPr>
              <a:lnSpc>
                <a:spcPct val="160000"/>
              </a:lnSpc>
            </a:pPr>
            <a:r>
              <a:rPr lang="en-US" sz="1800" dirty="0" err="1"/>
              <a:t>生命的靈</a:t>
            </a:r>
            <a:r>
              <a:rPr lang="en-US" sz="1800" dirty="0"/>
              <a:t>: </a:t>
            </a:r>
            <a:r>
              <a:rPr lang="en-US" sz="1800" dirty="0" err="1"/>
              <a:t>因为赐生命圣灵的律在基督耶稣里释放了我，使我脱离罪和死的律了</a:t>
            </a:r>
            <a:r>
              <a:rPr lang="en-US" sz="1800" dirty="0"/>
              <a:t>。 </a:t>
            </a:r>
            <a:r>
              <a:rPr lang="en-US" sz="1600" dirty="0"/>
              <a:t>(</a:t>
            </a:r>
            <a:r>
              <a:rPr lang="en-US" sz="1600" dirty="0" smtClean="0"/>
              <a:t> </a:t>
            </a:r>
            <a:r>
              <a:rPr lang="en-US" sz="1600" dirty="0" err="1"/>
              <a:t>羅馬書</a:t>
            </a:r>
            <a:r>
              <a:rPr lang="en-US" sz="1600" dirty="0"/>
              <a:t> </a:t>
            </a:r>
            <a:r>
              <a:rPr lang="en-US" sz="1600" dirty="0" smtClean="0"/>
              <a:t>8:2)</a:t>
            </a:r>
          </a:p>
          <a:p>
            <a:pPr>
              <a:lnSpc>
                <a:spcPct val="160000"/>
              </a:lnSpc>
            </a:pPr>
            <a:r>
              <a:rPr lang="en-US" sz="1800" dirty="0" err="1"/>
              <a:t>真理的靈</a:t>
            </a:r>
            <a:r>
              <a:rPr lang="en-US" sz="1800" dirty="0"/>
              <a:t>: </a:t>
            </a:r>
            <a:r>
              <a:rPr lang="en-US" sz="1800" dirty="0" err="1"/>
              <a:t>只等真理的聖靈來了，他要引導你們明白一切的真理，因為他不是憑自己說的，乃是把他所聽見的都說出來，並要把將來的事告訴你們</a:t>
            </a:r>
            <a:r>
              <a:rPr lang="en-US" sz="1600" dirty="0"/>
              <a:t>。 (</a:t>
            </a:r>
            <a:r>
              <a:rPr lang="en-US" sz="1600" dirty="0" smtClean="0"/>
              <a:t> </a:t>
            </a:r>
            <a:r>
              <a:rPr lang="en-US" sz="1600" dirty="0" err="1"/>
              <a:t>約翰福音</a:t>
            </a:r>
            <a:r>
              <a:rPr lang="en-US" sz="1600" dirty="0"/>
              <a:t> </a:t>
            </a:r>
            <a:r>
              <a:rPr lang="en-US" sz="1600" dirty="0" smtClean="0"/>
              <a:t>16:13)</a:t>
            </a:r>
          </a:p>
          <a:p>
            <a:pPr>
              <a:lnSpc>
                <a:spcPct val="160000"/>
              </a:lnSpc>
            </a:pPr>
            <a:r>
              <a:rPr lang="en-US" sz="1800" dirty="0" err="1"/>
              <a:t>施恩的靈</a:t>
            </a:r>
            <a:r>
              <a:rPr lang="en-US" sz="1800" dirty="0"/>
              <a:t>: </a:t>
            </a:r>
            <a:r>
              <a:rPr lang="en-US" sz="1800" dirty="0" err="1"/>
              <a:t>何況人踐踏神的兒子，將那使他成聖之約的血當做平常，又褻慢施恩的聖靈，你們想，他要受的刑罰該怎樣加重呢</a:t>
            </a:r>
            <a:r>
              <a:rPr lang="en-US" sz="1100" dirty="0"/>
              <a:t>！ </a:t>
            </a:r>
            <a:r>
              <a:rPr lang="en-US" sz="1600" dirty="0"/>
              <a:t>(</a:t>
            </a:r>
            <a:r>
              <a:rPr lang="en-US" sz="1600" dirty="0" err="1" smtClean="0"/>
              <a:t>希伯來書</a:t>
            </a:r>
            <a:r>
              <a:rPr lang="en-US" sz="1600" dirty="0" smtClean="0"/>
              <a:t> 10:29)</a:t>
            </a:r>
          </a:p>
          <a:p>
            <a:pPr>
              <a:lnSpc>
                <a:spcPct val="160000"/>
              </a:lnSpc>
            </a:pPr>
            <a:r>
              <a:rPr lang="en-US" sz="1800" dirty="0" err="1"/>
              <a:t>應許的靈</a:t>
            </a:r>
            <a:r>
              <a:rPr lang="en-US" sz="1800" dirty="0"/>
              <a:t>: </a:t>
            </a:r>
            <a:r>
              <a:rPr lang="en-US" sz="1800" dirty="0" err="1"/>
              <a:t>你們既聽見真理的道，就是那叫你們得救的福音，也信了基督，既然信他，就受了所應許的聖靈為印記</a:t>
            </a:r>
            <a:r>
              <a:rPr lang="en-US" sz="1800" dirty="0"/>
              <a:t>。 </a:t>
            </a:r>
            <a:r>
              <a:rPr lang="en-US" sz="1600" dirty="0"/>
              <a:t>(</a:t>
            </a:r>
            <a:r>
              <a:rPr lang="en-US" sz="1600" dirty="0" err="1" smtClean="0"/>
              <a:t>以弗所書</a:t>
            </a:r>
            <a:r>
              <a:rPr lang="en-US" sz="1600" dirty="0" smtClean="0"/>
              <a:t> 1:13)</a:t>
            </a:r>
            <a:endParaRPr lang="en-US" sz="1600" dirty="0"/>
          </a:p>
          <a:p>
            <a:pPr>
              <a:lnSpc>
                <a:spcPct val="160000"/>
              </a:lnSpc>
            </a:pPr>
            <a:endParaRPr lang="en-US" sz="1100" dirty="0"/>
          </a:p>
          <a:p>
            <a:pPr>
              <a:lnSpc>
                <a:spcPct val="160000"/>
              </a:lnSpc>
            </a:pPr>
            <a:endParaRPr lang="en-US" sz="1100" dirty="0"/>
          </a:p>
          <a:p>
            <a:pPr>
              <a:lnSpc>
                <a:spcPct val="160000"/>
              </a:lnSpc>
            </a:pPr>
            <a:endParaRPr lang="en-US" sz="1100" dirty="0"/>
          </a:p>
          <a:p>
            <a:pPr>
              <a:lnSpc>
                <a:spcPct val="160000"/>
              </a:lnSpc>
            </a:pPr>
            <a:endParaRPr lang="en-US" sz="1100" dirty="0"/>
          </a:p>
          <a:p>
            <a:pPr>
              <a:lnSpc>
                <a:spcPct val="160000"/>
              </a:lnSpc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396749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Autofit/>
          </a:bodyPr>
          <a:lstStyle/>
          <a:p>
            <a:r>
              <a:rPr lang="en-US" sz="4000" dirty="0" err="1" smtClean="0"/>
              <a:t>聖靈與基督徒個人的關係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486400"/>
          </a:xfrm>
        </p:spPr>
        <p:txBody>
          <a:bodyPr>
            <a:normAutofit lnSpcReduction="10000"/>
          </a:bodyPr>
          <a:lstStyle/>
          <a:p>
            <a:pPr>
              <a:lnSpc>
                <a:spcPct val="170000"/>
              </a:lnSpc>
            </a:pPr>
            <a:r>
              <a:rPr lang="en-US" sz="1800" dirty="0" err="1"/>
              <a:t>耶穌說</a:t>
            </a:r>
            <a:r>
              <a:rPr lang="en-US" sz="1800" dirty="0"/>
              <a:t>：「</a:t>
            </a:r>
            <a:r>
              <a:rPr lang="en-US" sz="1800" dirty="0" err="1"/>
              <a:t>我實實在在地告訴你：人若不是從水和聖靈生的，就不能進神的國</a:t>
            </a:r>
            <a:r>
              <a:rPr lang="en-US" sz="1800" dirty="0" smtClean="0"/>
              <a:t>。（</a:t>
            </a:r>
            <a:r>
              <a:rPr lang="en-US" sz="1800" dirty="0" err="1"/>
              <a:t>約翰福音</a:t>
            </a:r>
            <a:r>
              <a:rPr lang="en-US" sz="1800" dirty="0"/>
              <a:t> 3:5)</a:t>
            </a:r>
          </a:p>
          <a:p>
            <a:pPr>
              <a:lnSpc>
                <a:spcPct val="170000"/>
              </a:lnSpc>
            </a:pPr>
            <a:r>
              <a:rPr lang="en-US" sz="1800" dirty="0" err="1"/>
              <a:t>豈不知你們是神的殿，神的靈住在你們裡頭嗎</a:t>
            </a:r>
            <a:r>
              <a:rPr lang="en-US" sz="1800" dirty="0"/>
              <a:t>？（</a:t>
            </a:r>
            <a:r>
              <a:rPr lang="en-US" sz="1800" dirty="0" err="1"/>
              <a:t>哥林多前書</a:t>
            </a:r>
            <a:r>
              <a:rPr lang="en-US" sz="1800" dirty="0"/>
              <a:t> 3:16)</a:t>
            </a:r>
          </a:p>
          <a:p>
            <a:pPr>
              <a:lnSpc>
                <a:spcPct val="170000"/>
              </a:lnSpc>
            </a:pPr>
            <a:r>
              <a:rPr lang="en-US" sz="1800" dirty="0" err="1"/>
              <a:t>你們既聽見真理的道，就是那叫你們得救的福音，也信了基督，既然信他，就受了所應許的聖靈為印記</a:t>
            </a:r>
            <a:r>
              <a:rPr lang="en-US" sz="1800" dirty="0"/>
              <a:t>。 （</a:t>
            </a:r>
            <a:r>
              <a:rPr lang="en-US" sz="1800" dirty="0" err="1"/>
              <a:t>以弗所書</a:t>
            </a:r>
            <a:r>
              <a:rPr lang="en-US" sz="1800" dirty="0"/>
              <a:t> 1:13)</a:t>
            </a:r>
          </a:p>
          <a:p>
            <a:pPr>
              <a:lnSpc>
                <a:spcPct val="170000"/>
              </a:lnSpc>
            </a:pPr>
            <a:r>
              <a:rPr lang="en-US" sz="1800" dirty="0" err="1"/>
              <a:t>為此培植我們的就是神，他又賜給我們聖靈做憑據（哥林多後書</a:t>
            </a:r>
            <a:r>
              <a:rPr lang="en-US" sz="1800" dirty="0"/>
              <a:t> 5:5)</a:t>
            </a:r>
          </a:p>
          <a:p>
            <a:pPr>
              <a:lnSpc>
                <a:spcPct val="170000"/>
              </a:lnSpc>
            </a:pPr>
            <a:r>
              <a:rPr lang="en-US" sz="1800" dirty="0"/>
              <a:t>豈不知我們這受洗歸入基督耶穌的人，是受洗歸入他的死嗎？所以，我們藉著洗禮歸入死，和他一同埋葬，原是叫我們一舉一動有新生的樣式，像基督藉著父的榮耀從死裡復活一樣。 (</a:t>
            </a:r>
            <a:r>
              <a:rPr lang="en-US" sz="1800" dirty="0" err="1"/>
              <a:t>羅馬書</a:t>
            </a:r>
            <a:r>
              <a:rPr lang="en-US" sz="1800" dirty="0"/>
              <a:t> 6:3-4)</a:t>
            </a:r>
          </a:p>
          <a:p>
            <a:pPr>
              <a:lnSpc>
                <a:spcPct val="160000"/>
              </a:lnSpc>
            </a:pPr>
            <a:r>
              <a:rPr lang="en-US" sz="1800" dirty="0" err="1"/>
              <a:t>你們受洗歸入基督的，都是披戴基督了</a:t>
            </a:r>
            <a:r>
              <a:rPr lang="en-US" sz="1800" dirty="0" smtClean="0"/>
              <a:t>；(</a:t>
            </a:r>
            <a:r>
              <a:rPr lang="en-US" sz="1800" dirty="0" err="1" smtClean="0"/>
              <a:t>加拉太書</a:t>
            </a:r>
            <a:r>
              <a:rPr lang="en-US" sz="1800" dirty="0" smtClean="0"/>
              <a:t> 3:27)</a:t>
            </a:r>
          </a:p>
          <a:p>
            <a:pPr>
              <a:lnSpc>
                <a:spcPct val="170000"/>
              </a:lnSpc>
            </a:pPr>
            <a:r>
              <a:rPr lang="en-US" sz="1800" dirty="0" err="1"/>
              <a:t>聖靈願意充滿順服的基督徒，使他們能事奉基督</a:t>
            </a:r>
            <a:r>
              <a:rPr lang="en-US" sz="1800" dirty="0"/>
              <a:t>。</a:t>
            </a:r>
          </a:p>
          <a:p>
            <a:pPr marL="0" indent="0">
              <a:lnSpc>
                <a:spcPct val="160000"/>
              </a:lnSpc>
              <a:buNone/>
            </a:pPr>
            <a:endParaRPr lang="en-US" sz="1100" dirty="0"/>
          </a:p>
          <a:p>
            <a:pPr>
              <a:lnSpc>
                <a:spcPct val="160000"/>
              </a:lnSpc>
            </a:pPr>
            <a:endParaRPr lang="en-US" sz="1100" dirty="0"/>
          </a:p>
          <a:p>
            <a:pPr>
              <a:lnSpc>
                <a:spcPct val="160000"/>
              </a:lnSpc>
            </a:pPr>
            <a:endParaRPr lang="en-US" sz="1100" dirty="0"/>
          </a:p>
          <a:p>
            <a:pPr>
              <a:lnSpc>
                <a:spcPct val="160000"/>
              </a:lnSpc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90710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15962"/>
          </a:xfrm>
        </p:spPr>
        <p:txBody>
          <a:bodyPr>
            <a:noAutofit/>
          </a:bodyPr>
          <a:lstStyle/>
          <a:p>
            <a:pPr lvl="0"/>
            <a:r>
              <a:rPr lang="en-US" sz="4000" dirty="0" err="1" smtClean="0"/>
              <a:t>什么是圣灵充满</a:t>
            </a:r>
            <a:r>
              <a:rPr lang="en-US" sz="4000" dirty="0" smtClean="0"/>
              <a:t>?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486400"/>
          </a:xfrm>
        </p:spPr>
        <p:txBody>
          <a:bodyPr>
            <a:normAutofit/>
          </a:bodyPr>
          <a:lstStyle/>
          <a:p>
            <a:pPr>
              <a:lnSpc>
                <a:spcPct val="180000"/>
              </a:lnSpc>
            </a:pPr>
            <a:r>
              <a:rPr lang="en-US" sz="1800" dirty="0"/>
              <a:t>求他按著他豐盛的榮耀，藉著他的靈，叫你們心裡的力量剛強起來，使基督因你們的信住在你們心裡，叫你們的愛心有根有基，能以和眾聖徒一同明白基督的愛是何等長闊高深，並知道這愛是過於人所能測度的，便叫神一切所充滿的充滿了你們。(</a:t>
            </a:r>
            <a:r>
              <a:rPr lang="en-US" sz="1800" dirty="0" err="1"/>
              <a:t>以弗所書</a:t>
            </a:r>
            <a:r>
              <a:rPr lang="en-US" sz="1800" dirty="0"/>
              <a:t> 3:16-19</a:t>
            </a:r>
            <a:r>
              <a:rPr lang="en-US" sz="1800" dirty="0" smtClean="0"/>
              <a:t>)</a:t>
            </a:r>
          </a:p>
          <a:p>
            <a:pPr lvl="0">
              <a:lnSpc>
                <a:spcPct val="180000"/>
              </a:lnSpc>
            </a:pPr>
            <a:r>
              <a:rPr lang="en-US" sz="1800" dirty="0" err="1"/>
              <a:t>我們眾人既然敞著臉得以看見主的榮光，好像從鏡子裡返照，就變成主的形狀，榮上加榮，如同從主的靈變成的</a:t>
            </a:r>
            <a:r>
              <a:rPr lang="en-US" sz="1800" dirty="0" smtClean="0"/>
              <a:t>。(</a:t>
            </a:r>
            <a:r>
              <a:rPr lang="en-US" sz="1800" dirty="0" err="1" smtClean="0"/>
              <a:t>哥林多後書</a:t>
            </a:r>
            <a:r>
              <a:rPr lang="en-US" sz="1800" dirty="0" smtClean="0"/>
              <a:t> 3:18)</a:t>
            </a:r>
          </a:p>
          <a:p>
            <a:pPr>
              <a:lnSpc>
                <a:spcPct val="180000"/>
              </a:lnSpc>
            </a:pPr>
            <a:r>
              <a:rPr lang="en-US" sz="1800" dirty="0" err="1"/>
              <a:t>聖靈所結的果子，就是仁愛、喜樂、和平、忍耐、恩慈、良善、信實、溫柔、節制；這樣的事沒有律法禁止</a:t>
            </a:r>
            <a:r>
              <a:rPr lang="en-US" sz="1800" dirty="0" smtClean="0"/>
              <a:t>。(</a:t>
            </a:r>
            <a:r>
              <a:rPr lang="en-US" sz="1800" dirty="0" err="1" smtClean="0"/>
              <a:t>加拉太書</a:t>
            </a:r>
            <a:r>
              <a:rPr lang="en-US" sz="1800" dirty="0" smtClean="0"/>
              <a:t> </a:t>
            </a:r>
            <a:r>
              <a:rPr lang="en-US" sz="1800" dirty="0"/>
              <a:t>5:22- </a:t>
            </a:r>
            <a:r>
              <a:rPr lang="en-US" sz="1800" dirty="0" smtClean="0"/>
              <a:t>23)</a:t>
            </a:r>
          </a:p>
          <a:p>
            <a:pPr>
              <a:lnSpc>
                <a:spcPct val="180000"/>
              </a:lnSpc>
            </a:pPr>
            <a:r>
              <a:rPr lang="en-US" sz="1800" dirty="0" err="1"/>
              <a:t>但聖靈降臨在你們身上，你們就必得著能力，並要在耶路撒冷、猶太全地和撒馬利亞，直到地極，作我的見證</a:t>
            </a:r>
            <a:r>
              <a:rPr lang="en-US" sz="1800" dirty="0" smtClean="0"/>
              <a:t>。」(</a:t>
            </a:r>
            <a:r>
              <a:rPr lang="en-US" sz="1800" dirty="0" err="1"/>
              <a:t>使徒行傳</a:t>
            </a:r>
            <a:r>
              <a:rPr lang="en-US" sz="1800" dirty="0"/>
              <a:t> 1:8)</a:t>
            </a:r>
          </a:p>
          <a:p>
            <a:pPr>
              <a:lnSpc>
                <a:spcPct val="180000"/>
              </a:lnSpc>
            </a:pPr>
            <a:endParaRPr lang="en-US" sz="1800" dirty="0"/>
          </a:p>
          <a:p>
            <a:pPr lvl="0">
              <a:lnSpc>
                <a:spcPct val="180000"/>
              </a:lnSpc>
            </a:pPr>
            <a:endParaRPr lang="en-US" sz="1800" dirty="0"/>
          </a:p>
          <a:p>
            <a:pPr>
              <a:lnSpc>
                <a:spcPct val="180000"/>
              </a:lnSpc>
            </a:pPr>
            <a:endParaRPr lang="en-US" sz="1100" dirty="0"/>
          </a:p>
          <a:p>
            <a:pPr>
              <a:lnSpc>
                <a:spcPct val="160000"/>
              </a:lnSpc>
            </a:pPr>
            <a:endParaRPr lang="en-US" sz="1100" dirty="0"/>
          </a:p>
          <a:p>
            <a:pPr>
              <a:lnSpc>
                <a:spcPct val="160000"/>
              </a:lnSpc>
            </a:pPr>
            <a:endParaRPr lang="en-US" sz="1100" dirty="0"/>
          </a:p>
          <a:p>
            <a:pPr>
              <a:lnSpc>
                <a:spcPct val="160000"/>
              </a:lnSpc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819825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15962"/>
          </a:xfrm>
        </p:spPr>
        <p:txBody>
          <a:bodyPr>
            <a:noAutofit/>
          </a:bodyPr>
          <a:lstStyle/>
          <a:p>
            <a:pPr lvl="0"/>
            <a:r>
              <a:rPr lang="en-US" sz="4000" dirty="0" err="1" smtClean="0"/>
              <a:t>没有圣灵充满</a:t>
            </a:r>
            <a:r>
              <a:rPr lang="en-US" sz="4000" dirty="0" smtClean="0"/>
              <a:t>?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48640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800" dirty="0"/>
              <a:t> </a:t>
            </a:r>
          </a:p>
          <a:p>
            <a:pPr lvl="0" hangingPunct="0"/>
            <a:r>
              <a:rPr lang="en-US" sz="2400" dirty="0" err="1" smtClean="0"/>
              <a:t>缺乏對神的話的認識</a:t>
            </a:r>
            <a:endParaRPr lang="en-US" sz="2400" dirty="0"/>
          </a:p>
          <a:p>
            <a:pPr lvl="0" hangingPunct="0"/>
            <a:r>
              <a:rPr lang="en-US" sz="2400" dirty="0" err="1" smtClean="0"/>
              <a:t>驕傲阻擋基督徒被聖靈的充滿</a:t>
            </a:r>
            <a:endParaRPr lang="en-US" sz="2400" dirty="0"/>
          </a:p>
          <a:p>
            <a:pPr lvl="0" hangingPunct="0"/>
            <a:r>
              <a:rPr lang="en-US" sz="2400" dirty="0" err="1"/>
              <a:t>恐懼限制基督徒被聖靈充滿</a:t>
            </a:r>
            <a:endParaRPr lang="en-US" sz="2400" dirty="0"/>
          </a:p>
          <a:p>
            <a:pPr lvl="0" hangingPunct="0"/>
            <a:r>
              <a:rPr lang="en-US" sz="2400" dirty="0" err="1"/>
              <a:t>掩飾罪過阻礙著基督徒被聖靈充滿</a:t>
            </a:r>
            <a:endParaRPr lang="en-US" sz="2400" dirty="0"/>
          </a:p>
          <a:p>
            <a:pPr lvl="0" hangingPunct="0"/>
            <a:r>
              <a:rPr lang="en-US" sz="2400" dirty="0" err="1"/>
              <a:t>屬世的思想</a:t>
            </a:r>
            <a:endParaRPr lang="en-US" sz="2400" dirty="0"/>
          </a:p>
          <a:p>
            <a:r>
              <a:rPr lang="en-US" sz="2400" dirty="0" err="1"/>
              <a:t>缺乏對神的信任</a:t>
            </a:r>
            <a:endParaRPr lang="en-US" sz="2400" dirty="0"/>
          </a:p>
          <a:p>
            <a:pPr>
              <a:lnSpc>
                <a:spcPct val="160000"/>
              </a:lnSpc>
            </a:pPr>
            <a:endParaRPr lang="en-US" sz="2000" dirty="0" smtClean="0"/>
          </a:p>
          <a:p>
            <a:pPr>
              <a:lnSpc>
                <a:spcPct val="160000"/>
              </a:lnSpc>
            </a:pPr>
            <a:r>
              <a:rPr lang="en-US" sz="2000" dirty="0" err="1" smtClean="0"/>
              <a:t>自高自大</a:t>
            </a:r>
            <a:r>
              <a:rPr lang="en-US" sz="2000" dirty="0"/>
              <a:t>; </a:t>
            </a:r>
            <a:r>
              <a:rPr lang="en-US" sz="2000" dirty="0" err="1"/>
              <a:t>喜歡別人的稱讚</a:t>
            </a:r>
            <a:r>
              <a:rPr lang="en-US" sz="2000" dirty="0"/>
              <a:t>; </a:t>
            </a:r>
            <a:r>
              <a:rPr lang="en-US" sz="2000" dirty="0" err="1"/>
              <a:t>愛發脾氣，無耐心</a:t>
            </a:r>
            <a:r>
              <a:rPr lang="en-US" sz="2000" dirty="0"/>
              <a:t>; </a:t>
            </a:r>
            <a:r>
              <a:rPr lang="en-US" sz="2000" dirty="0" err="1"/>
              <a:t>固執己見，不接受他人的指導</a:t>
            </a:r>
            <a:r>
              <a:rPr lang="en-US" sz="2000" dirty="0"/>
              <a:t>; </a:t>
            </a:r>
            <a:r>
              <a:rPr lang="en-US" sz="2000" dirty="0" err="1"/>
              <a:t>妥協精神</a:t>
            </a:r>
            <a:r>
              <a:rPr lang="en-US" sz="2000" dirty="0"/>
              <a:t>; </a:t>
            </a:r>
            <a:r>
              <a:rPr lang="en-US" sz="2000" dirty="0" err="1"/>
              <a:t>妒忌成性</a:t>
            </a:r>
            <a:r>
              <a:rPr lang="en-US" sz="2000" dirty="0"/>
              <a:t>; </a:t>
            </a:r>
            <a:r>
              <a:rPr lang="en-US" sz="2000" dirty="0" err="1"/>
              <a:t>邪蕩不聖潔</a:t>
            </a:r>
            <a:r>
              <a:rPr lang="en-US" sz="2000" dirty="0"/>
              <a:t>; </a:t>
            </a:r>
            <a:r>
              <a:rPr lang="en-US" sz="2000" dirty="0" err="1"/>
              <a:t>不忠實</a:t>
            </a:r>
            <a:r>
              <a:rPr lang="en-US" sz="2000" dirty="0"/>
              <a:t>; </a:t>
            </a:r>
            <a:r>
              <a:rPr lang="en-US" sz="2000" dirty="0" err="1"/>
              <a:t>無信心</a:t>
            </a:r>
            <a:r>
              <a:rPr lang="en-US" sz="2000" dirty="0"/>
              <a:t>; </a:t>
            </a:r>
            <a:r>
              <a:rPr lang="en-US" sz="2000" dirty="0" err="1"/>
              <a:t>愛金錢，衣著，汽車，房屋及土地</a:t>
            </a:r>
            <a:r>
              <a:rPr lang="en-US" sz="2000" dirty="0"/>
              <a:t>; </a:t>
            </a:r>
            <a:r>
              <a:rPr lang="en-US" sz="2000" dirty="0" err="1"/>
              <a:t>自私</a:t>
            </a:r>
            <a:endParaRPr lang="en-US" sz="2000" dirty="0"/>
          </a:p>
          <a:p>
            <a:pPr>
              <a:lnSpc>
                <a:spcPct val="160000"/>
              </a:lnSpc>
            </a:pPr>
            <a:endParaRPr lang="en-US" sz="1100" dirty="0"/>
          </a:p>
          <a:p>
            <a:pPr>
              <a:lnSpc>
                <a:spcPct val="160000"/>
              </a:lnSpc>
            </a:pPr>
            <a:endParaRPr lang="en-US" sz="1100" dirty="0"/>
          </a:p>
          <a:p>
            <a:pPr>
              <a:lnSpc>
                <a:spcPct val="160000"/>
              </a:lnSpc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947104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09600"/>
          </a:xfrm>
        </p:spPr>
        <p:txBody>
          <a:bodyPr>
            <a:noAutofit/>
          </a:bodyPr>
          <a:lstStyle/>
          <a:p>
            <a:pPr lvl="0"/>
            <a:r>
              <a:rPr lang="en-US" sz="2800" dirty="0" err="1"/>
              <a:t>聖靈充滿的前提</a:t>
            </a:r>
            <a:r>
              <a:rPr lang="en-US" sz="2800" dirty="0"/>
              <a:t>(</a:t>
            </a:r>
            <a:r>
              <a:rPr lang="en-US" sz="2800" dirty="0" err="1"/>
              <a:t>必需条件</a:t>
            </a:r>
            <a:r>
              <a:rPr lang="en-US" sz="2800" dirty="0"/>
              <a:t>): </a:t>
            </a:r>
            <a:r>
              <a:rPr lang="en-US" sz="2800" dirty="0" err="1"/>
              <a:t>洁净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60198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60000"/>
              </a:lnSpc>
            </a:pPr>
            <a:r>
              <a:rPr lang="en-US" sz="1900" dirty="0" err="1"/>
              <a:t>我必用清水洒在你们身上，你们就洁净了。我要洁净你们，使你们脱离一切的污秽，弃掉一切的偶像</a:t>
            </a:r>
            <a:r>
              <a:rPr lang="en-US" sz="1900" dirty="0"/>
              <a:t>。『我也要賜給你們一個新心，將新靈放在你們裡面，又從你們的肉體中除掉石心，賜給你們肉心。我必將我的靈放在你們裡面，使你們順從我的律例，謹守遵行我的典章。( </a:t>
            </a:r>
            <a:r>
              <a:rPr lang="en-US" sz="1900" dirty="0" err="1"/>
              <a:t>以西結書</a:t>
            </a:r>
            <a:r>
              <a:rPr lang="en-US" sz="1900" dirty="0"/>
              <a:t> 36:25-27)</a:t>
            </a:r>
          </a:p>
          <a:p>
            <a:pPr lvl="0">
              <a:lnSpc>
                <a:spcPct val="110000"/>
              </a:lnSpc>
            </a:pPr>
            <a:r>
              <a:rPr lang="en-US" sz="2000" dirty="0"/>
              <a:t> </a:t>
            </a:r>
            <a:r>
              <a:rPr lang="en-US" sz="2000" dirty="0" err="1"/>
              <a:t>两条命令</a:t>
            </a:r>
            <a:endParaRPr lang="en-US" sz="2000" dirty="0"/>
          </a:p>
          <a:p>
            <a:pPr marL="0" lvl="0" indent="0">
              <a:lnSpc>
                <a:spcPct val="110000"/>
              </a:lnSpc>
              <a:buNone/>
            </a:pPr>
            <a:r>
              <a:rPr lang="en-US" sz="2000" dirty="0" smtClean="0"/>
              <a:t>	1) 不 </a:t>
            </a:r>
            <a:r>
              <a:rPr lang="en-US" sz="2000" dirty="0"/>
              <a:t>要 叫 神 的 聖 靈 擔 憂 ； 你 們 原 是 受 了 他 的 印 記 ， 等 </a:t>
            </a:r>
            <a:r>
              <a:rPr lang="en-US" sz="2000" dirty="0" smtClean="0"/>
              <a:t>	候 </a:t>
            </a:r>
            <a:r>
              <a:rPr lang="en-US" sz="2000" dirty="0"/>
              <a:t>得 贖 的 日 子 來 到 </a:t>
            </a:r>
            <a:r>
              <a:rPr lang="en-US" sz="2000" dirty="0" smtClean="0"/>
              <a:t>。(</a:t>
            </a:r>
            <a:r>
              <a:rPr lang="en-US" sz="2000" dirty="0" err="1" smtClean="0"/>
              <a:t>以弗所書</a:t>
            </a:r>
            <a:r>
              <a:rPr lang="en-US" sz="2000" dirty="0" smtClean="0"/>
              <a:t> 4:30)</a:t>
            </a:r>
            <a:endParaRPr lang="en-US" sz="2000" dirty="0"/>
          </a:p>
          <a:p>
            <a:pPr marL="0" lvl="0" indent="0">
              <a:lnSpc>
                <a:spcPct val="110000"/>
              </a:lnSpc>
              <a:buNone/>
            </a:pPr>
            <a:r>
              <a:rPr lang="en-US" sz="2000" dirty="0" smtClean="0"/>
              <a:t>	2) </a:t>
            </a:r>
            <a:r>
              <a:rPr lang="en-US" sz="2000" dirty="0" err="1" smtClean="0"/>
              <a:t>不要消滅聖靈的感動</a:t>
            </a:r>
            <a:r>
              <a:rPr lang="en-US" sz="2000" dirty="0" smtClean="0"/>
              <a:t> </a:t>
            </a:r>
            <a:r>
              <a:rPr lang="en-US" sz="2000" dirty="0"/>
              <a:t> </a:t>
            </a:r>
            <a:r>
              <a:rPr lang="en-US" sz="2000" dirty="0" smtClean="0"/>
              <a:t>(</a:t>
            </a:r>
            <a:r>
              <a:rPr lang="en-US" sz="2000" dirty="0" err="1" smtClean="0"/>
              <a:t>帖撒羅尼迦前書</a:t>
            </a:r>
            <a:r>
              <a:rPr lang="en-US" sz="2000" dirty="0" smtClean="0"/>
              <a:t> 5:19)</a:t>
            </a:r>
            <a:endParaRPr lang="en-US" sz="2000" dirty="0"/>
          </a:p>
          <a:p>
            <a:pPr lvl="0" hangingPunct="0">
              <a:lnSpc>
                <a:spcPct val="110000"/>
              </a:lnSpc>
            </a:pPr>
            <a:r>
              <a:rPr lang="en-US" sz="2000" dirty="0" err="1"/>
              <a:t>洁净的途径</a:t>
            </a:r>
            <a:r>
              <a:rPr lang="en-US" sz="2000" dirty="0"/>
              <a:t>: </a:t>
            </a:r>
            <a:r>
              <a:rPr lang="en-US" sz="2000" dirty="0" err="1"/>
              <a:t>宝血洗净</a:t>
            </a:r>
            <a:endParaRPr lang="en-US" sz="2000" dirty="0"/>
          </a:p>
          <a:p>
            <a:pPr marL="0" lvl="0" indent="0">
              <a:lnSpc>
                <a:spcPct val="110000"/>
              </a:lnSpc>
              <a:buNone/>
            </a:pPr>
            <a:r>
              <a:rPr lang="en-US" sz="2000" dirty="0" smtClean="0"/>
              <a:t>	</a:t>
            </a:r>
            <a:r>
              <a:rPr lang="en-US" sz="2000" dirty="0" err="1" smtClean="0"/>
              <a:t>我們若在光明中行</a:t>
            </a:r>
            <a:r>
              <a:rPr lang="en-US" sz="2000" dirty="0" err="1"/>
              <a:t>，如同神在光明中，就彼此相交，</a:t>
            </a:r>
            <a:r>
              <a:rPr lang="en-US" sz="2000" dirty="0" err="1" smtClean="0"/>
              <a:t>他兒子耶穌</a:t>
            </a:r>
            <a:r>
              <a:rPr lang="en-US" sz="2000" dirty="0" smtClean="0"/>
              <a:t>	</a:t>
            </a:r>
            <a:r>
              <a:rPr lang="en-US" sz="2000" dirty="0" err="1" smtClean="0"/>
              <a:t>的血也洗淨我們一切的罪</a:t>
            </a:r>
            <a:r>
              <a:rPr lang="en-US" sz="2000" dirty="0" smtClean="0"/>
              <a:t>。(</a:t>
            </a:r>
            <a:r>
              <a:rPr lang="en-US" sz="2000" dirty="0" err="1" smtClean="0"/>
              <a:t>約翰一書</a:t>
            </a:r>
            <a:r>
              <a:rPr lang="en-US" sz="2000" dirty="0" smtClean="0"/>
              <a:t> 1:7)</a:t>
            </a:r>
          </a:p>
          <a:p>
            <a:pPr lvl="0">
              <a:lnSpc>
                <a:spcPct val="110000"/>
              </a:lnSpc>
            </a:pPr>
            <a:r>
              <a:rPr lang="en-US" sz="2000" dirty="0" err="1"/>
              <a:t>洁净的方法</a:t>
            </a:r>
            <a:r>
              <a:rPr lang="en-US" sz="2000" dirty="0"/>
              <a:t>: </a:t>
            </a:r>
            <a:r>
              <a:rPr lang="en-US" sz="2000" dirty="0" err="1"/>
              <a:t>认罪悔改</a:t>
            </a:r>
            <a:endParaRPr lang="en-US" sz="2000" dirty="0"/>
          </a:p>
          <a:p>
            <a:pPr marL="457200" lvl="1" indent="0">
              <a:lnSpc>
                <a:spcPct val="110000"/>
              </a:lnSpc>
              <a:buNone/>
            </a:pPr>
            <a:r>
              <a:rPr lang="en-US" sz="1600" dirty="0" smtClean="0"/>
              <a:t>	</a:t>
            </a:r>
            <a:r>
              <a:rPr lang="en-US" sz="2000" dirty="0" err="1"/>
              <a:t>我們若認自己的罪，神是信實的，是公義的，</a:t>
            </a:r>
            <a:r>
              <a:rPr lang="en-US" sz="2000" dirty="0" err="1" smtClean="0"/>
              <a:t>必要赦免我們的罪</a:t>
            </a:r>
            <a:r>
              <a:rPr lang="en-US" sz="2000" dirty="0" smtClean="0"/>
              <a:t>	，</a:t>
            </a:r>
            <a:r>
              <a:rPr lang="en-US" sz="2000" dirty="0" err="1" smtClean="0"/>
              <a:t>洗淨我們一切的不義</a:t>
            </a:r>
            <a:r>
              <a:rPr lang="en-US" sz="2000" dirty="0" smtClean="0"/>
              <a:t>。(</a:t>
            </a:r>
            <a:r>
              <a:rPr lang="en-US" sz="2000" dirty="0" err="1" smtClean="0"/>
              <a:t>約翰一書</a:t>
            </a:r>
            <a:r>
              <a:rPr lang="en-US" sz="2000" dirty="0" smtClean="0"/>
              <a:t> 1:9)</a:t>
            </a:r>
            <a:endParaRPr lang="en-US" sz="2000" dirty="0"/>
          </a:p>
          <a:p>
            <a:pPr lvl="0">
              <a:lnSpc>
                <a:spcPct val="110000"/>
              </a:lnSpc>
            </a:pPr>
            <a:r>
              <a:rPr lang="en-US" sz="2000" dirty="0" err="1"/>
              <a:t>洁净的程度</a:t>
            </a:r>
            <a:r>
              <a:rPr lang="en-US" sz="2000" dirty="0"/>
              <a:t>: </a:t>
            </a:r>
            <a:r>
              <a:rPr lang="en-US" sz="2000" dirty="0" err="1"/>
              <a:t>除去一切的污秽</a:t>
            </a:r>
            <a:endParaRPr lang="en-US" sz="2000" dirty="0"/>
          </a:p>
          <a:p>
            <a:pPr marL="457200" lvl="1" indent="0">
              <a:lnSpc>
                <a:spcPct val="110000"/>
              </a:lnSpc>
              <a:buNone/>
            </a:pPr>
            <a:r>
              <a:rPr lang="en-US" sz="2000" dirty="0" smtClean="0"/>
              <a:t>	</a:t>
            </a:r>
            <a:r>
              <a:rPr lang="en-US" sz="2000" dirty="0" err="1"/>
              <a:t>親愛的弟兄啊，我們既有這等應許，就當潔淨自己，除去身體</a:t>
            </a:r>
            <a:r>
              <a:rPr lang="en-US" sz="2000" dirty="0" smtClean="0"/>
              <a:t>、	</a:t>
            </a:r>
            <a:r>
              <a:rPr lang="en-US" sz="2000" dirty="0" err="1" smtClean="0"/>
              <a:t>靈魂一切的汙穢</a:t>
            </a:r>
            <a:r>
              <a:rPr lang="en-US" sz="2000" dirty="0" err="1"/>
              <a:t>，敬畏神，得以成聖</a:t>
            </a:r>
            <a:r>
              <a:rPr lang="en-US" sz="2000" dirty="0" smtClean="0"/>
              <a:t>。(</a:t>
            </a:r>
            <a:r>
              <a:rPr lang="en-US" sz="2000" dirty="0" err="1" smtClean="0"/>
              <a:t>哥林多後書</a:t>
            </a:r>
            <a:r>
              <a:rPr lang="en-US" sz="2000" dirty="0" smtClean="0"/>
              <a:t> 7:1)</a:t>
            </a:r>
            <a:endParaRPr lang="en-US" sz="2000" dirty="0"/>
          </a:p>
          <a:p>
            <a:pPr marL="0" lvl="0" indent="0">
              <a:lnSpc>
                <a:spcPct val="110000"/>
              </a:lnSpc>
              <a:buNone/>
            </a:pPr>
            <a:endParaRPr lang="en-US" sz="2000" dirty="0"/>
          </a:p>
          <a:p>
            <a:endParaRPr lang="en-US" sz="2000" dirty="0"/>
          </a:p>
          <a:p>
            <a:pPr>
              <a:lnSpc>
                <a:spcPct val="160000"/>
              </a:lnSpc>
            </a:pPr>
            <a:endParaRPr lang="en-US" sz="1100" dirty="0"/>
          </a:p>
          <a:p>
            <a:pPr>
              <a:lnSpc>
                <a:spcPct val="160000"/>
              </a:lnSpc>
            </a:pPr>
            <a:endParaRPr lang="en-US" sz="1100" dirty="0"/>
          </a:p>
          <a:p>
            <a:pPr>
              <a:lnSpc>
                <a:spcPct val="160000"/>
              </a:lnSpc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86916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09600"/>
          </a:xfrm>
        </p:spPr>
        <p:txBody>
          <a:bodyPr>
            <a:noAutofit/>
          </a:bodyPr>
          <a:lstStyle/>
          <a:p>
            <a:pPr lvl="0"/>
            <a:r>
              <a:rPr lang="en-US" sz="2800" dirty="0" err="1"/>
              <a:t>聖靈充滿的必需作为</a:t>
            </a:r>
            <a:r>
              <a:rPr lang="en-US" sz="2800" dirty="0"/>
              <a:t>: </a:t>
            </a:r>
            <a:r>
              <a:rPr lang="en-US" sz="2800" dirty="0" err="1"/>
              <a:t>交托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6019800"/>
          </a:xfrm>
        </p:spPr>
        <p:txBody>
          <a:bodyPr>
            <a:normAutofit/>
          </a:bodyPr>
          <a:lstStyle/>
          <a:p>
            <a:pPr lvl="0">
              <a:lnSpc>
                <a:spcPct val="150000"/>
              </a:lnSpc>
            </a:pPr>
            <a:r>
              <a:rPr lang="en-US" sz="2000" dirty="0" smtClean="0"/>
              <a:t>豈不曉得你們獻上自己做奴僕</a:t>
            </a:r>
            <a:r>
              <a:rPr lang="en-US" sz="2000" dirty="0"/>
              <a:t>，順從誰，就做誰的奴僕嗎？或做罪的奴僕，以至於死；或做順命的奴僕，以致成義。感謝神！因為你們從前雖然做罪的奴僕，現今卻從心裡順服了所傳給你們道理的模範。你們既從罪裡得了釋放，就做了義的奴僕。我因你們肉體的軟弱，就照人的常話對你們說：你們從前怎樣將肢體獻給不潔、不法做奴僕，以至於不法；現今也要照樣將肢體獻給義做奴僕，以至於成聖</a:t>
            </a:r>
            <a:r>
              <a:rPr lang="en-US" sz="2000" dirty="0" smtClean="0"/>
              <a:t>。(</a:t>
            </a:r>
            <a:r>
              <a:rPr lang="en-US" sz="2000" dirty="0" err="1" smtClean="0"/>
              <a:t>羅馬書</a:t>
            </a:r>
            <a:r>
              <a:rPr lang="en-US" sz="2000" dirty="0" smtClean="0"/>
              <a:t> 6:16-19)</a:t>
            </a:r>
          </a:p>
          <a:p>
            <a:pPr>
              <a:lnSpc>
                <a:spcPct val="150000"/>
              </a:lnSpc>
            </a:pPr>
            <a:r>
              <a:rPr lang="en-US" sz="2000" dirty="0" err="1"/>
              <a:t>也不要將你們的肢體獻給罪做不義的器具，倒要像從死裡復活的人，將自己獻給神，並將肢體做義的器具獻給神</a:t>
            </a:r>
            <a:r>
              <a:rPr lang="en-US" sz="2000" dirty="0" smtClean="0"/>
              <a:t>。(</a:t>
            </a:r>
            <a:r>
              <a:rPr lang="en-US" sz="2000" dirty="0" err="1" smtClean="0"/>
              <a:t>羅馬書</a:t>
            </a:r>
            <a:r>
              <a:rPr lang="en-US" sz="2000" dirty="0" smtClean="0"/>
              <a:t> 6:13)</a:t>
            </a:r>
          </a:p>
          <a:p>
            <a:pPr>
              <a:lnSpc>
                <a:spcPct val="150000"/>
              </a:lnSpc>
            </a:pPr>
            <a:r>
              <a:rPr lang="en-US" sz="2000" dirty="0" err="1"/>
              <a:t>你們存這樣的心，從今以後就可以不從人的情慾，只從神的旨意在世度餘下的光陰</a:t>
            </a:r>
            <a:r>
              <a:rPr lang="en-US" sz="2000" dirty="0" smtClean="0"/>
              <a:t>。(</a:t>
            </a:r>
            <a:r>
              <a:rPr lang="en-US" sz="2000" dirty="0" err="1" smtClean="0"/>
              <a:t>彼得前書</a:t>
            </a:r>
            <a:r>
              <a:rPr lang="en-US" sz="2000" dirty="0" smtClean="0"/>
              <a:t> 4:2)</a:t>
            </a:r>
            <a:endParaRPr lang="en-US" sz="2000" dirty="0"/>
          </a:p>
          <a:p>
            <a:endParaRPr lang="en-US" sz="2000" dirty="0"/>
          </a:p>
          <a:p>
            <a:pPr lvl="0"/>
            <a:endParaRPr lang="en-US" sz="2000" dirty="0"/>
          </a:p>
          <a:p>
            <a:pPr marL="0" lvl="0" indent="0">
              <a:lnSpc>
                <a:spcPct val="110000"/>
              </a:lnSpc>
              <a:buNone/>
            </a:pPr>
            <a:endParaRPr lang="en-US" sz="2000" dirty="0"/>
          </a:p>
          <a:p>
            <a:endParaRPr lang="en-US" sz="2000" dirty="0"/>
          </a:p>
          <a:p>
            <a:pPr>
              <a:lnSpc>
                <a:spcPct val="160000"/>
              </a:lnSpc>
            </a:pPr>
            <a:endParaRPr lang="en-US" sz="1100" dirty="0"/>
          </a:p>
          <a:p>
            <a:pPr>
              <a:lnSpc>
                <a:spcPct val="160000"/>
              </a:lnSpc>
            </a:pPr>
            <a:endParaRPr lang="en-US" sz="1100" dirty="0"/>
          </a:p>
          <a:p>
            <a:pPr>
              <a:lnSpc>
                <a:spcPct val="160000"/>
              </a:lnSpc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887029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1160</TotalTime>
  <Words>375</Words>
  <Application>Microsoft Office PowerPoint</Application>
  <PresentationFormat>On-screen Show (4:3)</PresentationFormat>
  <Paragraphs>73</Paragraphs>
  <Slides>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聖靈是誰？ </vt:lpstr>
      <vt:lpstr> 聖靈是? </vt:lpstr>
      <vt:lpstr>聖靈與基督徒個人的關係</vt:lpstr>
      <vt:lpstr>什么是圣灵充满?</vt:lpstr>
      <vt:lpstr>没有圣灵充满?</vt:lpstr>
      <vt:lpstr>聖靈充滿的前提(必需条件): 洁净</vt:lpstr>
      <vt:lpstr>聖靈充滿的必需作为: 交托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你们得救是本乎恩，也因着信，这并不是出于自己，乃是神所赐的。 你们得救是本乎恩，也因着信，这并不是出于自己，乃是神所赐的。(以弗所书2:8-9)</dc:title>
  <dc:creator>Windows User</dc:creator>
  <cp:lastModifiedBy>Windows User</cp:lastModifiedBy>
  <cp:revision>34</cp:revision>
  <cp:lastPrinted>2015-11-01T07:05:15Z</cp:lastPrinted>
  <dcterms:created xsi:type="dcterms:W3CDTF">2015-09-16T06:09:32Z</dcterms:created>
  <dcterms:modified xsi:type="dcterms:W3CDTF">2015-11-01T20:25:04Z</dcterms:modified>
</cp:coreProperties>
</file>