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3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9D999E-279D-4AD1-957F-301D18D9E0FD}" type="datetimeFigureOut">
              <a:rPr lang="en-US" smtClean="0"/>
              <a:t>11/7/2015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305A1A-B718-48FB-AD15-0E18C3F24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178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5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5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5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5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5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5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52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52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52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52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05A1A-B718-48FB-AD15-0E18C3F248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5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29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388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6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59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39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803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22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69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718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11/7/2015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16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0C621-8AEB-47EE-9B5E-22313964CA8A}" type="datetimeFigureOut">
              <a:rPr lang="en-US" smtClean="0"/>
              <a:t>11/7/2015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69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pPr lvl="0"/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err="1" smtClean="0"/>
              <a:t>信心</a:t>
            </a:r>
            <a:r>
              <a:rPr lang="en-US" sz="5400" dirty="0" smtClean="0"/>
              <a:t>？</a:t>
            </a:r>
            <a:br>
              <a:rPr lang="en-US" sz="5400" dirty="0" smtClean="0"/>
            </a:b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endParaRPr lang="en-US" sz="2400" dirty="0" smtClean="0"/>
          </a:p>
          <a:p>
            <a:pPr>
              <a:lnSpc>
                <a:spcPct val="160000"/>
              </a:lnSpc>
            </a:pPr>
            <a:r>
              <a:rPr lang="en-US" sz="2400" dirty="0" err="1" smtClean="0"/>
              <a:t>信就是所望之事的實底</a:t>
            </a:r>
            <a:r>
              <a:rPr lang="en-US" sz="2400" dirty="0" err="1"/>
              <a:t>，是未見之事的確據</a:t>
            </a:r>
            <a:r>
              <a:rPr lang="en-US" sz="2400" dirty="0" smtClean="0"/>
              <a:t>。 </a:t>
            </a:r>
            <a:r>
              <a:rPr lang="en-US" sz="1800" dirty="0" smtClean="0"/>
              <a:t>- </a:t>
            </a:r>
            <a:r>
              <a:rPr lang="en-US" sz="1800" dirty="0" err="1" smtClean="0"/>
              <a:t>希伯來書</a:t>
            </a:r>
            <a:r>
              <a:rPr lang="en-US" sz="1800" dirty="0" smtClean="0"/>
              <a:t> 11:1</a:t>
            </a:r>
          </a:p>
          <a:p>
            <a:pPr marL="0" indent="0">
              <a:lnSpc>
                <a:spcPct val="1600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34398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dirty="0" err="1"/>
              <a:t>信心的對象與根基</a:t>
            </a:r>
            <a:r>
              <a:rPr lang="en-US" dirty="0"/>
              <a:t/>
            </a:r>
            <a:br>
              <a:rPr lang="en-US" dirty="0"/>
            </a:b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en-US" sz="2400" dirty="0" err="1" smtClean="0"/>
              <a:t>相信上帝的創造</a:t>
            </a:r>
            <a:r>
              <a:rPr lang="en-US" sz="2400" dirty="0" smtClean="0"/>
              <a:t>: </a:t>
            </a:r>
            <a:r>
              <a:rPr lang="en-US" sz="2400" dirty="0" err="1"/>
              <a:t>人非有信就不能得神的喜悅，因為到神面前來的人必須信有神，且信他賞賜那尋求他的人</a:t>
            </a:r>
            <a:r>
              <a:rPr lang="en-US" sz="2400" dirty="0" smtClean="0"/>
              <a:t>。 </a:t>
            </a:r>
            <a:r>
              <a:rPr lang="en-US" sz="1800" dirty="0" smtClean="0"/>
              <a:t>- </a:t>
            </a:r>
            <a:r>
              <a:rPr lang="en-US" sz="1800" dirty="0" err="1" smtClean="0"/>
              <a:t>希伯來書</a:t>
            </a:r>
            <a:r>
              <a:rPr lang="en-US" sz="1800" dirty="0" smtClean="0"/>
              <a:t> </a:t>
            </a:r>
            <a:r>
              <a:rPr lang="en-US" sz="1800" dirty="0"/>
              <a:t>11:6</a:t>
            </a:r>
          </a:p>
          <a:p>
            <a:pPr>
              <a:lnSpc>
                <a:spcPct val="160000"/>
              </a:lnSpc>
            </a:pPr>
            <a:r>
              <a:rPr lang="en-US" sz="2400" dirty="0" err="1" smtClean="0"/>
              <a:t>相信基督的救贖</a:t>
            </a:r>
            <a:r>
              <a:rPr lang="en-US" sz="2400" dirty="0" smtClean="0"/>
              <a:t>: </a:t>
            </a:r>
            <a:r>
              <a:rPr lang="en-US" sz="2400" dirty="0"/>
              <a:t>…</a:t>
            </a:r>
            <a:r>
              <a:rPr lang="en-US" sz="2400" dirty="0" err="1"/>
              <a:t>你們若不信我是基督，</a:t>
            </a:r>
            <a:r>
              <a:rPr lang="en-US" sz="2400" dirty="0" err="1" smtClean="0"/>
              <a:t>必要死在罪中</a:t>
            </a:r>
            <a:r>
              <a:rPr lang="en-US" sz="2400" dirty="0" smtClean="0"/>
              <a:t> </a:t>
            </a:r>
            <a:r>
              <a:rPr lang="en-US" sz="1800" dirty="0"/>
              <a:t>- </a:t>
            </a:r>
            <a:r>
              <a:rPr lang="en-US" sz="1800" dirty="0" err="1"/>
              <a:t>約翰福音</a:t>
            </a:r>
            <a:r>
              <a:rPr lang="en-US" sz="1800" dirty="0"/>
              <a:t> 8:24</a:t>
            </a:r>
            <a:r>
              <a:rPr lang="en-US" sz="1800" dirty="0" smtClean="0"/>
              <a:t>。</a:t>
            </a:r>
          </a:p>
          <a:p>
            <a:pPr>
              <a:lnSpc>
                <a:spcPct val="160000"/>
              </a:lnSpc>
            </a:pPr>
            <a:r>
              <a:rPr lang="en-US" sz="2400" dirty="0" err="1"/>
              <a:t>相信聖靈的啟示</a:t>
            </a:r>
            <a:r>
              <a:rPr lang="en-US" sz="2400" dirty="0" smtClean="0"/>
              <a:t>: </a:t>
            </a:r>
            <a:r>
              <a:rPr lang="en-US" sz="2400" dirty="0" err="1"/>
              <a:t>人活著不是單靠食物，</a:t>
            </a:r>
            <a:r>
              <a:rPr lang="en-US" sz="2400" dirty="0" err="1" smtClean="0"/>
              <a:t>乃是靠耶和華口裡所出的一切話</a:t>
            </a:r>
            <a:r>
              <a:rPr lang="en-US" sz="1800" dirty="0"/>
              <a:t> 。 </a:t>
            </a:r>
            <a:r>
              <a:rPr lang="en-US" sz="1800" dirty="0" smtClean="0"/>
              <a:t>- </a:t>
            </a:r>
            <a:r>
              <a:rPr lang="en-US" sz="1800" dirty="0" err="1"/>
              <a:t>申命記</a:t>
            </a:r>
            <a:r>
              <a:rPr lang="en-US" sz="1800" dirty="0"/>
              <a:t> 8:3 </a:t>
            </a:r>
          </a:p>
        </p:txBody>
      </p:sp>
    </p:spTree>
    <p:extLst>
      <p:ext uri="{BB962C8B-B14F-4D97-AF65-F5344CB8AC3E}">
        <p14:creationId xmlns:p14="http://schemas.microsoft.com/office/powerpoint/2010/main" val="36237232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dirty="0" err="1" smtClean="0"/>
              <a:t>信心的根本與源泉</a:t>
            </a:r>
            <a:r>
              <a:rPr lang="en-US" dirty="0"/>
              <a:t/>
            </a:r>
            <a:br>
              <a:rPr lang="en-US" dirty="0"/>
            </a:b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願頌讚歸於我們主耶穌基督的父神！他在基督裡曾賜給我們天上各樣屬靈的福氣</a:t>
            </a:r>
            <a:r>
              <a:rPr lang="en-US" dirty="0" smtClean="0"/>
              <a:t>，</a:t>
            </a:r>
            <a:r>
              <a:rPr lang="en-US" sz="1800" dirty="0" smtClean="0"/>
              <a:t>- </a:t>
            </a:r>
            <a:r>
              <a:rPr lang="en-US" sz="1800" dirty="0" err="1" smtClean="0"/>
              <a:t>以弗所書</a:t>
            </a:r>
            <a:r>
              <a:rPr lang="en-US" sz="1800" dirty="0" smtClean="0"/>
              <a:t> </a:t>
            </a:r>
            <a:r>
              <a:rPr lang="en-US" sz="1800" dirty="0" smtClean="0"/>
              <a:t>1:3</a:t>
            </a:r>
          </a:p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400" dirty="0" err="1" smtClean="0"/>
              <a:t>耶穌進了房子</a:t>
            </a:r>
            <a:r>
              <a:rPr lang="en-US" sz="2400" dirty="0" err="1"/>
              <a:t>，瞎子就來到他跟前，耶穌說</a:t>
            </a:r>
            <a:r>
              <a:rPr lang="en-US" sz="2400" dirty="0"/>
              <a:t>：「</a:t>
            </a:r>
            <a:r>
              <a:rPr lang="en-US" sz="2400" dirty="0" err="1"/>
              <a:t>你們信我能做這事嗎</a:t>
            </a:r>
            <a:r>
              <a:rPr lang="en-US" sz="2400" dirty="0"/>
              <a:t>？」</a:t>
            </a:r>
            <a:r>
              <a:rPr lang="en-US" sz="2400" dirty="0" err="1"/>
              <a:t>他們說</a:t>
            </a:r>
            <a:r>
              <a:rPr lang="en-US" sz="2400" dirty="0"/>
              <a:t>：「</a:t>
            </a:r>
            <a:r>
              <a:rPr lang="en-US" sz="2400" dirty="0" err="1"/>
              <a:t>主啊，我們信</a:t>
            </a:r>
            <a:r>
              <a:rPr lang="en-US" sz="2400" dirty="0"/>
              <a:t>。」</a:t>
            </a:r>
            <a:r>
              <a:rPr lang="en-US" sz="2400" dirty="0" err="1"/>
              <a:t>耶穌就摸他們的眼睛，說</a:t>
            </a:r>
            <a:r>
              <a:rPr lang="en-US" sz="2400" dirty="0"/>
              <a:t>：「</a:t>
            </a:r>
            <a:r>
              <a:rPr lang="en-US" sz="2400" dirty="0" err="1"/>
              <a:t>照著你們的信給你們成全了吧</a:t>
            </a:r>
            <a:r>
              <a:rPr lang="en-US" sz="2400" dirty="0"/>
              <a:t>！」</a:t>
            </a:r>
            <a:r>
              <a:rPr lang="en-US" sz="2400" dirty="0" err="1"/>
              <a:t>他們的眼睛就開了。耶穌切切地囑咐他們，說</a:t>
            </a:r>
            <a:r>
              <a:rPr lang="en-US" sz="2400" dirty="0"/>
              <a:t>：「</a:t>
            </a:r>
            <a:r>
              <a:rPr lang="en-US" sz="2400" dirty="0" err="1"/>
              <a:t>你們要小心，不可叫人知道</a:t>
            </a:r>
            <a:r>
              <a:rPr lang="en-US" sz="2400" dirty="0" smtClean="0"/>
              <a:t>。」- </a:t>
            </a:r>
            <a:r>
              <a:rPr lang="en-US" sz="1800" dirty="0" err="1"/>
              <a:t>馬太福音</a:t>
            </a:r>
            <a:r>
              <a:rPr lang="en-US" sz="1800" dirty="0"/>
              <a:t> 9:28-30</a:t>
            </a:r>
          </a:p>
        </p:txBody>
      </p:sp>
    </p:spTree>
    <p:extLst>
      <p:ext uri="{BB962C8B-B14F-4D97-AF65-F5344CB8AC3E}">
        <p14:creationId xmlns:p14="http://schemas.microsoft.com/office/powerpoint/2010/main" val="11192714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dirty="0" err="1" smtClean="0"/>
              <a:t>信心的</a:t>
            </a:r>
            <a:r>
              <a:rPr lang="en-US" dirty="0"/>
              <a:t> </a:t>
            </a:r>
            <a:r>
              <a:rPr lang="en-US" dirty="0" err="1" smtClean="0"/>
              <a:t>福份</a:t>
            </a:r>
            <a:r>
              <a:rPr lang="en-US" dirty="0" smtClean="0"/>
              <a:t>…</a:t>
            </a:r>
            <a:r>
              <a:rPr lang="en-US" dirty="0"/>
              <a:t/>
            </a:r>
            <a:br>
              <a:rPr lang="en-US" dirty="0"/>
            </a:br>
            <a:r>
              <a:rPr lang="en-US" sz="5400" dirty="0" smtClean="0"/>
              <a:t/>
            </a:r>
            <a:br>
              <a:rPr lang="en-US" sz="5400" dirty="0" smtClean="0"/>
            </a:b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lnSpcReduction="10000"/>
          </a:bodyPr>
          <a:lstStyle/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200" dirty="0" err="1"/>
              <a:t>並且得以在他裡面，不是有自己因律法而得的義，乃是有信基督的義，就是因信神而來的義</a:t>
            </a:r>
            <a:r>
              <a:rPr lang="en-US" sz="1800" dirty="0"/>
              <a:t>；- </a:t>
            </a:r>
            <a:r>
              <a:rPr lang="en-US" sz="1900" dirty="0" err="1"/>
              <a:t>腓立比書</a:t>
            </a:r>
            <a:r>
              <a:rPr lang="en-US" sz="1900" dirty="0"/>
              <a:t> 3:9</a:t>
            </a:r>
          </a:p>
          <a:p>
            <a:pPr marL="3429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sz="2200" dirty="0" err="1"/>
              <a:t>我們既因信稱義，就藉著我們的主耶穌基督得與神相和。我們又藉著他，因信得進入現在所站的這恩典中，並且歡歡喜喜盼望神的榮耀</a:t>
            </a:r>
            <a:r>
              <a:rPr lang="en-US" dirty="0" smtClean="0"/>
              <a:t>。</a:t>
            </a:r>
            <a:r>
              <a:rPr lang="en-US" sz="1800" dirty="0" smtClean="0"/>
              <a:t>- </a:t>
            </a:r>
            <a:r>
              <a:rPr lang="en-US" sz="1900" dirty="0" err="1"/>
              <a:t>羅馬書</a:t>
            </a:r>
            <a:r>
              <a:rPr lang="en-US" sz="1900" dirty="0"/>
              <a:t> 5:1-2</a:t>
            </a:r>
          </a:p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200" dirty="0" err="1"/>
              <a:t>我差你到他們那裡去，要叫他們的眼睛得開，從黑暗中歸向光明，從撒旦權下歸向神；又因信我，得蒙赦罪，和一切成聖的人同得基業</a:t>
            </a:r>
            <a:r>
              <a:rPr lang="en-US" sz="2200" dirty="0"/>
              <a:t>。』</a:t>
            </a:r>
            <a:r>
              <a:rPr lang="en-US" sz="1800" dirty="0" smtClean="0"/>
              <a:t>- </a:t>
            </a:r>
            <a:r>
              <a:rPr lang="en-US" sz="1800" dirty="0" err="1"/>
              <a:t>使徒行傳</a:t>
            </a:r>
            <a:r>
              <a:rPr lang="en-US" sz="1800" dirty="0"/>
              <a:t> </a:t>
            </a:r>
            <a:r>
              <a:rPr lang="en-US" sz="1800" dirty="0" smtClean="0"/>
              <a:t>26:18</a:t>
            </a:r>
          </a:p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200" dirty="0" err="1"/>
              <a:t>又藉著信潔淨了他們的心，並不分他們我們</a:t>
            </a:r>
            <a:r>
              <a:rPr lang="en-US" sz="1800" dirty="0" smtClean="0"/>
              <a:t>。- </a:t>
            </a:r>
            <a:r>
              <a:rPr lang="en-US" sz="1800" dirty="0" err="1"/>
              <a:t>使徒行傳</a:t>
            </a:r>
            <a:r>
              <a:rPr lang="en-US" sz="1800" dirty="0"/>
              <a:t> </a:t>
            </a:r>
            <a:r>
              <a:rPr lang="en-US" sz="1800" dirty="0" smtClean="0"/>
              <a:t>15:9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088514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dirty="0" err="1" smtClean="0"/>
              <a:t>信心的</a:t>
            </a:r>
            <a:r>
              <a:rPr lang="en-US" dirty="0"/>
              <a:t> </a:t>
            </a:r>
            <a:r>
              <a:rPr lang="en-US" dirty="0" err="1" smtClean="0"/>
              <a:t>福份</a:t>
            </a:r>
            <a:r>
              <a:rPr lang="en-US" dirty="0" smtClean="0"/>
              <a:t>…</a:t>
            </a:r>
            <a:r>
              <a:rPr lang="en-US" dirty="0"/>
              <a:t/>
            </a:r>
            <a:br>
              <a:rPr lang="en-US" dirty="0"/>
            </a:br>
            <a:r>
              <a:rPr lang="en-US" sz="5400" dirty="0" smtClean="0"/>
              <a:t/>
            </a:r>
            <a:br>
              <a:rPr lang="en-US" sz="5400" dirty="0" smtClean="0"/>
            </a:b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92500" lnSpcReduction="10000"/>
          </a:bodyPr>
          <a:lstStyle/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300" dirty="0" err="1"/>
              <a:t>使基督因你們的信住在你們心裡，叫你們的愛心有根有基</a:t>
            </a:r>
            <a:r>
              <a:rPr lang="en-US" sz="2400" dirty="0" smtClean="0"/>
              <a:t>，</a:t>
            </a:r>
            <a:r>
              <a:rPr lang="en-US" sz="1800" dirty="0" smtClean="0"/>
              <a:t>- </a:t>
            </a:r>
            <a:r>
              <a:rPr lang="en-US" sz="1900" dirty="0" err="1" smtClean="0"/>
              <a:t>腓立比書</a:t>
            </a:r>
            <a:r>
              <a:rPr lang="en-US" sz="1900" dirty="0" smtClean="0"/>
              <a:t> 3:9</a:t>
            </a:r>
          </a:p>
          <a:p>
            <a:pPr marL="3429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sz="2300" dirty="0" err="1"/>
              <a:t>我只要問你們這一件：你們受了聖靈，是因行律法呢，是因聽信福音呢</a:t>
            </a:r>
            <a:r>
              <a:rPr lang="en-US" sz="2300" dirty="0" smtClean="0"/>
              <a:t>？ </a:t>
            </a:r>
            <a:r>
              <a:rPr lang="en-US" sz="1900" dirty="0"/>
              <a:t>- </a:t>
            </a:r>
            <a:r>
              <a:rPr lang="en-US" sz="1900" dirty="0" err="1"/>
              <a:t>加拉太書</a:t>
            </a:r>
            <a:r>
              <a:rPr lang="en-US" sz="1900" dirty="0"/>
              <a:t> 3:2</a:t>
            </a:r>
          </a:p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300" dirty="0" err="1"/>
              <a:t>並且不懈怠，總要效法那些憑信心和忍耐承受應許的人</a:t>
            </a:r>
            <a:r>
              <a:rPr lang="en-US" sz="2400" dirty="0"/>
              <a:t>。 </a:t>
            </a:r>
            <a:r>
              <a:rPr lang="en-US" sz="2400" dirty="0" smtClean="0"/>
              <a:t>- </a:t>
            </a:r>
            <a:r>
              <a:rPr lang="en-US" sz="1800" dirty="0" err="1"/>
              <a:t>希伯來書</a:t>
            </a:r>
            <a:r>
              <a:rPr lang="en-US" sz="1800" dirty="0"/>
              <a:t> 6:12</a:t>
            </a:r>
            <a:endParaRPr lang="en-US" sz="1800" dirty="0" smtClean="0"/>
          </a:p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300" dirty="0" err="1"/>
              <a:t>因為凡從神生的，就勝過世界。使我們勝了世界的，就是我們的信心</a:t>
            </a:r>
            <a:r>
              <a:rPr lang="en-US" sz="2300" dirty="0" smtClean="0"/>
              <a:t>。</a:t>
            </a:r>
            <a:r>
              <a:rPr lang="en-US" sz="1800" dirty="0" smtClean="0"/>
              <a:t>- </a:t>
            </a:r>
            <a:r>
              <a:rPr lang="en-US" sz="1800" dirty="0" err="1"/>
              <a:t>約翰一書</a:t>
            </a:r>
            <a:r>
              <a:rPr lang="en-US" sz="1800" dirty="0"/>
              <a:t> </a:t>
            </a:r>
            <a:r>
              <a:rPr lang="en-US" sz="1800" dirty="0" smtClean="0"/>
              <a:t>5:4</a:t>
            </a:r>
          </a:p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300" dirty="0" err="1"/>
              <a:t>此外，又拿著信德當做藤牌，可以滅盡那惡者一切的火箭</a:t>
            </a:r>
            <a:r>
              <a:rPr lang="en-US" sz="1800" dirty="0" smtClean="0"/>
              <a:t>；- </a:t>
            </a:r>
            <a:r>
              <a:rPr lang="en-US" sz="1800" dirty="0" err="1"/>
              <a:t>以弗所書</a:t>
            </a:r>
            <a:r>
              <a:rPr lang="en-US" sz="1800" dirty="0"/>
              <a:t> 6:16</a:t>
            </a:r>
          </a:p>
        </p:txBody>
      </p:sp>
    </p:spTree>
    <p:extLst>
      <p:ext uri="{BB962C8B-B14F-4D97-AF65-F5344CB8AC3E}">
        <p14:creationId xmlns:p14="http://schemas.microsoft.com/office/powerpoint/2010/main" val="26071786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dirty="0" err="1" smtClean="0"/>
              <a:t>信心的</a:t>
            </a:r>
            <a:r>
              <a:rPr lang="en-US" dirty="0"/>
              <a:t> </a:t>
            </a:r>
            <a:r>
              <a:rPr lang="en-US" dirty="0" err="1" smtClean="0"/>
              <a:t>福份</a:t>
            </a:r>
            <a:r>
              <a:rPr lang="en-US" dirty="0" smtClean="0"/>
              <a:t>…</a:t>
            </a:r>
            <a:r>
              <a:rPr lang="en-US" dirty="0"/>
              <a:t/>
            </a:r>
            <a:br>
              <a:rPr lang="en-US" dirty="0"/>
            </a:br>
            <a:r>
              <a:rPr lang="en-US" sz="5400" dirty="0" smtClean="0"/>
              <a:t/>
            </a:r>
            <a:br>
              <a:rPr lang="en-US" sz="5400" dirty="0" smtClean="0"/>
            </a:b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 fontScale="85000" lnSpcReduction="20000"/>
          </a:bodyPr>
          <a:lstStyle/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500" dirty="0"/>
              <a:t>他們因著信，制伏了敵國，行了公義，得了應許，堵了獅子的口，滅了烈火的猛勢，脫了刀劍的鋒刃，軟弱變為剛強，爭戰顯出勇敢，打退外邦的全軍</a:t>
            </a:r>
            <a:r>
              <a:rPr lang="en-US" sz="2300" dirty="0" smtClean="0"/>
              <a:t>。- </a:t>
            </a:r>
            <a:r>
              <a:rPr lang="en-US" sz="1800" dirty="0" err="1"/>
              <a:t>希伯來書</a:t>
            </a:r>
            <a:r>
              <a:rPr lang="en-US" sz="1800" dirty="0"/>
              <a:t> 11:33-34 </a:t>
            </a:r>
            <a:endParaRPr lang="en-US" sz="1800" dirty="0" smtClean="0"/>
          </a:p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500" dirty="0" err="1"/>
              <a:t>你們這因信蒙神能力保守的人，必能得著所預備、到末世要顯現的救恩</a:t>
            </a:r>
            <a:r>
              <a:rPr lang="en-US" sz="2500" dirty="0" smtClean="0"/>
              <a:t>。 </a:t>
            </a:r>
            <a:r>
              <a:rPr lang="en-US" sz="1900" dirty="0"/>
              <a:t>- </a:t>
            </a:r>
            <a:r>
              <a:rPr lang="en-US" sz="1800" dirty="0" err="1"/>
              <a:t>彼得前書</a:t>
            </a:r>
            <a:r>
              <a:rPr lang="en-US" sz="1800" dirty="0"/>
              <a:t> 1:5 </a:t>
            </a:r>
            <a:endParaRPr lang="en-US" sz="1800" dirty="0" smtClean="0"/>
          </a:p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500" dirty="0" err="1"/>
              <a:t>門徒暗暗地到耶穌跟前說</a:t>
            </a:r>
            <a:r>
              <a:rPr lang="en-US" sz="2500" dirty="0"/>
              <a:t>：「</a:t>
            </a:r>
            <a:r>
              <a:rPr lang="en-US" sz="2500" dirty="0" err="1"/>
              <a:t>我們為什麼不能趕出那鬼呢</a:t>
            </a:r>
            <a:r>
              <a:rPr lang="en-US" sz="2500" dirty="0"/>
              <a:t>？」</a:t>
            </a:r>
            <a:r>
              <a:rPr lang="en-US" sz="2500" dirty="0" err="1"/>
              <a:t>耶穌說</a:t>
            </a:r>
            <a:r>
              <a:rPr lang="en-US" sz="2500" dirty="0"/>
              <a:t>：「</a:t>
            </a:r>
            <a:r>
              <a:rPr lang="en-US" sz="2500" dirty="0" err="1"/>
              <a:t>是因你們的信心小。我實在告訴你們：你們若有信心像一粒芥菜種，就是對這座山說</a:t>
            </a:r>
            <a:r>
              <a:rPr lang="en-US" sz="2500" dirty="0"/>
              <a:t>：『</a:t>
            </a:r>
            <a:r>
              <a:rPr lang="en-US" sz="2500" dirty="0" err="1"/>
              <a:t>你從這邊挪到那邊</a:t>
            </a:r>
            <a:r>
              <a:rPr lang="en-US" sz="2500" dirty="0"/>
              <a:t>！』，</a:t>
            </a:r>
            <a:r>
              <a:rPr lang="en-US" sz="2500" dirty="0" err="1"/>
              <a:t>它也必挪去；並且你們沒有一件不能做的事了</a:t>
            </a:r>
            <a:r>
              <a:rPr lang="en-US" sz="2500" dirty="0" smtClean="0"/>
              <a:t>。- </a:t>
            </a:r>
            <a:r>
              <a:rPr lang="en-US" sz="1600" dirty="0" err="1"/>
              <a:t>馬太福音</a:t>
            </a:r>
            <a:r>
              <a:rPr lang="en-US" sz="1600" dirty="0"/>
              <a:t> 17:19-20 </a:t>
            </a:r>
            <a:endParaRPr lang="en-US" sz="1600" dirty="0" smtClean="0"/>
          </a:p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500" dirty="0" err="1"/>
              <a:t>人非有信就不能得神的喜悅，因為到神面前來的人必須信有神，且信他賞賜那尋求他的人</a:t>
            </a:r>
            <a:r>
              <a:rPr lang="en-US" sz="2500" dirty="0"/>
              <a:t>。 </a:t>
            </a:r>
            <a:r>
              <a:rPr lang="en-US" sz="1800" dirty="0" smtClean="0"/>
              <a:t>- </a:t>
            </a:r>
            <a:r>
              <a:rPr lang="en-US" sz="1600" dirty="0" err="1"/>
              <a:t>希伯來書</a:t>
            </a:r>
            <a:r>
              <a:rPr lang="en-US" sz="1600" dirty="0"/>
              <a:t> </a:t>
            </a:r>
            <a:r>
              <a:rPr lang="en-US" sz="1600" dirty="0" smtClean="0"/>
              <a:t>11:6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179781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5300" dirty="0" err="1"/>
              <a:t>信心的表現：</a:t>
            </a:r>
            <a:r>
              <a:rPr lang="en-US" sz="5300" dirty="0" err="1" smtClean="0"/>
              <a:t>順服</a:t>
            </a:r>
            <a:r>
              <a:rPr lang="en-US" sz="5300" dirty="0" smtClean="0"/>
              <a:t/>
            </a:r>
            <a:br>
              <a:rPr lang="en-US" sz="5300" dirty="0" smtClean="0"/>
            </a:b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endParaRPr lang="en-US" sz="4000" dirty="0" smtClean="0"/>
          </a:p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4000" dirty="0" err="1" smtClean="0"/>
              <a:t>身體沒有靈魂是死的</a:t>
            </a:r>
            <a:r>
              <a:rPr lang="en-US" sz="4000" dirty="0" err="1"/>
              <a:t>，</a:t>
            </a:r>
            <a:r>
              <a:rPr lang="en-US" sz="4000" dirty="0" err="1" smtClean="0"/>
              <a:t>信心沒有行為也是死的</a:t>
            </a:r>
            <a:r>
              <a:rPr lang="en-US" sz="4000" dirty="0"/>
              <a:t> </a:t>
            </a:r>
            <a:r>
              <a:rPr lang="en-US" sz="1800" dirty="0" smtClean="0"/>
              <a:t>。 </a:t>
            </a:r>
            <a:r>
              <a:rPr lang="en-US" sz="1800" dirty="0"/>
              <a:t>(</a:t>
            </a:r>
            <a:r>
              <a:rPr lang="en-US" sz="1800" dirty="0" err="1"/>
              <a:t>雅各書</a:t>
            </a:r>
            <a:r>
              <a:rPr lang="en-US" sz="1800" dirty="0"/>
              <a:t> 2:26)</a:t>
            </a:r>
          </a:p>
        </p:txBody>
      </p:sp>
    </p:spTree>
    <p:extLst>
      <p:ext uri="{BB962C8B-B14F-4D97-AF65-F5344CB8AC3E}">
        <p14:creationId xmlns:p14="http://schemas.microsoft.com/office/powerpoint/2010/main" val="33607003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382000" cy="1020762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dirty="0" err="1" smtClean="0"/>
              <a:t>順服神的旨意</a:t>
            </a:r>
            <a:r>
              <a:rPr lang="en-US" sz="5400" dirty="0" smtClean="0"/>
              <a:t/>
            </a:r>
            <a:br>
              <a:rPr lang="en-US" sz="5400" dirty="0" smtClean="0"/>
            </a:b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凡稱呼我『主啊，主啊』的人不能都進天國，唯獨遵行我天父旨意的人才能進去</a:t>
            </a:r>
            <a:r>
              <a:rPr lang="en-US" dirty="0"/>
              <a:t>。 </a:t>
            </a:r>
            <a:r>
              <a:rPr lang="en-US" sz="1800" dirty="0" smtClean="0"/>
              <a:t>- </a:t>
            </a:r>
            <a:r>
              <a:rPr lang="en-US" sz="1800" dirty="0" err="1"/>
              <a:t>馬太福音</a:t>
            </a:r>
            <a:r>
              <a:rPr lang="en-US" sz="1800" dirty="0"/>
              <a:t> 7:21 </a:t>
            </a:r>
            <a:endParaRPr lang="en-US" sz="1800" dirty="0" smtClean="0"/>
          </a:p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:我的弟兄們</a:t>
            </a:r>
            <a:r>
              <a:rPr lang="en-US" sz="2400" dirty="0"/>
              <a:t>，你們落在百般試煉中，都要以為大喜樂，因為知道，你們的信心經過試驗就生忍耐。但忍耐也當成功，使你們成全、完備，毫無缺欠。 </a:t>
            </a:r>
            <a:r>
              <a:rPr lang="en-US" sz="2400" dirty="0" smtClean="0"/>
              <a:t>- </a:t>
            </a:r>
            <a:r>
              <a:rPr lang="en-US" sz="1800" dirty="0" err="1"/>
              <a:t>雅各書</a:t>
            </a:r>
            <a:r>
              <a:rPr lang="en-US" sz="1800" dirty="0"/>
              <a:t> 1:2-4</a:t>
            </a:r>
          </a:p>
        </p:txBody>
      </p:sp>
    </p:spTree>
    <p:extLst>
      <p:ext uri="{BB962C8B-B14F-4D97-AF65-F5344CB8AC3E}">
        <p14:creationId xmlns:p14="http://schemas.microsoft.com/office/powerpoint/2010/main" val="21860203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153400" cy="838200"/>
          </a:xfrm>
        </p:spPr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400" dirty="0" err="1" smtClean="0"/>
              <a:t>遵行神的道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8000" dirty="0" smtClean="0"/>
              <a:t/>
            </a:r>
            <a:br>
              <a:rPr lang="en-US" sz="8000" dirty="0" smtClean="0"/>
            </a:br>
            <a:endParaRPr lang="en-US" sz="8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耶和華你們神所吩咐你們行的，你們都要去行，使你們可以存活得福，</a:t>
            </a:r>
            <a:r>
              <a:rPr lang="en-US" dirty="0" err="1" smtClean="0"/>
              <a:t>並使你們的日子在所要承受的地上得以長久</a:t>
            </a:r>
            <a:r>
              <a:rPr lang="en-US" dirty="0" smtClean="0"/>
              <a:t>。 </a:t>
            </a:r>
            <a:r>
              <a:rPr lang="en-US" sz="1800" dirty="0" smtClean="0"/>
              <a:t>- </a:t>
            </a:r>
            <a:r>
              <a:rPr lang="en-US" sz="1800" dirty="0" err="1"/>
              <a:t>申命記</a:t>
            </a:r>
            <a:r>
              <a:rPr lang="en-US" sz="1800" dirty="0"/>
              <a:t> </a:t>
            </a:r>
            <a:r>
              <a:rPr lang="en-US" sz="1800" dirty="0" smtClean="0"/>
              <a:t>5:33</a:t>
            </a:r>
          </a:p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你若效法你父親大衛，遵行我的道，謹守我的律例、誡命，我必使你長壽</a:t>
            </a:r>
            <a:r>
              <a:rPr lang="en-US" sz="2400" dirty="0" smtClean="0"/>
              <a:t>。」- </a:t>
            </a:r>
            <a:r>
              <a:rPr lang="en-US" sz="1800" dirty="0" err="1"/>
              <a:t>列王紀上</a:t>
            </a:r>
            <a:r>
              <a:rPr lang="en-US" sz="1800" dirty="0"/>
              <a:t> 3:14</a:t>
            </a:r>
          </a:p>
        </p:txBody>
      </p:sp>
    </p:spTree>
    <p:extLst>
      <p:ext uri="{BB962C8B-B14F-4D97-AF65-F5344CB8AC3E}">
        <p14:creationId xmlns:p14="http://schemas.microsoft.com/office/powerpoint/2010/main" val="6041653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153400" cy="838200"/>
          </a:xfrm>
        </p:spPr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400" dirty="0" err="1"/>
              <a:t>遵行神的話語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8000" dirty="0" smtClean="0"/>
              <a:t/>
            </a:r>
            <a:br>
              <a:rPr lang="en-US" sz="8000" dirty="0" smtClean="0"/>
            </a:br>
            <a:endParaRPr lang="en-US" sz="8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你們要成為這話語的實行者，不要只成為聽者而欺騙自己。因為，如果有人是這話語的聽者，而不是實行者，這個人就像人對著鏡子觀看自己生來的面貌，看見，走後，隨即忘了他的相貌如何</a:t>
            </a:r>
            <a:r>
              <a:rPr lang="en-US" sz="3200" dirty="0" smtClean="0"/>
              <a:t>。 </a:t>
            </a:r>
            <a:r>
              <a:rPr lang="en-US" sz="1800" dirty="0" smtClean="0"/>
              <a:t>- </a:t>
            </a:r>
            <a:r>
              <a:rPr lang="en-US" sz="1800" dirty="0" err="1"/>
              <a:t>雅各書</a:t>
            </a:r>
            <a:r>
              <a:rPr lang="en-US" sz="1800" dirty="0"/>
              <a:t> </a:t>
            </a:r>
            <a:r>
              <a:rPr lang="en-US" sz="1800" dirty="0" smtClean="0"/>
              <a:t>1:22-24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594990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153400" cy="838200"/>
          </a:xfrm>
        </p:spPr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000" dirty="0" err="1"/>
              <a:t>在聖靈裏行事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8000" dirty="0" smtClean="0"/>
              <a:t/>
            </a:r>
            <a:br>
              <a:rPr lang="en-US" sz="8000" dirty="0" smtClean="0"/>
            </a:br>
            <a:endParaRPr lang="en-US" sz="8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3000" dirty="0" err="1"/>
              <a:t>我們若是靠聖靈得生，就當靠聖靈行事</a:t>
            </a:r>
            <a:r>
              <a:rPr lang="en-US" dirty="0" smtClean="0"/>
              <a:t>。</a:t>
            </a:r>
            <a:r>
              <a:rPr lang="en-US" sz="1800" dirty="0" smtClean="0"/>
              <a:t>- </a:t>
            </a:r>
            <a:r>
              <a:rPr lang="en-US" sz="1800" dirty="0" err="1"/>
              <a:t>加拉太書</a:t>
            </a:r>
            <a:r>
              <a:rPr lang="en-US" sz="1800" dirty="0"/>
              <a:t> 5:25</a:t>
            </a:r>
            <a:endParaRPr lang="en-US" sz="1800" dirty="0" smtClean="0"/>
          </a:p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3000" dirty="0" err="1"/>
              <a:t>你們既因順從真理潔淨了自己的心，以致愛弟兄沒有虛假，就當從心裡彼此切實相愛</a:t>
            </a:r>
            <a:r>
              <a:rPr lang="en-US" sz="2400" dirty="0" smtClean="0"/>
              <a:t>。- </a:t>
            </a:r>
            <a:r>
              <a:rPr lang="en-US" sz="1800" dirty="0" err="1"/>
              <a:t>彼得前書</a:t>
            </a:r>
            <a:r>
              <a:rPr lang="en-US" sz="1800" dirty="0"/>
              <a:t> </a:t>
            </a:r>
            <a:r>
              <a:rPr lang="en-US" sz="1800" dirty="0" smtClean="0"/>
              <a:t>1:22</a:t>
            </a:r>
          </a:p>
          <a:p>
            <a:pPr marL="342900" lvl="1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3000" dirty="0" err="1"/>
              <a:t>因為凡被神的靈引導的，</a:t>
            </a:r>
            <a:r>
              <a:rPr lang="en-US" sz="3000" dirty="0" err="1" smtClean="0"/>
              <a:t>都是神的兒子</a:t>
            </a:r>
            <a:r>
              <a:rPr lang="en-US" sz="2400" dirty="0"/>
              <a:t>。- </a:t>
            </a:r>
            <a:r>
              <a:rPr lang="en-US" sz="1800" dirty="0" err="1"/>
              <a:t>羅馬書</a:t>
            </a:r>
            <a:r>
              <a:rPr lang="en-US" sz="1800" dirty="0"/>
              <a:t> 8:14</a:t>
            </a:r>
          </a:p>
        </p:txBody>
      </p:sp>
    </p:spTree>
    <p:extLst>
      <p:ext uri="{BB962C8B-B14F-4D97-AF65-F5344CB8AC3E}">
        <p14:creationId xmlns:p14="http://schemas.microsoft.com/office/powerpoint/2010/main" val="28008965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1206</TotalTime>
  <Words>341</Words>
  <Application>Microsoft Office PowerPoint</Application>
  <PresentationFormat>On-screen Show (4:3)</PresentationFormat>
  <Paragraphs>52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 信心？ </vt:lpstr>
      <vt:lpstr> 信心的對象與根基 </vt:lpstr>
      <vt:lpstr> 信心的根本與源泉 </vt:lpstr>
      <vt:lpstr> 信心的 福份…  </vt:lpstr>
      <vt:lpstr> 信心的 福份…  </vt:lpstr>
      <vt:lpstr> 信心的 福份…  </vt:lpstr>
      <vt:lpstr> 信心的表現：順服 </vt:lpstr>
      <vt:lpstr> 順服神的旨意 </vt:lpstr>
      <vt:lpstr>    遵行神的道   </vt:lpstr>
      <vt:lpstr>    遵行神的話語   </vt:lpstr>
      <vt:lpstr>    在聖靈裏行事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你们得救是本乎恩，也因着信，这并不是出于自己，乃是神所赐的。 你们得救是本乎恩，也因着信，这并不是出于自己，乃是神所赐的。(以弗所书2:8-9)</dc:title>
  <dc:creator>Windows User</dc:creator>
  <cp:lastModifiedBy>Windows User</cp:lastModifiedBy>
  <cp:revision>43</cp:revision>
  <cp:lastPrinted>2015-11-01T07:05:15Z</cp:lastPrinted>
  <dcterms:created xsi:type="dcterms:W3CDTF">2015-09-16T06:09:32Z</dcterms:created>
  <dcterms:modified xsi:type="dcterms:W3CDTF">2015-11-08T07:50:16Z</dcterms:modified>
</cp:coreProperties>
</file>